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4641" autoAdjust="0"/>
  </p:normalViewPr>
  <p:slideViewPr>
    <p:cSldViewPr snapToGrid="0">
      <p:cViewPr varScale="1">
        <p:scale>
          <a:sx n="74" d="100"/>
          <a:sy n="74" d="100"/>
        </p:scale>
        <p:origin x="370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09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356 218 6067,'0'0'17170,"0"-21"-15025,-2-68-208,-5 62-705,-4 19-282,4 4-523,-6-5-305,0 1-1,0 0 1,0 1-1,-1 1 0,0 0 1,0 0-1,0 2 0,-1 0 1,0 0-1,1 2 1,-26-2-1,37 4-117,0 0 0,0 0 0,-1 1 0,1-1 1,0 1-1,0 0 0,0 0 0,0 0 0,0 1 0,0-1 0,0 0 0,1 1 0,-1 0 1,0 0-1,-2 2 0,-2 3-16,0 1 1,0 0-1,-7 12 0,3-5-12,6-8 14,0 1 1,0 0-1,1 1 1,0-1 0,1 1-1,0 0 1,0 0-1,0 0 1,1 0-1,1 0 1,0 1 0,0-1-1,1 1 1,1 15-1,-1-21 5,1 0 0,-1 0 0,1 0-1,0 0 1,1 0 0,-1 0 0,1-1 0,-1 1-1,1 0 1,0-1 0,0 1 0,1-1-1,-1 0 1,1 0 0,0 1 0,3 1 0,8 8-6,1-1 0,20 13-1,-9-6-12,94 61-5,-85-60 9,-2 2-1,0 1 1,-2 2-1,31 30 1,-55-47 9,-1-1 0,0 1 0,0 1 1,-1-1-1,0 1 0,6 14 0,-9-18 16,0 1 0,0-1 0,-1 1-1,0-1 1,0 1 0,0-1 0,-1 1 0,0 0 0,0-1 0,0 1-1,-1-1 1,0 1 0,-1 5 0,1-8 7,-1 0 0,1 0 1,0-1-1,-1 1 0,0 0 0,1-1 1,-1 1-1,0-1 0,0 0 0,-1 0 1,1 0-1,0 0 0,-1 0 0,1 0 1,-1-1-1,0 1 0,1-1 0,-4 2 1,-6 1 50,-1 0-1,-23 5 1,25-6-28,-12 1-128,0-2 0,0 0-1,-28-1 1,36-2-180,14 2 170,-1-1 0,0 0 0,1 0-1,-1-1 1,0 1 0,0 0-1,1-1 1,-1 1 0,0-1-1,1 1 1,-1-1 0,1 0 0,-1 0-1,1 1 1,-1-1 0,1 0-1,-1 0 1,1-1 0,0 1 0,0 0-1,-1 0 1,1-1 0,-1-1-1,0 0-657,1-1-1,0 1 1,0-1-1,0 0 0,0 1 1,0-1-1,1 0 0,-1 0 1,1-7-1,0-22-6412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7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15 182 6515,'0'0'11427,"-4"28"-9613,-6 86-627,9-110-1118,1 0 0,0 0-1,0 0 1,1-1 0,-1 1 0,1 0 0,-1 0 0,1-1-1,1 1 1,-1 0 0,3 5 0,-2-7-29,-1 0-1,1 0 1,-1-1 0,1 1 0,0 0-1,0-1 1,0 1 0,0-1 0,0 0-1,3 2 1,3 1 66,0 0-45,1-1 1,-1 0 0,0 0 0,1-1-1,-1 0 1,1-1 0,-1 1 0,1-2 0,0 1-1,16-3 1,-8 2-5,-8-1-40,0 0 0,-1 0 0,1-1 0,-1-1 1,0 1-1,0-1 0,0-1 0,0 1 0,0-1 0,-1-1 0,1 0 0,-1 0 1,0 0-1,-1-1 0,1 1 0,-1-2 0,7-8 0,7-9-42,-1-2 0,-1 0 0,18-37 0,-27 47-126,-1 0-1,0 0 1,-1-1 0,0 0 0,-2 0-1,0 0 1,-1-1 0,-1 0 0,2-30-1,-20 48 801,11 1-590,0 1 1,0 0 0,0 1 0,0-1 0,0 1-1,0 0 1,1 0 0,-1 0 0,1 0 0,0 0 0,0 1-1,0 0 1,0-1 0,1 1 0,-1 0 0,1 0-1,-3 9 1,-4 8 108,1 0-1,-6 28 1,9-30 221,1 1 0,1 0 0,1 0 0,1 0 0,3 36 0,-2-52-335,0 0 0,1 0 0,0 0 0,0 0 0,0 0 0,0 0-1,1-1 1,0 1 0,-1-1 0,1 1 0,0-1 0,1 1-1,-1-1 1,1 0 0,3 4 0,-1-3 19,0 0 0,0-1 0,1 1 0,-1-1 0,1 0-1,0-1 1,-1 1 0,13 2 0,5 0 64,1-1 0,0-2 0,-1 0 0,26-2 0,-38 0-117,-3 0-54,0-1-1,0 0 1,0 0 0,0-1 0,0 0 0,-1-1-1,1 0 1,0 0 0,-1 0 0,0-1 0,0 0-1,0-1 1,0 1 0,10-11 0,-8 7-718,-1-1-1,0 0 1,-1 0 0,0-1-1,0 1 1,-1-1 0,0-1 0,-1 1-1,6-18 1,-1-17-6790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23.4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38 72 4626,'0'0'15591,"16"16"-15068,49 49-184,-64-64-322,1 1 0,-1-1 0,1 0 0,0 0 1,-1 1-1,1-1 0,0 0 0,0 0 0,0-1 0,0 1 0,0 0 0,0-1 1,0 1-1,0-1 0,0 1 0,0-1 0,3 0 0,-3 0-3,-1-1-1,1 1 1,0-1-1,-1 0 1,1 1 0,0-1-1,-1 0 1,1 0-1,-1 0 1,0 0-1,3-2 1,0 0 22,1-1-1,0 0 1,0 0-1,0 0 1,-1 0-1,0-1 1,0 0-1,0 0 1,0 0-1,-1 0 1,3-6-1,-5 9 30,0-1 0,0 1 0,0 0 0,0 0-1,-1 0 1,1 0 0,-1-1 0,0 1 0,1 0 0,-1 0 0,0-1 0,0 1-1,-1 0 1,1-1 0,0 1 0,-1 0 0,1 0 0,-1 0 0,0-1-1,0 1 1,0 0 0,0 0 0,0 0 0,0 0 0,0 0 0,-1 1 0,1-1-1,-1 0 1,1 0 0,-3-1 0,0 0 32,-1-1 0,1 1 0,-1 0 0,0 0 0,0 1 0,-1 0 0,1-1-1,0 2 1,-1-1 0,1 1 0,-1-1 0,1 1 0,-1 1 0,0-1 0,0 1 0,1 0 0,-1 1 0,0-1 0,1 1 0,-1 0 0,1 0-1,-1 1 1,1 0 0,-1 0 0,1 0 0,0 1 0,0-1 0,0 1 0,0 0 0,1 1 0,-1-1 0,1 1 0,0 0 0,0 0 0,-4 5 0,-12 24-303,13-14-1447,7-18 1355,-1 0 0,1 0 0,0 0-1,0 0 1,0 0 0,0-1 0,0 1-1,0 0 1,1 0 0,-1 0 0,0 0-1,0 0 1,1 0 0,-1-1 0,0 1-1,1 1 1,6-1-4397,11-1-1185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18.59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214 0 10261,'0'0'14388,"-21"19"-13327,4-5-870,2-2-9,1 1 0,0 0 0,1 1 0,0 0 0,1 1 0,1 0 0,-18 32 0,18-26 43,5-11-134,0 1 0,0 0 0,1 1 1,1-1-1,0 1 0,0 0 0,1 0 0,1 0 0,-1 15 0,3-26-112,0 0 1,0 0-1,1 0 0,-1 0 1,0 0-1,1 1 0,-1-1 1,1 0-1,0 0 0,-1 0 1,1 0-1,0-1 0,-1 1 1,1 0-1,0 0 0,0 0 1,0 0-1,0-1 0,0 1 1,0 0-1,0-1 0,0 1 1,0-1-1,0 1 0,0-1 0,0 0 1,0 1-1,0-1 0,0 0 1,1 0-1,-1 0 0,0 0 1,0 0-1,0 0 0,0 0 1,1 0-1,-1 0 0,0-1 1,2 1-1,2-1-56,0 0 0,0 0 0,0 0 0,0-1 0,0 1 0,0-1 0,-1 0-1,9-5 1,6-10-388,-1-1 0,0 0 0,-2-1 0,27-41 0,-19 27-806,-24 33 1298,1 0 0,-1-1 0,0 1 0,0 0-1,0 0 1,1-1 0,-1 1 0,0 0 0,0 0 0,1-1 0,-1 1 0,0 0 0,1 0-1,-1 0 1,0 0 0,0 0 0,1 0 0,-1-1 0,0 1 0,1 0 0,-1 0-1,0 0 1,1 0 0,-1 0 0,0 0 0,1 0 0,-1 0 0,0 0 0,1 1-1,-1-1 1,0 0 0,1 0 0,-1 0 0,0 0 0,0 0 0,1 0 0,-1 1 0,0-1-1,1 0 1,-1 0 0,0 0 0,0 1 0,0-1 0,1 0 0,-1 0 0,0 1-1,0-1 1,0 0 0,1 1 0,-1-1 0,12 24 938,-2-6-75,2-4-482,-6-7-215,0 0-1,0 0 0,1 0 1,12 9-1,-17-15-546,0 1 1,1-1-1,-1 0 0,1 0 0,0 0 1,-1 0-1,1 0 0,4 0 1,-5-1-391,1 1 0,-1-1 0,1 0 0,-1-1 0,1 1 0,-1 0 0,1-1 0,-1 0 0,0 1 0,5-3 0,20-13-7681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18.8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112 0 11621,'0'0'12518,"-73"145"-10309,54-93-1040,9-6-785,0-7-192,10-6-192,0-7-112,29-13-32,5-6-80,10-7-145,14-7-495,5-32-1281,5-20-1569,0-13-6995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19.22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7764,'0'0'3825,"0"27"-210,0-27-3595,15 339 9226,-6-265-7664,3-1 0,29 93 0,-41-164-1581,1 0 0,-1 0 1,1 0-1,0 0 0,0 0 0,0 0 1,0 0-1,0 0 0,0 0 0,0-1 0,0 1 1,1 0-1,-1-1 0,1 1 0,1 1 0,-2-3-4,-1 0-1,0 0 0,1 0 0,-1 0 0,1 0 0,-1 0 0,1 0 0,-1 0 0,0 0 1,1 0-1,-1-1 0,1 1 0,-1 0 0,0 0 0,1 0 0,-1 0 0,0-1 1,1 1-1,-1 0 0,0 0 0,1-1 0,-1 1 0,0 0 0,1-1 0,-1 0 0,11-19-53,8-29-46,-12 29-90,0-1 1,2 1-1,0 1 1,1-1-1,1 2 1,18-24-1,-29 41 176,1 0 1,-1 0-1,1 0 1,0 1-1,-1-1 1,1 0-1,0 1 0,0-1 1,-1 1-1,1-1 1,0 1-1,0-1 0,0 1 1,-1 0-1,1-1 1,0 1-1,0 0 1,0 0-1,0-1 0,0 1 1,0 0-1,0 0 1,0 0-1,0 0 1,0 0-1,0 0 0,-1 1 1,1-1-1,0 0 1,0 0-1,0 1 0,0-1 1,0 0-1,0 1 1,-1-1-1,1 1 1,0-1-1,0 1 0,1 1 1,2 2 74,0 0 0,-1 1 1,1 0-1,-1 0 0,4 7 0,0 0 229,16 23 644,2-2-1,32 35 0,-47-61-754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21.38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26 7764,'0'0'4263,"5"28"-288,33 186 1003,-30-169-3785,-7-31-867,1 0-1,0 0 1,1 0-1,1 0 0,0-1 1,1 0-1,0 0 1,9 16-1,-13-29-310,-1 1 0,0 0 0,1 0 0,-1-1 0,1 1 0,0 0 0,-1-1 0,1 1 0,0 0-1,-1-1 1,1 1 0,0-1 0,-1 1 0,1-1 0,0 0 0,0 1 0,0-1 0,0 0 0,-1 1 0,1-1 0,0 0 0,0 0-1,0 0 1,0 0 0,0 0 0,0 0 0,-1 0 0,1 0 0,0 0 0,0 0 0,0-1 0,0 1 0,0 0 0,-1-1 0,1 1 0,0 0-1,0-1 1,0 1 0,-1-1 0,1 1 0,0-1 0,-1 1 0,1-1 0,0 0 0,-1 1 0,1-1 0,-1 0 0,1 1 0,-1-1 0,1 0-1,-1 0 1,1-1 0,5-8 257,-1 0-1,0 0 1,5-16-1,-4 11-128,96-251-184,-69 176-2119,-25 72-134,-8 18 2208,0 0 0,0 0 0,0-1 0,0 1 0,0 0 1,0 0-1,0 0 0,0 0 0,1 0 0,-1 0 0,0 0 0,0 0 0,0-1 0,0 1 0,0 0 0,0 0 0,0 0 1,0 0-1,0 0 0,0 0 0,0 0 0,0 0 0,0 0 0,1 0 0,-1 0 0,0 0 0,0 0 0,0 0 1,0 0-1,0 0 0,0-1 0,0 1 0,0 0 0,1 0 0,-1 0 0,0 0 0,0 0 0,0 0 0,0 0 0,0 0 1,0 1-1,0-1 0,0 0 0,1 0 0,-1 0 0,0 0 0,0 0 0,0 0 0,0 0 0,0 0 0,0 0 1,0 0-1,0 0 0,0 0 0,0 0 0,0 0 0,1 0 0,-1 1 0,0-1 0,0 0 0,0 0 0,1 15-5729,-1 1 4890,-4 23-5313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21.8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1 368 4226,'0'0'9708,"23"-17"-7528,-5 3-1782,1 0-110,1-1-1,-2-1 0,0 0 0,-1-2 1,-1 0-1,18-24 0,-26 30-212,8-11-22,0-1 1,-2 0-1,0-1 0,-2-1 1,10-28-1,-22 54 34,0 0-1,0-1 1,0 1 0,1 0-1,-1 0 1,0 0-1,0 0 1,0-1 0,0 1-1,0 0 1,0 0 0,1 0-1,-1-1 1,0 1 0,0 0-1,0 0 1,0-1-1,0 1 1,0 0 0,0 0-1,0 0 1,0-1 0,0 1-1,0 0 1,0 0 0,0-1-1,0 1 1,0 0-1,0 0 1,0 0 0,0-1-1,-1 1 1,1 0 0,0 0-1,0 0 1,0-1 0,0 1-1,0 0 1,0 0 0,-1 0-1,1 0 1,0-1-1,0 1 1,0 0 0,0 0-1,-1 0 1,1 0 0,0 0-1,0 0 1,-1-1 0,1 1-1,-12 11 1415,-12 21-987,-8 22 315,2 2 0,-32 84 0,59-132-627,-10 27 527,12-33-690,1 0-1,-1-1 0,1 1 0,-1-1 1,1 1-1,0 0 0,0-1 0,0 1 1,0 0-1,0 0 0,0-1 1,1 1-1,-1 0 0,0-1 0,1 1 1,0 2-1,8-3-43,0-1-19,-1-1 0,1 0 0,-1-1 0,0 1 1,0-1-1,0-1 0,0 0 0,0 0 0,-1-1 1,1 0-1,11-8 0,5-5-492,-1-2 1,22-23-1,-25 22-1213,45-34 0,-62 52 1560,0 0 0,-1 1-1,1-1 1,0 1 0,0-1 0,0 1 0,1 0-1,-1 0 1,0 1 0,0-1 0,0 0-1,1 1 1,6 0 0,-10 0 169,0 0-1,0 0 1,1 0-1,-1 0 1,0 0-1,0 0 1,1 0-1,-1 0 1,0 0 0,1 1-1,-1-1 1,0 0-1,0 0 1,0 0-1,1 0 1,-1 1-1,0-1 1,0 0 0,0 0-1,1 0 1,-1 1-1,0-1 1,0 0-1,0 0 1,0 1-1,1-1 1,-1 0 0,0 0-1,0 1 1,0-1-1,0 0 1,0 0-1,0 1 1,0-1-1,0 0 1,5 24 898,-1 1-1,0-1 1,-2 1-1,-1-1 1,-3 27 0,2-17 263,3-17-505,-3-17-651,0 1-1,1-1 1,-1 0 0,0 0 0,0 0-1,0 0 1,0 0 0,1 0-1,-1 1 1,0-1 0,0 0 0,1 0-1,-1 0 1,0 0 0,0 0-1,1 0 1,-1 0 0,0 0 0,0 0-1,0 0 1,1 0 0,-1 0-1,0 0 1,0 0 0,1 0 0,-1 0-1,0-1 1,0 1 0,0 0-1,1 0 1,-1 0 0,0 0-1,0 0 1,0 0 0,1-1 0,-1 1-1,20-25-23,199-274-1147,-174 250-3815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22.22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44 1 1569,'0'0'17168,"-2"20"-15221,-11 126 610,-16 320 3303,29-461-5853,1 23-7,-1-27-2,0-1-1,0 1 1,1 0 0,-1-1-1,0 1 1,0 0-1,0-1 1,0 1-1,1 0 1,-1-1-1,0 1 1,0 0-1,1-1 1,-1 1-1,1-1 1,-1 1-1,0-1 1,1 1 0,-1-1-1,1 1 1,-1-1-1,1 1 1,-1-1-1,1 0 1,0 1-1,-1-1 1,1 0-1,0 1 1,-1-1-1,2 0 1,-1 0-30,9-22 101,22-43-251,3 1-1,3 2 0,2 1 0,3 2 1,54-58-1,-83 104-2998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22.57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0 305 7684,'0'0'11941,"26"-6"-10599,-5 1-1053,-8 3-181,-1 0 1,1-1-1,-1-1 1,0 0-1,0-1 1,0 0-1,-1-1 1,0 0-1,0 0 1,0-1-1,-1-1 1,10-9-1,-2-1-73,-2-2 0,0 0-1,-2 0 1,23-43 0,-35 60-32,0-1 0,-1 0 0,0 1 1,1-1-1,-1 0 0,-1 0 0,1 0 1,-1 0-1,1 0 0,-1 0 0,0 0 0,-1 0 1,0-6-1,1 9 30,-1 0 0,1 0 0,0 0 1,-1 1-1,1-1 0,-1 0 0,1 0 0,-1 0 1,1 0-1,-1 0 0,1 1 0,-1-1 0,0 0 1,0 0-1,1 1 0,-1-1 0,0 1 0,0-1 1,0 0-1,-1 0 0,0 1 30,0 0-1,1 0 1,-1 0 0,1 0-1,-1 0 1,0 0 0,1 0-1,-1 0 1,1 1 0,-1-1-1,0 1 1,1-1 0,-1 1-1,1-1 1,-1 1 0,1 0-1,-2 1 1,-1 2 6,-1 1 1,1-1-1,1 1 0,-1 0 0,1 0 1,0 0-1,0 0 0,0 0 1,1 1-1,-1 0 0,-1 9 0,1-8-28,-5 15 390,1 0 0,0 0 0,2 1 0,1 0 0,0 1 0,2-1-1,0 30 1,3-51-399,-1 0 0,1 1 0,-1-1 0,1 1 0,0-1 0,0 0 0,0 0 0,0 1 0,1-1 0,-1 0 0,1 0 1,-1 0-1,1 0 0,0-1 0,-1 1 0,1 0 0,0-1 0,0 1 0,0-1 0,0 0 0,1 1 0,-1-1 0,0 0 0,0 0 0,1-1 0,-1 1 0,1 0 0,-1-1 0,3 1 0,11 1-4,0 0 1,0 0 0,24-3-1,-23 1-20,-6 0-151,0-1-1,0-1 0,0 0 0,0 0 1,-1-1-1,1-1 0,-1 0 0,1 0 0,-1-1 1,18-11-1,31-27-2985,-3-5-3650,-39 33 3451,20-19-9118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23.7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93 1569,'0'0'17288,"102"-13"-15255,-44 0-481,-4-7-287,-6 0-993,-4 7-272,-10 7-544,-10-1-1761,-9 7-2658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28.64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2305,'0'0'17200,"5"3"-15533,-2 5-1183,-1 0 1,-1-1-1,1 1 0,-1 1 0,-1-1 0,1 0 0,-2 10 0,1 11 560,16 180 1584,-11-175-2603,1-1 0,2 1 0,1-1 0,14 34 1,-20-59-70,10 30-486,-13-37 31,1-1 411,0 0-1,0 0 0,-1 0 1,1 0-1,0 0 1,-1-1-1,1 1 1,0 0-1,-1-1 1,1 1-1,0 0 1,-1-1-1,1 1 1,-1-1-1,1 1 1,0-1-1,-1 1 1,0-1-1,1 1 1,-1-1-1,1 0 0,21-40-2553,-2 3-1734,2 0-4199,-7 13-309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29.2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1 125 8132,'0'0'12798,"1"-2"-11742,4-1-834,0-1-1,0 1 1,0 0-1,0 1 0,0-1 1,1 1-1,-1 0 1,1 0-1,0 1 1,-1 0-1,12-1 1,-12 1-103,86-19 1148,-35 7-1079,1 3 1,114-7 0,-170 16-538,-1 1-1,1-1 1,-1 1-1,1-1 1,-1 1-1,0-1 1,1 1-1,-1-1 1,1 0-1,-1 1 1,0-1-1,0 1 1,1-1-1,-1 0 1,0 1-1,0-1 1,0 0-1,0 1 1,0-1-1,0 0 1,0 1-1,0-1 1,0 0-1,0 1 1,0-1-1,0 0 1,0 1-1,0-1 1,-1 0-1,1 1 1,0-1-1,-1 0 1,-3-11-5526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23.8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63 2689,'0'0'15799,"6"20"-13928,-1 0-1468,0 0 66,0 0-1,2-1 1,0 0-1,1 0 1,13 23-1,-20-40-478,0 1-1,1-1 1,-1 0-1,1 0 1,0 1-1,0-1 0,0 0 1,0-1-1,0 1 1,0 0-1,0 0 1,1-1-1,-1 0 0,0 1 1,1-1-1,0 0 1,-1 0-1,1 0 1,-1 0-1,1-1 0,0 1 1,0-1-1,-1 0 1,1 0-1,0 0 1,0 0-1,0 0 1,-1 0-1,1-1 0,0 1 1,-1-1-1,1 0 1,0 0-1,-1 0 1,5-2-1,7-5-336,-1-1-1,0 0 1,0-1 0,-1 0-1,12-14 1,-4 5-78,-15 15 337,-2 1-33,-1 0 0,1 1 0,0-1 0,0 1 0,0 0-1,0 0 1,0 0 0,0 0 0,1 0 0,-1 1 0,1-1 0,-1 1 0,1 0-1,7-1 1,-11 2 120,0 0 0,1 0 0,-1 0 0,0 0 0,1 0-1,-1 0 1,0 0 0,1 0 0,-1 0 0,0 0 0,0 0 0,1 0-1,-1 0 1,0 1 0,0-1 0,1 0 0,-1 0 0,0 0 0,0 0-1,1 1 1,-1-1 0,0 0 0,0 0 0,0 1 0,1-1 0,-1 0-1,0 0 1,0 1 0,0-1 0,0 0 0,0 0 0,0 1 0,0-1-1,1 1 1,7 25 345,-6-19 103,-1 0 1,2 0-1,-1 0 0,1 0 1,0-1-1,0 1 0,1-1 1,6 9-1,-9-14-431,-1-1 0,1 0 1,0 1-1,0-1 0,-1 0 0,1 0 0,0 0 0,0 1 0,0-1 0,-1 0 1,1 0-1,0 0 0,0 0 0,0-1 0,-1 1 0,1 0 0,0 0 0,0 0 1,-1-1-1,1 1 0,0 0 0,0-1 0,-1 1 0,1 0 0,0-1 0,-1 1 1,1-1-1,-1 1 0,1-1 0,-1 0 0,1 1 0,-1-1 0,1 0 0,-1 1 1,1-1-1,-1 0 0,0 1 0,1-1 0,-1 0 0,0 0 0,1 0 0,-1 0-10,8-10 208,-1 0 1,-1-1-1,0 1 0,0-1 0,-1 0 1,-1-1-1,0 1 0,-1-1 0,4-24 1,-7 36-144,0 0 0,-1-1 0,1 1 0,0 0 0,-1-1 0,1 1 0,-1 0 1,0 0-1,1-1 0,-1 1 0,0 0 0,0 0 0,1 0 0,-1 0 1,0 0-1,0 0 0,0 0 0,0 0 0,0 0 0,-1 1 0,1-1 1,0 0-1,0 1 0,0-1 0,-1 1 0,-1-1 0,1 0-203,-1-1 0,1 1 1,0 0-1,0-1 0,0 1 0,0-1 0,0 1 0,-3-4 0,-7-13-2422,-3-3-5972,6 13 1934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29.6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8260,'0'0'4623,"0"27"-618,0 162 1605,-1-181-5303,1 0 0,1 0 0,0 0 0,0 0-1,0 0 1,1-1 0,5 15 0,-5-18-241,-1-1 1,2 0-1,-1 0 1,0 0-1,0 0 0,1 0 1,0-1-1,-1 1 1,1-1-1,0 0 1,0 1-1,1-1 0,-1-1 1,0 1-1,0 0 1,1-1-1,-1 0 1,1 0-1,6 2 0,15 1 92,1-1 0,-1 0 0,0-2 0,1-1 0,43-6-1,-58 4-155,0-2 0,0 1 0,0-1 0,0 0 0,0-1 0,-1-1 0,0 0 0,0 0 0,-1-1 0,0 0 0,0 0 0,15-16 0,-9 6-191,-1 0-1,-1 0 1,0-1 0,-1-1 0,17-35 0,-25 45 53,-1-1 1,0 1-1,0-1 1,-1 0-1,0 0 1,-1 0-1,0 0 1,0-16-1,-1 26 139,0-1-1,0 1 1,0-1 0,0 1-1,0-1 1,0 1-1,0-1 1,0 1-1,0-1 1,0 1-1,0-1 1,0 1 0,0-1-1,-1 1 1,1-1-1,0 1 1,0-1-1,0 1 1,-1-1-1,1 1 1,0 0-1,-1-1 1,1 1 0,0 0-1,-1-1 1,1 1-1,-1 0 1,1-1-1,0 1 1,-1 0-1,1 0 1,-1-1-1,1 1 1,-1 0 0,1 0-1,-1 0 1,1 0-1,-1 0 1,1-1-1,-1 1 1,1 0-1,-1 0 1,-1 1 23,0-1 1,0 1-1,-1 0 0,1-1 1,1 1-1,-1 0 1,0 0-1,0 0 0,-3 3 1,-3 2 43,1 1 0,0 0 0,0 0 0,1 1 0,0 0 0,-7 13 0,-27 54 352,35-65-191,1 1 0,0 0 0,0 1 0,2-1 0,-1 1 0,1 0 0,1-1 0,-1 22 0,3-31-208,-1 0 1,0 0 0,1 0 0,-1 0 0,1 0-1,0 0 1,-1 0 0,1 0 0,0 0 0,0-1 0,0 1-1,1 0 1,-1-1 0,0 1 0,1 0 0,-1-1-1,1 0 1,-1 1 0,1-1 0,0 0 0,-1 0-1,1 0 1,0 0 0,0 0 0,0 0 0,0 0 0,0-1-1,0 1 1,2 0 0,9 2 43,0-1 0,0 0 1,19 0-1,-22-2 9,23 2-34,0-1 0,62-9 0,-71 4-1360,0-1 0,33-12-1,-45 13 110,39-17-5394,-22 0-1138,-13 1-2200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29.8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60 3265,'0'0'17176,"136"-7"-14887,-68-6 353,0 0-1122,-10 0-1152,-9 6-368,-1 1-480,-18 6-1489,-6 0-1584,-14 0-2194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30.2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42 0 1377,'0'0'6669,"-6"21"-1773,1-2-3823,-2 4 425,1 1 0,1 0 0,-4 49-1,8-57-774,-1 18 1011,2 1-1,5 41 0,-5-71-1679,2 0 0,-1-1-1,1 1 1,-1-1 0,1 1-1,1-1 1,-1 0 0,0 0 0,1 0-1,0 0 1,0 0 0,0-1-1,1 1 1,-1-1 0,1 0-1,-1 0 1,1 0 0,0-1 0,0 1-1,1-1 1,-1 0 0,0 0-1,1 0 1,-1-1 0,10 2 0,8 2 73,0-2 1,0 0 0,1-1-1,23-2 1,-41 0-79,5-1-17,0 0 1,0-1-1,0 0 1,-1-1-1,1 1 1,-1-2-1,1 0 1,-1 0-1,0 0 1,-1-1-1,1-1 1,-1 1-1,0-1 1,9-9 0,2-3-104,-1-1 1,0-1 0,-2 0-1,20-30 1,-28 37-145,-1-1 0,0 1 0,-1-1 0,-1-1 0,0 1 0,-1-1 0,0 1 0,-1-1 0,-1 0 0,0-1 0,-1-27 0,-1 42 227,0 1 0,0 0 1,0-1-1,0 1 0,0 0 0,0-1 1,0 1-1,0 0 0,-1-1 0,1 1 1,0 0-1,0-1 0,0 1 0,0 0 0,0 0 1,-1-1-1,1 1 0,0 0 0,0 0 1,-1-1-1,1 1 0,0 0 0,0 0 1,-1 0-1,1 0 0,0-1 0,-1 1 0,1 0 1,0 0-1,-1 0 0,1 0 0,0 0 1,0 0-1,-1 0 0,1 0 0,0 0 1,-1 0-1,1 0 0,0 0 0,-1 0 0,1 0 1,0 0-1,-1 0 0,1 0 0,0 0 1,-1 0-1,1 0 0,-1 1 0,-18 9 544,11-1-424,-1 0-1,1 0 0,1 1 1,0 1-1,0-1 1,1 1-1,1 0 0,-1 0 1,2 1-1,0-1 1,0 1-1,1 0 0,0 0 1,1 0-1,1 1 1,0-1-1,0 0 0,1 1 1,3 19-1,-2-28-91,1 0 0,-1 0 0,1 0 0,0 0 0,0 0 0,1 0-1,-1-1 1,1 1 0,0-1 0,0 1 0,0-1 0,0 0 0,0 0 0,1-1 0,-1 1-1,1-1 1,0 1 0,0-1 0,5 2 0,3 1 50,1 0 0,-1-1-1,1 0 1,0-1 0,16 1 0,-14-2-254,2 1 247,-1-1 0,1-1 1,29-2-1,-42 0-398,1 1 0,-1-1 0,1 0 0,-1 0 0,0-1 0,0 1 0,0-1 0,0 0 0,0 0 0,0 0 0,0-1 0,-1 1 0,1-1 0,-1 0 0,1 0 0,-1 0 0,0-1 0,4-6 0,9-16-7238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31.0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 1 2881,'0'0'14866,"0"29"-11265,0 15-2270,-2 145 3096,-8-75-2467,4-60-1625,3 1 1,6 106-1,-2-150-323,1-1-1,1 0 0,0 0 0,0 0 0,0 0 0,2-1 0,-1 1 0,1-1 0,0 0 0,1-1 0,0 1 0,10 10 1,-14-17-18,0-1 0,1 1 0,-1 0 0,1-1 0,-1 1 0,1-1 0,-1 0 0,1 0 0,0 0 0,-1 0 0,1-1 0,0 1 0,0-1 0,0 1 0,-1-1 0,1 0 0,0 0 0,0 0 0,0-1 0,0 1 0,-1-1 0,1 1 0,0-1 0,0 0 0,-1 0 0,1 0 0,2-2 0,9-3 59,0-2 0,-1 0 0,19-14 0,-28 19-17,9-7-411,1-1 0,-2 0 0,0-1 0,0-1 0,12-17 0,-15 17-2475,-1 0-1,-1 0 1,9-20-1,-2-5-7231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31.21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46 9124,'0'0'15351,"106"-13"-15191,-72 7-160,5-7-816,-10 6-2834,-4 1-3393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31.3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8628,'0'0'17688,"15"138"-16599,-6-119-849,1 8-240,-5-8-256,9-6-1665,-4-6-2337,19-7-3874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31.6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35 1 6243,'0'0'22130,"-4"2"-21498,2-1-617,1 0-1,-1 0 0,1 0 1,0 0-1,-1 1 1,1-1-1,0 0 0,0 1 1,0-1-1,0 1 0,0-1 1,0 1-1,0-1 1,0 1-1,1 0 0,-1-1 1,0 4-1,0 1 4,0-1 1,1 0-1,-1 1 0,1-1 0,1 1 1,0 5-1,3 12 1,2 0-1,8 25 1,-9-32-14,2 7 32,-1 1-1,-1 0 0,-1 0 0,-1 0 0,-1 0 0,-1 1 0,-5 41 0,4-65-47,0 0 1,0 0-1,0 0 1,-1 0-1,1 0 1,0 0-1,-1 0 1,1 0-1,-1 0 1,1 0-1,-1-1 1,1 1-1,-1 0 1,1 0-1,-1 0 1,0-1-1,0 1 1,1 0-1,-1-1 1,0 1-1,0-1 1,0 1-1,1-1 1,-1 1-1,0-1 1,0 0-1,0 1 1,0-1-1,0 0 1,0 0-1,0 0 1,0 0-1,0 1 1,-2-2-1,2 1-172,0 0 0,-1 0 0,1-1 0,0 1-1,0 0 1,-1-1 0,1 1 0,0-1-1,0 0 1,0 1 0,0-1 0,-1 0-1,1 0 1,0 1 0,1-1 0,-1 0 0,0 0-1,0 0 1,0 0 0,0 0 0,1-1-1,-1 1 1,0 0 0,1 0 0,-1 0-1,0-3 1,-4-33-5526,0-8-2796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31.8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92 9172,'0'0'13286,"179"-6"-11557,-106-14-945,5-6-784,-10 6-112,-15 7-2977,-14 7-2450,-19 6-2480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32.0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25 0 5330,'0'0'5435,"-4"28"-139,-1 5-3871,-1 7 539,1 0-1,1 54 0,4-85-1646,0-1 1,1 1-1,0-1 0,1 1 1,0-1-1,0 1 0,1-1 0,0 0 1,0 0-1,1 0 0,0 0 1,0-1-1,1 0 0,0 1 1,12 11-1,-10-12-196,1 0 1,0 0-1,0-1 1,1 0-1,0-1 1,0 0-1,1 0 1,-1-1-1,1-1 1,0 1-1,0-1 1,20 3-1,-24-5-130,2 0-1,-1 0 0,0 0 0,0-1 0,0 1 0,0-2 0,0 1 0,0-1 1,0 0-1,0-1 0,0 0 0,0 0 0,0 0 0,-1-1 0,1 0 0,-1 0 1,1 0-1,-1-1 0,6-5 0,44-45-2831,-21 17-3250,-26 22 635,-7-4-1491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33.76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1 270 2081,'0'0'13566,"9"0"-11856,0-1-1358,1-1 0,-1 0 0,0-1-1,0 0 1,0 0 0,0-1 0,-1 0-1,1-1 1,-1 0 0,0 0 0,-1-1-1,15-12 1,0-1-52,-1 0 0,0-2 0,-2 0 1,-1-1-1,0-1 0,-2-1 0,15-27 0,-31 51-221,0-1 1,0 1-1,0 0 0,0 0 0,0-1 1,0 1-1,0 0 0,0 0 0,0 0 0,-1-1 1,1 1-1,0 0 0,0 0 0,0-1 1,0 1-1,0 0 0,-1 0 0,1 0 0,0-1 1,0 1-1,0 0 0,0 0 0,-1 0 1,1 0-1,0 0 0,0-1 0,0 1 1,-1 0-1,1 0 0,0 0 0,0 0 0,-1 0 1,1 0-1,0 0 0,0 0 0,-1 0 1,1 0-1,0 0 0,0 0 0,-1 0 1,-21-2 853,-21 6-697,37-2-218,0 1 0,0-1 0,0 2 0,1-1 1,-1 1-1,1-1 0,0 1 0,0 1 0,1-1 0,-1 1 0,1 0 0,0 0 0,0 0 0,0 1 0,1-1 0,-4 8 0,2-2 27,1-1 0,0 1 0,0 0 0,1 0 0,1 0 0,0 0 0,0 0 0,0 17 0,2-21 0,0 0 0,0 0-1,1 1 1,0-1-1,0 0 1,1 0-1,0 0 1,3 6 0,-3-9-25,0-1 0,0 1 0,0-1 1,1 1-1,0-1 0,0 0 1,0 0-1,0-1 0,0 1 0,0-1 1,1 1-1,-1-1 0,1 0 1,0 0-1,5 2 0,8 2 55,0 0 0,1-2-1,-1 0 1,1 0 0,28 1-1,93-5 89,-64-2-622,-74-6-8214,-1-4 69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24.3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 0 384,'0'0'20361,"3"0"-20003,153 0 904,-156 36 984,-1 72 184,7 192-154,0-260-1942,15 53 0,-13-62-76,-8-30-237,0-1-1,0 1 0,0-1 1,-1 0-1,1 1 0,0-1 1,0 0-1,0 1 0,0-1 1,-1 0-1,1 1 0,0-1 1,0 0-1,0 1 0,-1-1 1,1 0-1,0 0 0,-1 1 1,1-1-1,0 0 0,-1 0 1,1 0-1,0 0 0,-1 1 1,1-1-1,0 0 0,-1 0 1,1 0-1,0 0 0,-1 0 1,1 0-1,-1 0 0,1 0 1,0 0-1,-1 0 0,-23 2 1219,7-1-686,7 3-741,-1 0-1,0 1 1,1 1 0,0-1-1,0 2 1,-10 8-1,9-7-373,0-1-1,0 0 0,-22 10 0,18-14-3977,10-3-1474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56.0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120 0 32248,'0'8308'0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7:07.96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120 0 32248,'0'8308'0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7:13.62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120 0 32248,'0'8308'0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7:44.33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2609,'0'0'13713,"0"20"-11709,0-16-1954,0 102 3141,15 106 0,-5-142-2138,20 120 1154,-21-147-1798,2 1 0,20 50 0,-29-88-390,13 24 86,-14-29-101,0 0 0,0 0 1,0 0-1,0 0 0,0 0 0,0 0 1,0 0-1,0-1 0,0 1 1,1 0-1,-1-1 0,0 1 1,1-1-1,-1 1 0,0-1 0,1 0 1,-1 1-1,1-1 0,-1 0 1,2 0-1,-2 0 10,-1-1 0,1 0 0,-1 1-1,1-1 1,-1 0 0,1 1 0,-1-1 0,0 0 0,1 0 0,-1 1 0,0-1 0,0 0 0,1 0 0,-1 0 0,0 1 0,0-1-1,0 0 1,0 0 0,0 0 0,0 0 0,-1 0 0,1-28 102,0 22-87,-1-42-50,1-49-437,0 90 324,1-1 0,0 1 0,1 0 0,0 0 1,1 0-1,-1 0 0,1 0 0,8-14 0,-8 19 113,-1-1-1,0 1 1,1 0-1,0 1 1,0-1-1,0 0 1,0 1-1,0 0 1,0-1 0,1 1-1,-1 1 1,1-1-1,-1 0 1,1 1-1,0 0 1,-1 0-1,1 0 1,0 0-1,0 0 1,0 1-1,0 0 1,0 0-1,0 0 1,0 0-1,0 1 1,0-1 0,-1 1-1,1 0 1,0 0-1,0 1 1,-1-1-1,1 1 1,-1-1-1,1 1 1,-1 0-1,0 1 1,1-1-1,-1 1 1,0-1-1,-1 1 1,4 3 0,0 4 215,0 1 0,-1 0 1,0 0-1,-1 0 1,0 0-1,-1 1 0,0-1 1,-1 1-1,0 0 1,-1 0-1,0 0 0,-1 0 1,0 0-1,-4 24 1,4-34-163,0 0 1,0 0 0,-1-1-1,1 1 1,-1 0 0,1 0 0,-1 0-1,0 0 1,0 0 0,0-1-1,1 1 1,-2 0 0,1-1 0,0 1-1,0-1 1,0 1 0,-1-1-1,1 0 1,-1 1 0,1-1 0,-1 0-1,0 0 1,1 0 0,-1 0 0,-3 1-1,-2 0-193,0-1-1,0 0 0,1 0 1,-1 0-1,-13-1 1,13 0-347,7-1 281,-1 1 0,1-1 1,-1 1-1,1-1 0,-1 0 1,1 1-1,-1-1 0,1 1 1,-1-1-1,1 0 0,0 0 1,-1 1-1,1-1 0,0 0 1,0 1-1,-1-1 0,1 0 1,0 0-1,0 0 0,0 1 1,0-1-1,0 0 0,0 0 1,0 1-1,0-1 0,1-1 0,5-25-6432,18 2-1003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7:44.6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108 0 7459,'0'0'17942,"-16"21"-16368,-48 68-144,61-86-1337,0 1 1,1 0-1,-1 0 0,0 0 1,1 0-1,0 0 0,0 0 0,0 1 1,1-1-1,0 1 0,-1 0 1,2-1-1,-1 1 0,0 0 1,1-1-1,0 10 0,1 3-132,-1-17 28,1 1-1,-1 0 0,0-1 1,1 1-1,-1-1 0,0 1 0,1-1 1,-1 1-1,1-1 0,-1 0 1,1 1-1,0-1 0,-1 0 1,1 1-1,-1-1 0,1 0 1,-1 1-1,1-1 0,0 0 0,-1 0 1,1 0-1,0 0 0,-1 0 1,1 0-1,0 0 0,-1 0 1,1 0-1,0 0 0,28 0-236,-20 0 104,-1-1 17,1 0-1,-1-1 0,0 0 0,0 0 0,0 0 0,0-1 1,0-1-1,-1 1 0,1-1 0,-1 0 0,0-1 0,0 0 1,-1 0-1,7-6 0,-3 3-42,0 0 0,0 1 0,1 0 0,0 1 0,20-8 0,-29 14 187,-1-1 0,1 1 0,-1 0 0,1 0 0,-1 0 0,1 1 0,-1-1 0,1 0 0,-1 0 0,1 1 0,-1-1 0,0 1 0,1 0 0,-1-1 0,0 1 0,1 0 0,-1 0 0,0-1 0,0 1 0,0 0 0,0 0 0,2 3 0,26 31 1108,-18-20-549,-1-3-270,-9-8-351,1-1 0,0 0 1,1 0-1,-1 0 0,0-1 0,1 1 0,0 0 0,-1-1 1,1 0-1,0 1 0,0-1 0,1-1 0,-1 1 0,0 0 1,7 2-1,-8-8-1108,-1-1 1,1 1-1,-1 0 1,-1 0-1,1-1 1,0 1-1,-1 0 1,0-6-1,0 7 225,1-36-6964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7:44.9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10645,'0'0'11973,"29"131"-9091,-14-72-801,0 7-609,-6-7-351,-4-7-753,5-13-352,0-6-16,-6-13-272,1-7-961,0-6-976,0-7-2449,5 0-2017,9 0-4674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7:45.2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202 1 9108,'0'0'12264,"-22"20"-10121,-2-1-1517,8-7-204,1 1 1,0 0 0,1 1-1,1 1 1,0 0 0,1 1-1,-12 21 1,17-26 43,1 1 1,-9 21-1,14-30-450,0 1 1,0-1-1,0 1 0,0 0 0,1 0 1,-1-1-1,1 1 0,0 0 1,0 0-1,0 0 0,1-1 1,0 1-1,1 6 0,-1-9-55,1 0 0,-1 0 0,1 0 1,-1 0-1,1 0 0,0-1 0,-1 1 0,1 0 0,0-1 0,-1 0 0,1 1 0,0-1 0,-1 0 0,1 0 0,0 0 0,0 0 0,3-1 0,34-1-551,17-10 134,-43 8 476,1 1 0,-1 1 1,1 0-1,18 0 0,142 2-2245,-169 0 1669,0 0 0,0-1 1,0 1-1,-1-1 0,1 0 0,0 0 0,0-1 0,0 1 0,-1-1 1,1 0-1,-1 0 0,1-1 0,3-2 0,19-20-5783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7:45.60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47 1 8340,'0'0'8758,"-8"18"-4657,-21 61-1369,27-74-2457,0 1 0,1 0 0,0 0 0,-1-1-1,2 1 1,-1 0 0,1 0 0,0 0 0,1 8 0,0 6 380,-1-18-651,0-1 1,0 0-1,0 1 0,0-1 0,0 0 1,1 1-1,-1-1 0,0 1 1,1-1-1,-1 0 0,1 0 0,0 1 1,-1-1-1,1 0 0,0 0 0,0 0 1,-1 1-1,1-1 0,0 0 0,0 0 1,0-1-1,1 1 0,-1 0 0,0 0 1,0 0-1,0-1 0,1 1 0,-1-1 1,0 1-1,0-1 0,1 1 0,-1-1 1,1 0-1,-1 1 0,0-1 0,1 0 1,-1 0-1,1 0 0,-1 0 0,0 0 1,1-1-1,-1 1 0,0 0 1,2-1-1,4 0-120,-1-1 1,0 0-1,0 0 1,0 0-1,0-1 1,-1 1-1,1-1 1,-1-1 0,7-4-1,20-21-337,-19 17 39,1-1 1,18-12 0,-27 22 351,0 0 1,0 0-1,1 1 1,-1 0 0,0-1-1,1 2 1,-1-1-1,1 1 1,0 0-1,0 0 1,8 0 0,-13 1 119,1 1 1,-1-1-1,0 1 1,1-1-1,-1 1 1,1-1 0,-1 1-1,0 0 1,0 0-1,1 0 1,-1 0-1,0 0 1,0 0 0,0 0-1,0 0 1,0 0-1,1 3 1,19 29 1439,-9-12-606,47 59-206,-43-67-6594,-15-13 5456,0 1 0,0-1 0,0 0 0,0 0 0,0 0 0,0 1-1,0-1 1,0 0 0,0 0 0,0-1 0,0 1 0,0 0 0,0 0 0,0 0 0,0-1 0,0 1 0,0 0 0,0-1 0,-1 1 0,1-1 0,0 1 0,0-1 0,1-1 0,17-20-10271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7:45.83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97 1 352,'0'0'25644,"-92"131"-23691,87-79-977,5-12-544,0-1-127,0-6-305,20-13-64,9-1-32,10-19-193,4 0-511,11-13-369,-1-26-1680,-4-7-1537,-10-7-4514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7:46.0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66 10709,'0'0'11157,"155"-33"-11157,-102 13-1313,-14 7-2320,-5 13-3218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24.8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7988,'0'0'11709,"12"1"-10693,-5-1-844,0 1 9,0-1 1,0 1-1,0 0 1,0 1 0,0-1-1,-1 1 1,1 1-1,-1-1 1,1 1 0,-1 0-1,9 7 1,-2 0 287,0 0 1,-1 2-1,0-1 0,-1 2 1,0-1-1,10 17 0,-15-19-211,-1 0-1,0 0 0,0 1 1,-1-1-1,-1 1 0,0 0 1,0 0-1,-1 1 0,2 20 1,-4 106 1598,-1-127-1804,0-1-1,-1 0 0,0 1 0,-1-1 0,0 0 1,-1-1-1,0 1 0,-1 0 0,1-1 0,-2 0 1,1 0-1,-2-1 0,1 0 0,-1 0 0,-10 10 0,15-16-287,-1 0 0,1 0 0,-1 0 0,0 0 0,0-1 0,0 1 0,0-1 0,0 1 0,-4 0 0,-15 1-5930,15-3-1299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7:46.6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18 217 7523,'0'0'4066,"-3"22"777,-10 70-1269,12-87-3297,1 1-1,-1 0 0,1-1 0,0 1 1,1-1-1,1 9 0,-2-12-234,1 0-1,0-1 1,-1 1 0,1 0 0,0 0-1,0-1 1,0 1 0,0-1 0,0 1 0,0-1-1,0 1 1,0-1 0,1 0 0,1 2-1,0-1-119,1 0-1,0-1 0,0 1 0,1-1 0,-1 0 0,0 0 1,0 0-1,0-1 0,1 0 0,-1 1 0,8-2 1,-6-1-309,0 1 1,-1-1 0,1 0 0,-1-1 0,0 1-1,0-1 1,0 0 0,0 0 0,0-1-1,-1 1 1,1-1 0,-1 0 0,5-6 0,29-22-2635,5 8 1965,-29 17 1847,0-1-1,-1 0 1,1-1-1,21-20 1,-31 26-348,-1-1 1,0 0-1,-1 1 0,1-1 0,-1 0 1,1-1-1,-1 1 0,0 0 0,-1-1 1,1 1-1,-1-1 0,0 1 0,1-10 1657,-2 17-998,0 110 1801,0-112-2906,0-1 0,1 1-1,-1 0 1,0-1 0,0 1 0,1-1 0,-1 1 0,1-1 0,-1 1 0,0-1 0,1 1-1,-1-1 1,1 0 0,-1 1 0,1-1 0,-1 1 0,1-1 0,-1 0 0,1 0 0,-1 1-1,1-1 1,-1 0 0,1 0 0,0 0 0,-1 1 0,1-1 0,0 0 0,-1 0 0,1 0-1,-1 0 1,1 0 0,0 0 0,-1 0 0,1 0 0,-1-1 0,1 1 0,0 0-1,-1 0 1,2-1 0,28-8-96,28-23 157,-45 23-36,2 1 1,18-9 0,-27 15-44,0 0 1,-1 0-1,1 1 0,0 0 1,-1 0-1,1 0 0,0 1 0,0 0 1,0 0-1,8 1 0,-11 0 21,1 0 0,-1 1 0,0-1 0,1 1 0,-1 0-1,0 0 1,0 0 0,-1 0 0,1 0 0,0 1 0,-1-1 0,1 1 0,-1 0-1,0 0 1,4 5 0,13 15 320,-18-22-305,-1-1 1,1 0-1,-1 1 0,1-1 1,0 0-1,-1 0 0,1 1 1,-1-1-1,1 0 1,0 0-1,-1 0 0,1 0 1,0 0-1,-1 0 1,1 0-1,0 0 0,0 0 1,-1 0-1,1 0 0,0 0 1,-1 0-1,1 0 1,-1-1-1,1 1 0,0 0 1,-1-1-1,1 1 1,-1 0-1,2-1 0,15-14-2,-14 12 6,36-30 52,-31 27-68,0 0 0,-1 0 1,0 0-1,0-1 0,-1 0 1,0 0-1,0-1 0,0 0 0,-1 0 1,7-15-1,15-54-2129,-19 51-1514,-2 1-3386,-4 10-6538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7:46.8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47 11125,'0'0'12038,"132"0"-11190,-69-7-656,9-6-192,1 0 0,-14 0-528,-16 13-1105,-14 0-1312,-19 0-1889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7:47.0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 0 13414,'0'0'1281,"-30"138"4257,30-73-1584,0-6-1713,34-13-1056,5-6-337,0-21-496,10 1-176,-11-7-64,-4-6-112,-9-7-96,4 0-672,-5-7-1137,5-26-1120,5-6-2114,-5 0-3265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7:47.4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1 306 3602,'0'0'17402,"23"-18"-16399,74-57-469,-82 63-448,-1 0 0,1-1 0,17-21 1,-27 27-41,-1 0 1,1 0 0,-1-1-1,0 1 1,-1-1-1,0 0 1,4-12 0,-7 18 30,1 0 0,-1-1 1,1 1-1,-1 0 1,0 0-1,0 0 0,0-1 1,0 1-1,0 0 0,0 0 1,0-1-1,-1 1 0,1 0 1,-1 0-1,0 0 1,0 0-1,1 0 0,-1 0 1,-1 0-1,1 0 0,0 0 1,0 0-1,-1 0 1,1 1-1,-1-1 0,1 1 1,-4-3-1,2 2 24,1 1 0,-1 0-1,1 0 1,-1 0 0,0 0 0,0 0 0,1 0-1,-1 1 1,0-1 0,0 1 0,0 0 0,1 0-1,-1 0 1,0 0 0,0 1 0,0-1 0,1 1-1,-1-1 1,0 1 0,0 0 0,1 0 0,-4 2-1,3-1-51,-1 0 0,0 1 0,1 0-1,-1 0 1,1 0 0,0 0 0,0 0-1,0 0 1,1 1 0,-5 6 0,-19 45 263,18-37-128,3-6-40,0-1 0,1 1 0,1 0 0,0 0 0,0 0-1,0 14 1,2-22-116,1 0 0,0 0 0,0 0 0,0 0 0,0 0 0,1 0 0,0 0 0,0 0 0,0 0 0,0 0 0,0 0 0,1 0 0,0-1-1,-1 1 1,2-1 0,-1 1 0,0-1 0,1 0 0,-1 0 0,1 0 0,5 5 0,4-1 40,0 0-1,0 0 1,1-1 0,-1-1 0,1 0 0,1-1-1,-1 0 1,19 2 0,5-1-1079,71 0 1,-106-5 768,-1 0 1,1 0 0,-1 1-1,0-1 1,1 0 0,-1-1 0,1 1-1,-1 0 1,1 0 0,-1-1 0,0 1-1,1 0 1,-1-1 0,0 0-1,1 1 1,-1-1 0,0 0 0,0 1-1,0-1 1,0 0 0,0 0-1,0 0 1,0 0 0,0 0 0,0 0-1,0 0 1,0-1 0,0 1 0,-1 0-1,1 0 1,0-3 0,6-27-8955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7:49.56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39 1 7668,'0'0'10132,"-24"197"-6946,15-112-497,4 0-320,5-13-848,0-20-641,0-19-416,5-7-464,4-19 0,1-7-112,0 0-1280,-10-33-2002,0-6-1296,0-14-3122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7:50.0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41 10501,'0'0'8196,"20"-4"-5809,66-10 193,174-7 0,-230 20-2512,-17 0-65,-1 1 0,1 1 0,20 2 0,-32-3-8,0 0 0,0 0 0,0 1 1,0-1-1,0 0 0,0 0 0,0 1 0,0-1 0,0 1 0,0-1 1,0 1-1,0-1 0,0 1 0,0-1 0,0 1 0,-1 0 0,1-1 0,0 1 1,0 0-1,-1 0 0,1 0 0,-1 0 0,1 0 0,-1-1 0,1 1 1,-1 0-1,1 0 0,-1 0 0,0 0 0,0 0 0,1 0 0,-1 0 1,0 1-1,0-1 0,0 0 0,0 0 0,0 0 0,0 0 0,0 0 0,-1 0 1,1 0-1,0 0 0,-1 0 0,0 2 0,-1 1 26,0 1-1,-1-1 1,0 1-1,0-1 0,0 0 1,0 0-1,-1 0 1,-4 4-1,-107 76 826,23-20-614,85-58-221,-12 15 13,18-20-51,3 0-88,8 2 82,-1-1 0,1 1 0,-1-1 0,12 0 0,24 5 337,-20 1-144,0 0 0,0 1 0,-1 2 1,44 25-1,-64-33-138,-1 0 1,0 0 0,0 1 0,0-1-1,0 0 1,0 1 0,-1 0-1,1-1 1,-1 1 0,3 8 0,-4-11 0,0 1 0,-1 0 0,1 1 0,0-1 0,-1 0 0,1 0 0,-1 0 0,0 0 0,0 0 0,1 0 0,-1 1 0,-1-1 0,1 0 0,0 0 0,0 0 0,-1 0 0,0 0 0,1 1 0,-1-1 0,0 0 0,0 0 0,-1 2 0,-4 0 46,1 0 1,-1-1-1,0 1 1,0-1 0,-1 0-1,1-1 1,-10 4 0,0-1 45,-11 4-423,-1-2 1,1-1-1,-1-1 1,0-2-1,0-1 0,-30-1 1,58-2 1,-1 0 0,1 0-1,0 0 1,-1 0 0,1-1 0,0 1 0,0 0 0,0 0 0,0 0 0,0-1-1,0 1 1,0 0 0,0 0 0,0 0 0,1-3 0,0 2-421,0-1 1,0 0 0,0 0 0,0 0-1,0 1 1,1-1 0,-1 1 0,3-4-1,30-31-10838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7:50.4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225 1 4594,'0'0'20551,"-22"1"-18868,-75 6-541,92-7-1106,-1 0 0,0 1 0,0 0 0,0 0 0,1 1 0,-1 0 0,1 0 0,-1 0 0,1 0 0,0 1 0,0 0-1,0 0 1,0 0 0,0 1 0,1 0 0,0 0 0,-1 0 0,-3 6 0,7-6-124,0 1-1,0-1 0,1 1 1,-1-1-1,1 1 1,0-1-1,1 1 1,-1-1-1,3 8 0,-1-7 74,1-1 0,0 1 0,0-1 0,0 0 0,0 0 0,1-1 0,0 1 0,-1-1 0,1 0 0,1 1 0,-1-2 0,0 1 0,1 0 0,6 1 0,6 7 8,82 46 169,-61-38-116,-2 2 1,0 2-1,38 32 0,-74-55-40,1 0 1,-1 1-1,1-1 0,-1 0 1,1 1-1,-1-1 0,1 0 1,-1 1-1,1-1 0,-1 1 1,1-1-1,-1 1 0,0 0 1,1-1-1,-1 1 0,0-1 1,1 1-1,-1-1 0,0 1 1,0 0-1,0-1 0,0 1 1,1 0-1,-1-1 0,0 1 1,0 0-1,0-1 0,0 1 1,-1 0-1,1-1 0,0 1 1,0-1-1,0 1 0,0 0 1,-1-1-1,1 2 0,-21 10 490,14-9-439,-18 8 111,-2-1 0,1-1 0,-1-2 0,-1 0 1,1-2-1,-51 4 0,77-9-221,0 0 0,0 0 0,0-1 0,0 1 0,0 0 0,0 0 0,0-1 0,0 1 0,0 0 0,0-1 0,0 1 1,0-1-1,0 1 0,0-1 0,0 0 0,0 1 0,1-1 0,-1 0 0,0 1 0,0-1 0,1 0 0,-1 0 0,1 0 0,-2-1 1,1-1-248,0 1 1,0-1 0,0 0 0,1 0 0,-1 0 0,0 0 0,1 0 0,0 0 0,0-3 0,0-2-1088,1-1-1,0 0 1,1 0 0,-1 0-1,6-14 1,23-28-6505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7:50.5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72 9364,'0'0'11606,"155"0"-10214,-97-13-976,-9-7-416,-1 7-1200,-9 0-1281,-5 0-2129,-14 13-1105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7:50.81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34 0 3698,'0'0'9767,"-4"25"-5725,0-4-3196,-5 35 1912,-2 73 1,9-81-1422,-1 18-130,3 0-1,10 84 1,-7-136-1183,-1 0 0,2 0 1,0 0-1,1-1 0,0 0 1,13 22-1,-10-24-52,-3-11-590,-2-9-2068,-6-12-1831,-9-15-4433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7:55.8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63 0 6163,'0'0'14572,"-9"20"-12737,9-19-1812,-9 17 353,1 1 0,1 0-1,1 1 1,0-1-1,2 1 1,0 0 0,-1 21-1,3 2 545,0-18-137,2 0 1,0 1-1,7 48 0,-5-67-721,0-1 0,0 0 0,1 0 0,0-1 0,0 1 0,0 0 0,1-1 0,-1 0 0,1 0-1,1 0 1,-1 0 0,1-1 0,0 1 0,0-1 0,0 0 0,0-1 0,1 1 0,-1-1 0,1 0 0,6 2 0,3 0-26,-1 0-1,1-1 0,0 0 1,1-1-1,-1-1 1,0 0-1,18-1 1,-30-1-23,1 0-1,0-1 1,-1 1 0,1-1 0,-1 0 0,1 0 0,-1 0 0,1 0-1,-1-1 1,0 1 0,0-1 0,0 0 0,1 0 0,-2 0 0,1 0 0,4-4-1,-2 0 22,0 0-1,0 0 0,-1-1 0,0 1 1,0-1-1,0 0 0,3-10 0,1-8 34,-1 0 0,0-1 0,3-39 0,-7 35-95,-1 0-1,-2-47 1,-1 72 50,0 1 0,0-1 0,-1 0 0,0 1 1,0-1-1,0 1 0,0-1 0,-1 1 1,1 0-1,-1 0 0,0 0 0,0 0 0,-1 0 1,1 1-1,-1 0 0,0 0 0,0 0 0,0 0 1,-6-3-1,3 1 20,-1 1 0,0 0 0,0 1 0,0-1 0,-1 2 0,1-1 0,-1 1 0,0 0 0,-17 0 0,18 1-42,-1 1 0,0 0 0,0 1 0,0 0 0,0 0 0,1 1 0,-1 0 0,1 1 0,-1-1 0,1 2 0,-15 7 0,13-6 0,-31 20 0,32-22-32,8-3-269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07.9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77 0 8020,'0'0'16314,"-9"12"-14988,5-6-1122,-2 1 7,0 0-1,1 1 0,1 0 1,-1 0-1,1 0 0,0 0 1,1 1-1,0-1 1,0 1-1,-2 14 0,-11 318 2877,16-331-3159,1 1 1,0-1-1,1 1 1,0-1-1,1 0 1,0 0-1,0 0 1,1 0-1,1-1 1,-1 1-1,1-1 1,1 0-1,0 0 1,0-1-1,1 0 1,0 0-1,0 0 1,1-1-1,15 11 1,-22-18-375,0 1-1,0-1 1,0 0 0,0 0-1,0 0 1,0 0-1,0 0 1,0 0 0,1 0-1,-1 0 1,0-1 0,0 1-1,0 0 1,0-1-1,0 1 1,0 0 0,0-1-1,0 1 1,0-1 0,0 0-1,0 1 1,-1-1-1,1 0 1,0 1 0,0-1-1,1-2 1,1 0-695,17-11-5753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7:56.21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 1 3698,'0'0'17023,"-1"24"-15379,-2 14-1215,-4 56 2651,5 108 1,3-195-3014,0 0 0,0-1 0,0 1 0,1-1 0,0 1 0,0-1 0,0 0 0,1 0 0,0 0 0,0 0 0,1 0 0,0 0 0,0-1 0,0 0 0,0 0 0,1 0 0,0 0 0,0-1 0,0 0 0,11 7 0,-6-6-100,-1-1-1,1 0 1,0 0 0,0-1-1,0-1 1,0 0 0,1 0-1,-1-1 1,0 0-1,1 0 1,-1-1 0,18-3-1,-24 2-211,0 0-1,0 0 0,0 0 0,0-1 1,0 1-1,-1-1 0,1 0 0,0 0 1,-1-1-1,0 1 0,1-1 0,3-4 1,32-39-11386,-38 44 10596,10-13-7703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7:56.7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0 191 6979,'0'0'15954,"4"-9"-14719,17-26-469,2 1 0,1 1-1,30-31 1,-52 60-757,-2 4-8,1-1 0,-1 0 0,1 0 0,-1 1 0,1-1 0,0 0 1,-1 0-1,1 1 0,0-1 0,-1 1 0,1-1 0,0 1 0,0-1 0,-1 1 0,1-1 0,0 1 1,0 0-1,0-1 0,0 1 0,0 0 0,0 0 0,-1 0 0,1 0 0,0-1 0,2 2 0,-1 4 245,11 259 3770,-7-179-3347,-3-42-556,2 0 1,2 0 0,2 0-1,16 44 1,-21-79-183,-14-34-4109,-2 6-1158,5-5-3105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7:57.13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8292,'0'0'13875,"23"4"-11633,-1 0-1624,-4-1-171,0 0 0,0 2 0,-1 0 0,0 1 1,0 0-1,19 11 0,19 14 835,0 2 1,79 65-1,-128-93-1260,-1-1 0,0 1 0,0 0 1,0 1-1,-1-1 0,0 1 0,0 0 0,5 9 0,-8-12-3,1-1 0,-1 1-1,-1 0 1,1 0 0,0 0-1,-1 0 1,1 0 0,-1 0 0,0 0-1,0 0 1,0 0 0,-1 0-1,1 0 1,-1 0 0,1 0 0,-1 0-1,0 0 1,0 0 0,0 0-1,-1 0 1,1-1 0,-4 5 0,-11 13 3,-1 0 0,-2-1 0,0-1 0,0-1 0,-24 15 0,-1 3-21,9-6-1,-69 52 0,104-81-23,0 1 1,-1-1-1,1 0 0,0 0 1,0 0-1,0 1 0,-1-1 1,1 0-1,0 0 0,-1 0 1,1 1-1,0-1 0,0 0 1,-1 0-1,1 0 0,0 0 1,-1 0-1,1 0 0,0 0 1,-1 0-1,1 0 0,0 0 1,0 0-1,-1 0 0,1 0 1,0 0-1,-1 0 0,1 0 1,0 0-1,-1 0 0,1 0 1,0 0-1,-1-1 0,1 1 1,0 0-1,0 0 0,-1 0 1,1-1-1,0 1 0,0 0 1,0 0-1,-1 0 0,1-1 1,0 1-1,0 0 0,0-1 1,-1 1-1,1 0 0,0 0 1,0-1-1,0 1 1,0 0-1,0-1 0,0 1 1,0 0-1,0-1 0,0-18-3897,0 17 2441,0-23-6589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0:09.1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88 127 4162,'0'0'7843,"0"-3"-7093,-6-26 18374,3 28-20023,3 1 1405,-2 0-467,0 1-1,0 0 1,0-1-1,1 1 0,-1 0 1,0 0-1,1 0 0,-1 0 1,0 0-1,1 0 1,-1 1-1,-1 1 0,-4 7-50,1 1 0,0-1 0,1 1-1,0 0 1,1 1 0,0-1 0,1 1 0,0 0-1,-1 15 1,0 14 125,1 56 0,3-89-99,0-2-17,0-1 0,0 0 0,1 1 0,0-1 0,0 0 0,0 1 0,1-1 0,0 0 0,0 0 0,0 0 0,0 0 0,1-1 0,0 1 0,0-1 0,0 1 0,7 7 0,-3-6-6,0-1-1,1 0 0,-1 0 1,1 0-1,0-1 1,1 0-1,-1 0 0,0-1 1,12 3-1,4 0 35,1-1 0,-1-2 0,1 0 0,32-1 0,-54-3-13,0 1-1,0 0 1,0-1-1,0 0 1,0 0-1,0 0 1,-1 0-1,1 0 0,0-1 1,0 1-1,-1-1 1,1 1-1,-1-1 1,1 0-1,-1 0 1,0 0-1,0-1 1,0 1-1,3-4 0,3-6 48,0-1 0,11-25 0,-11 21-51,22-60-9,-18 43 15,-11 28-4,1-1 0,-1 1 0,0-1 0,0 0 0,-1-9 0,1-9 29,1 8-28,1-9 27,-1 1-1,-2 0 0,-4-51 0,3 72-37,0 0 0,-1 0 0,0 1 0,0-1 0,0 0 0,0 1 0,0-1 0,-1 1 0,1 0 0,-1-1 0,0 1 0,0 1 0,0-1 0,-1 0 0,1 1 0,-1 0 0,1-1 0,-1 1 0,0 1 0,0-1 0,1 0 0,-1 1 0,-1 0 0,1 0 0,-6-1 0,2 1 0,1 0 0,-1 0 0,0 0 0,1 1 0,-1 0 0,1 1 0,-1 0 0,0 0 0,1 0 0,-1 1 0,1 0 0,0 0 0,-10 6 0,-5 3 0,1 2 0,1 0 0,0 1 0,0 1 0,2 1 0,0 1 0,-16 19 0,31-32-7,1 1-1,-1-1 1,1 1-1,0 0 1,0 0 0,1 0-1,0 0 1,0 0-1,0 0 1,0 9 0,2 56-129,1-33 97,-2-12-9,0-22-123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0:10.2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152 10 4498,'0'0'14729,"-7"-2"-12546,3 0-1707,2 2-385,1-1 0,0 0-1,0 1 1,0-1 0,-1 0 0,1 1 0,0 0 0,0-1-1,-1 1 1,1 0 0,0 0 0,-1-1 0,1 1-1,0 0 1,-1 0 0,1 1 0,-1-1 0,1 0 0,0 0-1,0 1 1,-1-1 0,1 1 0,0-1 0,0 1 0,-1-1-1,1 1 1,0 0 0,0-1 0,0 1 0,0 0-1,0 0 1,0 0 0,0 0 0,-1 2 0,-13 22 327,2 0 0,1 2 0,1 0 0,1 0 0,1 1 0,1 0 0,2 0 0,1 0 0,1 1 0,2 0 0,0 0 0,4 38 0,0-53-366,0 1 0,0-1 0,1 0 0,1 0 0,0-1 0,1 1 0,7 13 0,-8-19-54,1 0-1,-1 0 0,1 0 1,1-1-1,-1 1 0,1-1 1,0-1-1,1 1 0,0-1 1,0 0-1,0-1 0,11 7 1,-12-10-76,-1 0 0,1 0 1,0 0-1,0-1 0,0 0 1,0 0-1,0-1 0,0 1 1,0-1-1,0-1 0,0 1 1,12-3-1,-8 0-310,-1 1-1,1-1 0,-1-1 1,1 1-1,-1-2 1,15-8-1,-3-2-3028,30-28-1,-21 16-2956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0:10.76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 1 9108,'0'0'11520,"-1"23"-9271,1-11-1852,-3 52 2211,9 78 0,-4-125-2284,0-1-1,2 1 1,5 17-1,-9-33-317,0-1 0,0 0 0,1 1 0,-1-1 0,0 1 0,0-1 0,0 0 0,0 1-1,0-1 1,0 1 0,1-1 0,-1 0 0,0 1 0,0-1 0,1 0 0,-1 1 0,0-1 0,1 0 0,-1 1 0,0-1-1,1 0 1,-1 0 0,0 1 0,1-1 0,-1 0 0,0 0 0,1 0 0,-1 0 0,1 1 0,-1-1 0,1 0-1,-1 0 1,0 0 0,1 0 0,-1 0 0,1 0 0,-1 0 0,1 0 0,-1 0 0,0 0 0,1 0 0,-1-1-1,1 1 1,-1 0 0,0 0 0,1 0 0,-1 0 0,1-1 0,-1 1 0,0 0 0,1 0 0,-1-1 0,0 1-1,0 0 1,1-1 0,-1 1 0,0 0 0,1-1 0,-1 1 0,0 0 0,0-1 0,0 0 0,16-25 132,-15 24-160,45-74 107,-16 30-93,-22 32-10,32-49-170,-36 57 148,0 1 1,0-1-1,1 1 0,-1 0 1,1 1-1,1-1 1,9-6-1,-15 11 48,1-1 1,0 1-1,-1 0 1,1 0-1,0-1 1,0 1-1,-1 0 1,1 0-1,0 0 0,0 0 1,0 0-1,-1 0 1,1 0-1,0 0 1,0 0-1,-1 0 1,1 0-1,0 1 1,0-1-1,-1 0 0,1 0 1,0 1-1,-1-1 1,1 0-1,0 1 1,-1-1-1,1 1 1,0-1-1,0 2 0,14 19 90,-10-13-97,8 12 197,113 166 791,-121-185-779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0:11.2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5 6915,'0'0'17240,"0"0"-17146,0-1 0,0 1 1,1 0-1,-1-1 0,0 1 0,0 0 1,1 0-1,-1-1 0,0 1 0,0 0 0,1 0 1,-1-1-1,0 1 0,1 0 0,-1 0 1,0 0-1,1 0 0,-1 0 0,0 0 0,1-1 1,-1 1-1,0 0 0,1 0 0,-1 0 1,0 0-1,1 0 0,-1 0 0,1 0 0,-1 0 1,0 0-1,1 1 0,-1-1 0,0 0 0,1 0 1,-1 0-1,0 0 0,1 1 0,61 19 2247,-17-3-1486,28 3-149,-43-12-518,0 0 1,0 2-1,45 22 1,-69-28-179,-2 0 0,1 0 0,0 0-1,-1 0 1,0 1 0,0 0 0,0-1 0,-1 2 0,1-1 0,-1 0 0,-1 1 0,1-1 0,-1 1 0,1 0 0,-2-1-1,1 1 1,-1 0 0,0 1 0,0-1 0,0 0 0,-1 11 0,0-2 10,-1-1-1,0 1 1,-1 0 0,-1 0 0,0-1-1,-1 0 1,-10 26 0,-145 293-20,159-334-174,-1-1-1,1 0 1,0 1 0,-1-1-1,0 1 1,1-1 0,-1 0 0,0 1-1,1 0 1,-1-1 0,0 1-1,0-1 1,0 1 0,-2-1-1,-22-27-7321,-1 4-4083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1:20.9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104 47 7251,'0'0'14234,"-8"29"-12580,-2 5-1022,3-9-34,0 1 0,1 0 0,2 1 1,-2 40-1,6-65-567,-1 16 573,0 1 0,5 36 0,-3-49-528,1 0-1,-1-1 1,1 1 0,0-1-1,0 1 1,1-1 0,-1 0-1,1 0 1,0 0 0,1 0-1,-1 0 1,1-1 0,6 6-1,-3-3-6,1 0 0,1-1 0,-1 0 0,1 0 0,0-1 1,0 0-1,1-1 0,-1 0 0,1 0 0,0-1 0,0 0 0,1-1 0,-1 0 0,0-1 0,1 0 0,17-1 0,-25 0-32,0-1 0,0 0 0,1 0 0,-1 0-1,0 0 1,0 0 0,0-1 0,0 0 0,0 1 0,-1-1 0,1 0 0,0 0-1,-1-1 1,0 1 0,1 0 0,-1-1 0,0 0 0,0 1 0,0-1-1,-1 0 1,1 0 0,1-4 0,5-10 135,0-1 0,8-28 0,-15 43-149,6-29 55,0-1 0,-2 0-1,-2 0 1,-1-1 0,-2-38-1,0 68-70,-1-2-4,1-1 0,-2 1 0,1 0 0,-1 0 0,1 1 1,-2-1-1,1 0 0,-1 0 0,0 1 0,0 0 0,0 0 0,-1-1 1,1 2-1,-1-1 0,0 0 0,-1 1 0,1 0 0,-1 0 1,0 0-1,0 1 0,-11-6 0,10 5-3,-1 0 0,0 0 0,-1 1 0,1 0 0,0 1 0,-1 0 0,0 0 0,1 0 0,-1 1 0,0 0 0,0 1 0,0 0 0,0 0 0,0 0 0,1 1 0,-1 0 0,0 1 0,0 0 0,1 0 0,-1 0 0,1 1 0,0 1 0,0-1 0,0 1 0,-8 5 0,12-6 0,-18 14 0,-23 26 0,38-38 0,1 1 0,1 0 0,-1 0 0,1 1 0,0-1 0,0 1 0,1 0 0,0 0 0,-3 10 0,4 17-6047,2-34 5740,0 1 0,0 0 0,0 0 0,0 0-1,0-1 1,1 1 0,-1 0 0,0 0 0,0-1 0,1 1-1,-1 0 1,0 0 0,1-1 0,-1 1 0,1 0 0,-1-1-1,1 1 1,-1 0 0,1-1 0,-1 1 0,1-1-1,-1 1 1,1-1 0,0 1 0,-1-1 0,1 0 0,0 1-1,0-1 1,-1 0 0,1 1 0,0-1 0,1 0 0,8 0-9026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1:21.2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66 1 6787,'0'0'10613,"-3"24"-8735,-14 82 367,-25 207 4754,41-283-6580,-1-2-91,2 1-1,3 35 1,-2-55-322,1-1 1,-1 0-1,1 0 1,1 0-1,0 0 1,0-1-1,0 1 1,1-1-1,0 1 1,0-1-1,1-1 1,7 9-1,1-4-9,11-2-5007,-23-9 4642,0 0-1,1 0 0,-1 0 1,0 0-1,1-1 1,-1 1-1,0 0 0,0-1 1,1 1-1,-1 0 0,0-1 1,0 1-1,1-1 1,-1 0-1,0 1 0,0-1 1,0 0-1,0 0 0,0 0 1,0 0-1,0 0 1,0 0-1,-1 0 0,1 0 1,0 0-1,0 0 0,-1 0 1,2-3-1,7-21-6284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1:21.9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63 0 1969,'0'0'14190,"-5"10"-11941,-6 14-1155,2 1 0,1 0-1,1 0 1,1 1 0,-5 47-1,6-8 854,4 88 0,2-141-1867,0-1 0,0 0 0,1 0 0,0 1 0,1-1 0,1-1 0,7 19 0,-9-25-78,0 0 1,1 0-1,-1 0 0,1 0 0,0 0 0,0-1 0,0 1 1,0-1-1,1 0 0,-1 0 0,1 0 0,0-1 1,0 1-1,0-1 0,0 0 0,1 0 0,-1 0 0,0 0 1,1-1-1,-1 0 0,10 1 0,-8-1-22,0-1 0,0 1 0,0-2 0,0 1 0,0-1-1,0 0 1,-1 0 0,1 0 0,0-1 0,0 0 0,10-5 0,-3-1-135,1-1 0,-2-1 0,17-14-1,-14 10 50,-4 3-214,1 1 0,0 0 0,22-14 0,-32 23 327,0 0 0,0-1-1,0 1 1,0 0 0,0 0-1,0 0 1,1 1 0,-1-1-1,0 0 1,0 1 0,1-1-1,-1 1 1,1 0 0,-1 0-1,0 0 1,1 0 0,-1 0-1,0 1 1,1-1 0,-1 1 0,0-1-1,0 1 1,1 0 0,-1 0-1,0 0 1,0 0 0,0 0-1,0 1 1,0-1 0,3 3-1,-1 0 70,0 0-1,1-1 1,-1 0-1,1 0 0,-1 0 1,1 0-1,0-1 1,0 0-1,0 0 1,1 0-1,-1 0 0,0-1 1,1 0-1,-1 0 1,1-1-1,-1 1 1,1-1-1,-1-1 0,1 1 1,-1-1-1,11-2 1,-13 2-51,0 0 1,0-1 0,0 0 0,0 1-1,0-1 1,0 0 0,0-1-1,-1 1 1,1 0 0,-1-1-1,1 1 1,-1-1 0,0 0 0,0 0-1,0 0 1,-1 0 0,1 0-1,1-4 1,1-2 23,-1 1-1,0-1 0,0 1 1,-1-1-1,3-17 1,-5-46 268,0 72-300,0-1 0,0 0-1,0 1 1,0-1 0,-1 1 0,1-1 0,0 1-1,0-1 1,-1 1 0,1-1 0,0 1-1,-1-1 1,1 1 0,-1 0 0,1-1-1,0 1 1,-1-1 0,1 1 0,-1 0-1,1 0 1,-1-1 0,1 1 0,-1 0-1,1 0 1,-1-1 0,0 1 0,0 0-1,-26-4 481,-27 7-94,49-2-424,0-1 0,0 1 0,0 0 0,0 1 0,0-1 0,0 1 0,1 0 0,-1 0 0,0 1 0,1 0 0,0-1 0,-1 1 0,1 0 0,1 1 0,-1-1 0,-6 8 0,8-8-356,0 1-1,-1 0 1,1-1 0,1 1 0,-1 0-1,0 0 1,1 1 0,0-1 0,0 0-1,0 0 1,1 0 0,-1 9 0,2 25-8361,3-24 1602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08.4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211 6 7732,'0'0'18605,"-22"-2"-16943,6 0-1396,-1 1-1,0 0 1,-23 3-1,38-2-234,-1 1-1,0 0 1,1 0-1,-1 0 1,1 0-1,-1 0 0,1 1 1,0-1-1,-1 1 1,1-1-1,0 1 1,0 0-1,0 0 1,0 0-1,0 0 1,1 0-1,-4 5 0,1 1 22,0 0-1,1 0 0,-5 16 1,3-9 3,-3 7 35,2 0 0,1 0 0,0 0-1,2 0 1,0 1 0,1 29 0,2-51-91,1 0-1,-1 0 1,0 0-1,1 0 1,-1 0 0,0-1-1,1 1 1,-1 0-1,1 0 1,0 0-1,-1 0 1,1-1-1,0 1 1,-1 0-1,1-1 1,0 1-1,0 0 1,-1-1 0,1 1-1,0-1 1,0 0-1,0 1 1,0-1-1,0 1 1,0-1-1,0 0 1,0 0-1,0 0 1,0 0 0,0 0-1,0 1 1,0-2-1,1 1 1,3 0-41,0 0 0,-1 0-1,1 0 1,0-1 0,-1 0 0,10-2 0,-8 0 12,-1 0-1,1-1 1,-1 1-1,0-1 1,0 0 0,0 0-1,0-1 1,0 1-1,-1-1 1,6-9-1,36-60-179,-38 60 123,2-7-41,0 0 1,-2 0-1,-1-1 1,8-34-1,-13 44 128,9 75 1660,-10-59-1912,2 13 692,0 1 0,1-1 0,9 21 0,-11-32-813,0-1 1,1 0-1,0 0 1,0 0-1,0-1 1,5 6-1,-5-7-624,-1-1-1,1 0 1,-1 0 0,1 0 0,0 0-1,0 0 1,0-1 0,0 1-1,0-1 1,0 0 0,6 2-1,6-2-7483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1:22.5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132 53 6659,'0'0'18104,"-6"21"-16348,-17 68-414,21-79-1113,1 0 1,-1 0 0,1 20 0,2-27-187,-1 0 0,0 0 0,1 1 1,-1-1-1,1 0 0,0 0 1,0 0-1,0 0 0,1 0 0,2 5 1,-1-6-33,0 1 1,-1-1-1,1 1 1,1-1 0,-1 0-1,0 0 1,0 0-1,1 0 1,-1-1 0,1 1-1,-1-1 1,1 0-1,0 0 1,0-1-1,-1 1 1,1-1 0,0 1-1,0-1 1,0 0-1,4-1 1,-1 0-48,-1 0 0,1 0 0,0-1 0,-1 0 0,1 0 0,-1 0 0,0-1 0,0 0 0,0 0 0,0-1 0,0 1 0,-1-1 0,1 0 0,-1-1 0,0 0 0,0 1 0,-1-2 0,0 1 0,0 0 0,7-13 1,1-1-110,-2-1 1,0 0 0,-1 0 0,-1-1 0,5-22 0,-11 35 131,-1 0-1,1 0 0,-1 0 1,-1 0-1,0-9 0,0 11 2423,0 36-1579,0 3-278,2 0 0,10 62 0,-1-30-507,3 98 0,-4-38-60,-5 22 15,-5-130 0,0-10 0,-1 0 0,1 0 0,-1-1 0,-1 1 0,1 0 0,-1-1 0,0 1 0,-1-1 0,0 1 0,0-1 0,0 0 0,0 0 0,-1-1 0,0 1 0,0-1 0,-1 0 0,1 0 0,-1 0 0,0 0 0,-1-1 0,-5 4 0,1-2 0,-1 0 0,1 0 0,-1-2 0,0 1 0,0-1 0,-1-1 0,1 0 0,-1 0 0,0-1 0,0-1 0,-17 0 0,20 0 0,0-1 0,0 0 0,0-1 0,0 0 0,0 0 0,0-1 0,0 0 0,1 0 0,-1-1 0,1 0 0,0-1 0,0 0 0,0 0 0,-11-8 0,13 7-223,-1 0-1,1 0 1,0 0 0,0-1-1,0 0 1,1 0 0,-6-9-1,8 9-126,1 0-1,0 1 1,0-1-1,0 0 1,1 0-1,-1 0 1,2 0-1,-1 0 0,0 0 1,2-9-1,-1 9-646,0-1-1,1 1 0,0-1 0,0 1 0,1 0 1,0 0-1,0-1 0,0 1 0,1 0 1,0 1-1,0-1 0,7-9 0,28-32-9633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1:23.09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 1 9124,'0'0'14866,"-4"20"-12668,2-13-1979,-6 33 877,1 1-1,-1 52 1,8-27-590,0-65-510,1-1 0,-1 0 0,1 0-1,-1 0 1,0 0 0,1 0 0,-1 0-1,1 0 1,-1 0 0,0 0 0,1 0-1,-1 0 1,1 0 0,-1 0-1,1 0 1,-1 0 0,0-1 0,1 1-1,-1 0 1,0 0 0,1 0 0,-1-1-1,0 1 1,1-1 0,6-5 10,0-2 1,-1 1 0,0-1-1,-1 1 1,9-16-1,9-13 24,-5 11-31,-7 8-26,1 1 1,0 1-1,1 0 1,0 1-1,1 0 1,19-13-1,-32 26 45,1 1-1,-1-1 0,1 1 0,-1-1 0,1 1 0,-1-1 0,1 1 0,-1 0 0,1 0 1,0-1-1,-1 1 0,1 0 0,-1 1 0,1-1 0,0 0 0,-1 0 0,1 1 0,-1-1 1,1 1-1,-1-1 0,1 1 0,-1 0 0,1-1 0,-1 1 0,0 0 0,1 0 1,-1 0-1,1 2 0,6 3 238,-1 1 0,0 0-1,8 11 1,-9-10-71,0-2-114,0 1-1,0 0 1,-1 0 0,0 1-1,-1-1 1,0 1 0,0 0 0,0 0-1,-1 1 1,0-1 0,-1 1-1,0-1 1,0 1 0,0 17 0,-2-25-439,5-22-6994,2 3-1590,6-2-3370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1:23.5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10533,'0'0'15039,"13"6"-13609,35 18-314,101 53 1262,-132-66-2163,-1-1-1,0 2 1,0 0 0,-1 1-1,-1 1 1,20 23 0,-30-31-174,-1 0 1,1 0-1,-1 0 1,-1 1-1,1-1 0,-1 1 1,0 0-1,-1-1 1,0 1-1,1 12 1,-1 0 62,-1-1 0,-4 34 0,-1-35-104,0-1 0,0 1 0,-2-1 0,0 0 0,-1 0 0,0-1 0,-1 0 0,-14 17 0,10-12 0,-6 10 0,-1-1 0,-1-1 0,-45 44 0,61-66 0,3-6-193,1 1 0,0 0 1,0-1-1,-1 1 0,1-1 0,0 0 0,-1 0 1,1 1-1,0-1 0,-1 0 0,1 0 1,0 0-1,-1 0 0,1 0 0,-1-1 0,1 1 1,0 0-1,-3-1 0,-16-12-10257,4-21-6443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2:46.9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 3 6035,'0'0'8550,"-3"20"-5788,1-9-2365,-4 25 926,1 0 1,1 39-1,4-48-413,-1-6-222,1-1 0,1 0-1,1 0 1,5 26 0,-6-42-632,1 1 0,-1 0 0,1 0 0,0-1 0,0 1 0,0-1 0,1 0 0,-1 1 0,1-1 0,0 0 0,0-1 0,1 1 0,-1 0 0,1-1 0,0 0 0,0 0 0,0 0 0,0 0 0,0-1 0,1 0 0,-1 0 0,1 0 0,4 2 0,12 0 27,-1-1 1,1-1-1,-1-1 0,1-1 0,39-4 0,-56 4-69,1-1 0,-1 0 0,1 0 0,-1-1 0,0 1 0,1-1 0,-1 0 0,0 0 0,0-1 0,0 1 0,-1-1 0,1 1 0,-1-1 0,1-1 0,-1 1 0,0 0 0,0-1 0,0 1 1,-1-1-1,1 0 0,-1 0 0,0 0 0,0 0 0,0 0 0,1-6 0,2-6 43,-1 0 1,-1 0-1,0 0 1,-1-1-1,0-30 1,-1 3 0,0 21-53,-1 0-1,-5-45 1,4 64 42,0 1 0,0-1 0,0 1 0,-1-1 0,0 1 0,1 0 0,-1 0 0,0 0 0,-1 0 0,1 0 0,0 1 0,-1-1 0,0 0 1,1 1-1,-1 0 0,0 0 0,0 0 0,0 0 0,-1 0 0,1 1 0,0-1 0,-1 1 0,1 0 0,-1 0 0,1 0 0,-1 0 0,1 1 0,-1 0 0,-4-1 0,-4 1 189,0 0-1,0 0 1,1 1-1,-1 1 0,0 0 1,1 0-1,-20 7 1,10 1-151,1 0 0,0 1 1,-31 23-1,23-14-77,25-18-3,0 0 1,-1 1-1,1 0 1,0 0-1,0 0 0,-4 6 1,3 4-6826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2:47.3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90 1 10741,'0'0'11368,"-11"25"-9962,1-4-1096,-1 1 114,1 2 0,0-1 0,2 1 0,1 1 0,-7 40 0,10-33 220,1-1-1,2 1 1,1 0-1,4 36 1,-3-64-616,0 1 0,0-1 0,0 0 0,0 0-1,1 0 1,0 0 0,-1 0 0,2 0 0,-1 0 0,0 0 0,1-1 0,0 1 0,-1-1 0,1 1 0,1-1 0,-1 0-1,0-1 1,1 1 0,-1 0 0,1-1 0,0 0 0,0 0 0,0 0 0,0-1 0,0 1 0,7 1 0,8 0-551,0 0 1,0-1-1,0-1 1,36-2-1,-16 0-2423,-32 1 1339,1 0 0,0 0 1,0-1-1,-1 0 0,1-1 0,9-2 0,8-8-8645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2:47.61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2625,'0'0'17096,"0"29"-14575,0 4-1782,6 162 2815,-5-191-3458,3 56 875,3-2 0,25 98 0,-13-112-879,-18-43-237,0 1 0,0 0 0,0-1 0,0 1 0,0-1 0,0 1 1,0-1-1,1 0 0,-1 0 0,1 1 0,-1-1 0,1 0 0,-1 0 1,1 0-1,0-1 0,-1 1 0,1 0 0,0-1 0,0 1 0,3 0 1,-4-1-127,1-1 0,0 1 0,-1-1 0,1 0 0,-1 1 0,1-1 0,-1 0 0,1 0 0,-1 0 0,1 0 0,-1 0 0,0 0 0,1 0 0,-1-1 0,0 1 0,0 0 0,0-1 0,0 1 0,0-1 0,-1 1 0,1-1 0,0 1 0,0-4 0,3-1-909,16-39-5138,-1-6-2240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2:47.8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0 124 2865,'0'0'6529,"20"23"-556,65 78-1104,-75-89-4020,0 0 1,1-1-1,1 1 1,25 17-1,-31-25-681,0-1 0,0 0 0,0-1-1,0 1 1,1-1 0,-1 0 0,1-1 0,-1 0 0,1 0 0,0 0 0,9-1-1,-12 0-143,-1 0 0,0-1 0,0 1 0,1-1 0,-1 0 0,0 0 0,0 0-1,0 0 1,0-1 0,0 1 0,0-1 0,0 0 0,-1 1 0,1-1 0,0-1-1,-1 1 1,0 0 0,0-1 0,1 1 0,-1-1 0,0 1 0,-1-1-1,1 0 1,-1 0 0,1 0 0,-1 0 0,0 0 0,0 0 0,0 0 0,1-5-1,1-9 22,0-1 0,-1 0-1,0 1 1,-2-22 0,0 32-53,0-5-5,-1 1 1,1 0-1,-2-1 1,0 1-1,0 0 1,-1 0-1,-5-14 1,6 21 39,0 0 1,0 0-1,0 0 1,0 1-1,-1-1 1,1 1 0,-1 0-1,0 0 1,0 0-1,0 0 1,0 0-1,-1 1 1,1-1-1,-1 1 1,0 0-1,1 0 1,-1 0-1,0 0 1,0 1 0,0 0-1,0 0 1,-7-1-1,8 2 62,0 0 1,0 0-1,0 0 0,0 0 1,0 1-1,0-1 0,0 1 0,0 0 1,1 0-1,-1 0 0,0 0 0,1 1 1,-1-1-1,1 1 0,-1-1 1,1 1-1,0 0 0,-1 0 0,1 0 1,0 0-1,0 1 0,-2 3 0,-5 7-6,1 0-1,0 0 0,-6 17 0,3-8 4,-7 12-32,4-10-13,-16 44 0,30-63-3359,11-4-7859,-6-1 7706,22 0-6592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2:48.38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67 0 11013,'0'0'5096,"-8"19"-926,5-10-3686,-8 18 641,1 1 0,2 0-1,-6 32 1,9-22 647,1 71-1,4-106-1792,0-1 0,0 0 0,0 0 0,0 0 0,1 1 0,0-1 0,-1 0-1,1 0 1,0 0 0,0 0 0,0 0 0,0 0 0,0 0 0,0 0 0,1-1 0,-1 1 0,1 0 0,-1-1-1,1 1 1,0-1 0,-1 1 0,1-1 0,0 0 0,0 0 0,0 0 0,0 0 0,0 0 0,0 0 0,0 0-1,0-1 1,1 1 0,-1-1 0,0 0 0,0 1 0,0-1 0,1 0 0,-1 0 0,0-1 0,0 1 0,1 0-1,-1-1 1,0 1 0,0-1 0,0 0 0,0 0 0,0 0 0,0 0 0,0 0 0,0 0 0,0 0 0,0 0-1,1-2 1,3-3-158,1 0 0,-2 0 0,1-1 0,-1 1-1,0-1 1,0 0 0,-1 0 0,0-1-1,0 1 1,3-11 0,3-9-968,9-45-1,-4-19-370,-14 88 3458,0 21 1429,19 67-1392,38 101-1,-30-99-1006,16 36-541,27 96-226,-67-199-203,-1 1 0,-1 0 0,0 42 0,-2-63 0,0 2 0,0 0 0,-1-1 0,1 1 0,0-1 0,-1 1 0,1-1 0,-1 1 0,1-1 0,-1 0 0,0 1 0,0-1 0,1 1 0,-1-1 0,0 0 0,0 0 0,0 0 0,-1 0 0,1 0 0,0 0 0,0 0 0,-1 0 0,1 0 0,0 0 0,-1 0 0,1-1 0,-1 1 0,1-1 0,-1 1 0,1-1 0,-1 0 0,1 1 0,-4-1 0,-7 1 0,0 0 0,0 0 0,-18-3 0,8 1 0,22 1 0,-29 1-105,0-2 0,1-1 0,-37-7-1,56 7 49,1 0-1,0-1 0,-1 0 0,1 0 1,1-1-1,-1 0 0,0 0 0,1-1 1,0 0-1,0 0 0,0-1 0,1 0 1,0 0-1,0 0 0,-8-12 0,10 12-184,1 0 0,0-1 0,0 1 0,0-1 0,1 0 0,0 0 0,0 0 0,1 0 0,0 0 0,0-11 0,0-1-1522,2 1-1,6-38 1,-4 41 215,1-1 0,0 1 1,8-16-1,28-53-6503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2:48.7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44 1 3121,'0'0'14276,"-4"25"-10306,-2 4-2908,-22 131 3527,23-28-1658,5-125-2933,0-7-7,0 0 1,0 0-1,-1 1 0,1-1 1,0 0-1,0 0 0,0 1 1,0-1-1,0 0 0,0 0 1,0 1-1,1-1 0,-1 0 1,0 0-1,0 1 1,0-1-1,0 0 0,0 0 1,0 0-1,0 1 0,0-1 1,1 0-1,-1 0 0,0 0 1,0 1-1,0-1 0,0 0 1,1 0-1,-1 0 0,0 0 1,0 1-1,0-1 0,1 0 1,-1 0-1,0 0 0,0 0 1,1 0-1,-1 0 0,0 0 1,0 0-1,0 0 0,1 0 1,11-6-418,10-17-193,32-63-807,-44 67 915,0 1 1,2 0 0,0 0-1,1 1 1,0 1-1,32-29 1,-44 44 563,1 0 1,0 0-1,-1 0 0,1 0 1,0 0-1,0 0 0,0 1 1,0-1-1,-1 1 1,1-1-1,0 1 0,0 0 1,0 0-1,0 0 1,0 0-1,0 0 0,0 0 1,0 0-1,0 1 1,0-1-1,0 1 0,0-1 1,-1 1-1,1 0 0,0 0 1,0 0-1,2 2 1,4 2 404,-1 1 1,0 0-1,0 1 1,8 9 0,-11-11-285,26 28 765,-2 2 1,-1 1-1,-2 1 1,24 49 0,-46-82-3502,-5-15-6407,-2-7 1243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2:49.13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8340,'0'0'17394,"24"3"-15619,-10-1-1450,13 1 253,0 2 0,-1 1 0,0 0 0,34 15-1,-41-13-411,0 1-1,-1 0 0,0 2 0,-1 0 1,0 1-1,-1 1 0,17 17 0,-25-22-117,0 1 1,-1 0-1,0 0 0,0 1 0,-1 0 0,0 0 0,-1 0 0,0 1 0,0 0 0,-2 0 1,1 0-1,-1 0 0,-1 1 0,2 13 0,-2 2-48,-1 0 0,-1 0 0,-1 0 0,-2 0 0,0 0 0,-2 0 0,-1-1 0,-1 0 0,-2 0 0,-12 29 0,-7-13 0,23-63-6963,4-15-961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08.6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9877,'0'0'15687,"139"7"-14215,-93-7-799,5 0-289,-15 0-384,0 0-48,-10 0-1441,-1 0-2145,-9 0-3985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2:58.53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156 1 5202,'0'0'14396,"-15"21"-12456,3-4-1542,0-1 18,0 1 0,1 0 0,1 1-1,1 0 1,0 1 0,1 0-1,-6 25 1,1 11 904,2 1 0,2 0 0,-1 105 0,10-154-1287,0 1 1,1 0-1,0 0 0,1-1 1,0 1-1,0-1 0,0 1 1,1-1-1,0 0 0,1 0 1,-1 0-1,1-1 0,1 1 1,-1-1-1,1 0 0,0 0 1,0 0-1,1-1 0,0 0 1,0 0-1,13 8 0,-9-7-10,1-1-1,0 1 1,0-2-1,1 0 1,-1 0-1,1-1 1,0 0-1,0-1 1,0-1-1,0 0 1,0 0-1,0-1 1,16-2-1,-24 1-15,0 0-1,0-1 0,0 1 1,0-1-1,0 0 0,0 0 0,-1 0 1,1-1-1,-1 1 0,0-1 0,1 0 1,-1 0-1,-1 0 0,1 0 0,0-1 1,-1 1-1,1-1 0,1-3 1,5-9 51,-1 0 0,12-34 0,-6 9-80,-2 0-1,-2-1 1,-2 0 0,-1-1 0,1-65 0,-8 100 50,-1 1 0,0-1 1,0 0-1,-1 1 1,0-1-1,-1 1 1,1 0-1,-1 0 0,-1 0 1,1 0-1,-1 0 1,0 1-1,-1 0 1,1 0-1,-1 0 0,-1 0 1,1 1-1,-1-1 1,0 1-1,0 1 1,0-1-1,-1 1 0,1 1 1,-1-1-1,0 1 1,0 0-1,-1 0 1,1 1-1,-1 0 1,1 0-1,-1 1 0,1 0 1,-1 1-1,-10-1 1,13 1-23,-1 0-5,0 0 0,0-1 0,0 2 0,0-1 0,0 1 0,0 0 0,0 0 0,0 1 1,0-1-1,1 1 0,-1 0 0,1 1 0,-7 3 0,-55 45-1,62-48-165,5-3-796,7 0-5175,10 1-1481,2 4-2796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2:58.86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85 1 368,'0'0'15613,"-8"21"-12729,-1 1-2305,-2 4 42,1 0 1,2 1-1,-8 37 1,7-12 858,2 1-1,3 0 1,2 1-1,6 61 1,-4-111-1467,0 0 1,0-1-1,1 1 1,0 0-1,0-1 0,0 1 1,0-1-1,0 1 0,1-1 1,-1 0-1,1 1 0,0-1 1,0 0-1,0 0 0,1 0 1,-1 0-1,1-1 0,0 1 1,-1-1-1,1 1 0,0-1 1,0 0-1,1 0 1,-1-1-1,4 3 0,4-1-42,0-1 0,0 1 0,1-2 1,-1 0-1,0 0 0,17-1 0,-24 0 17,-1 0-129,0-1 0,0 1-1,0-1 1,0 1 0,0-1-1,0 0 1,0 0 0,0 0-1,0-1 1,-1 1 0,1-1-1,0 1 1,-1-1 0,1 0-1,-1 0 1,0 0 0,1 0-1,2-4 1,12-22-3902,-6-3-3432,-5 0-3925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2:59.3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8516,'0'0'4634,"0"19"-661,0-9-3562,10 345 11010,-9-340-11154,1 0 1,0-1-1,8 27 0,-10-41-267,0 1-1,0-1 1,0 0-1,0 0 1,1 0-1,-1 0 0,0 1 1,0-1-1,0 0 1,0 0-1,0 0 1,0 0-1,0 0 0,1 0 1,-1 1-1,0-1 1,0 0-1,0 0 1,0 0-1,0 0 1,1 0-1,-1 0 0,0 0 1,0 0-1,0 0 1,1 0-1,-1 0 1,0 0-1,0 0 0,0 0 1,0 0-1,1 0 1,-1 0-1,0 0 1,0 0-1,0 0 0,0 0 1,1 0-1,-1 0 1,0 0-1,0 0 1,0 0-1,0 0 0,1 0 1,-1-1-1,0 1 1,8-12 0,-1-10 19,5-18-9,22-46 0,-29 74-33,1 1 0,0 1 0,0 0 0,1-1 0,1 2 1,-1-1-1,2 1 0,-1 1 0,11-9 0,-13 13 17,1 1-1,-1 0 0,1 0 1,-1 1-1,1 0 0,0 0 1,0 0-1,0 1 1,0 0-1,0 1 0,0-1 1,1 1-1,-1 1 0,7 0 1,14 0 265,-25 0-209,0-1-1,0 1 0,1 0 0,-1 0 1,0 0-1,0 1 0,0-1 0,0 1 0,0-1 1,0 1-1,0 0 0,-1 0 0,1 1 1,-1-1-1,0 0 0,1 1 0,-1-1 1,0 1-1,0 0 0,-1 0 0,3 4 1,6 12 306,-1 0 0,9 26 0,-10-23-141,0-3-46,-4-11-145,-1 0 0,0 0 0,0 0 1,-1 0-1,0 1 0,0-1 0,-1 1 0,1 11 1,-2-19-329,0-10-3701,0-8-1125,0-4-3784,0-4-4863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2:59.7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6323,'0'0'17749,"26"18"-15577,82 63-310,-97-72-1446,0 0-1,-1 1 1,0 0 0,15 20-1,-7-7 266,-10-14-575,20 23 488,31 47 1,-52-68-528,-1 0 1,0 0-1,0 1 1,-1 0-1,-1 0 1,0 0-1,0 1 1,3 23-1,-5-19-67,-1 1 0,0-1 0,-2 1 0,0-1 0,0 1 0,-2-1 0,0 0 0,-1 0 0,-1 0 0,0 0 0,-2-1 0,0 0 0,-16 28 0,-26 33 0,49-77-5,0 0 0,0 0-1,0 1 1,0-1 0,0 0 0,0 0 0,0 0 0,0 1 0,0-1-1,0 0 1,-1 0 0,1 0 0,0 0 0,0 0 0,0 1-1,0-1 1,0 0 0,-1 0 0,1 0 0,0 0 0,0 0-1,0 0 1,0 0 0,-1 0 0,1 1 0,0-1 0,0 0-1,0 0 1,0 0 0,-1 0 0,1 0 0,0 0 0,0 0-1,0 0 1,-1 0 0,1 0 0,0 0 0,0 0 0,0 0-1,-1-1 1,1 1 0,0 0 0,0 0 0,0 0 0,0 0-1,-1 0 1,1 0 0,0 0 0,0 0 0,0-1 0,0 1-1,0 0 1,0 0 0,-1 0 0,1 0 0,0 0 0,0-1-1,0 1 1,0 0 0,0 0 0,0 0 0,0 0 0,0-1-1,0 1 1,0 0 0,0 0 0,-2-12-2586,2-13-4501,0-7-4969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3:02.6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138 0 672,'0'0'17985,"-11"8"-15915,8-6-1929,-3 3 112,-1 0-1,0 0 1,1 0-1,0 1 1,1 0-1,-1 0 1,1 0 0,0 1-1,0 0 1,1 0-1,-6 12 1,0 13 391,1 0-1,2 0 1,1 1-1,1 0 1,2 0 0,2 0-1,2 44 1,-1-72-614,1 1 0,-1-1-1,1 0 1,0 1 0,0-1 0,0 0 0,1 0 0,-1 0-1,1 0 1,1 0 0,-1 0 0,1-1 0,0 1 0,0-1-1,0 0 1,7 7 0,-5-7-25,0-1 0,0 1 1,1-1-1,-1-1 0,1 1 0,0-1 0,-1 0 0,1 0 0,0-1 1,0 0-1,0 0 0,1 0 0,-1-1 0,10 0 0,-6-1 14,-1 0 0,1-1 0,-1 0 0,1 0 0,-1-1 0,0-1-1,0 1 1,0-2 0,-1 1 0,1-1 0,-1 0 0,0-1 0,0 0 0,-1 0-1,0 0 1,0-1 0,0-1 0,-1 1 0,6-10 0,-2 3-3,-1 0 0,0-1 0,0 0 0,-2-1 0,0 1 1,-1-1-1,-1-1 0,0 1 0,-1-1 0,3-22 0,-7 35-4,2-17 28,-1-1 0,0 1 0,-2-1 0,-3-21 0,3 38-27,0-1-1,0 1 0,-1 0 1,0 0-1,0 0 0,0 0 1,0 0-1,-1 1 1,-4-7-1,4 9 1,1-1 1,0 1-1,-1 0 1,1 0-1,-1 0 1,0 0 0,1 0-1,-1 1 1,0-1-1,0 1 1,0 0-1,-1-1 1,1 2-1,0-1 1,0 0-1,-5 0 1,-5 0 66,0 1 0,0 0 0,1 1 1,-1 1-1,0 0 0,1 1 0,-1 0 0,1 0 1,0 2-1,-15 6 0,-10 8 307,-62 43 1,97-60-728,0-1 0,0 1 1,0-1-1,0 1 1,0 0-1,0 0 1,1 0-1,-1 0 1,1 0-1,0 0 1,-1 0-1,1 0 1,0 1-1,0-1 1,0 1-1,1-1 0,-1 0 1,0 1-1,1-1 1,0 1-1,0-1 1,-1 1-1,1-1 1,1 1-1,-1-1 1,1 4-1,-1 4-780,1-4-4408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3:02.9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73 0 8052,'0'0'11722,"-7"22"-10281,5-15-1290,-11 32 937,2 0 0,-9 57 0,10-10 851,1 95 1,9-173-1938,0 1 0,2 0-1,-1-1 1,1 0 0,0 1 0,0-1 0,1 0-1,0 0 1,1 0 0,0-1 0,0 1 0,1-1-1,-1 0 1,2 0 0,-1-1 0,1 1 0,0-1-1,0 0 1,1-1 0,-1 1 0,1-1 0,10 5 0,-10-6-593,1-1 0,0 1 1,0-1-1,0-1 0,0 1 1,9 0-1,-9-2-834,0 0 0,0-1 0,0 0 0,0 0 0,0 0 0,14-4 0,4-7-6965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3:04.2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1 3073,'0'0'13524,"0"10"-12065,-5 513 7935,5-509-9223,0-2-74,0 1 1,0 0-1,2 0 1,2 13-1,-3-23-94,0 1 0,0-1 0,0 0 0,1 0 1,-1 0-1,1 0 0,0 0 0,0 0 0,0 0 0,0 0 0,0-1 0,1 1 0,-1-1 1,1 0-1,0 1 0,-1-1 0,1-1 0,0 1 0,5 2 0,2 0-23,1-1-1,-1 0 1,1-1 0,-1 0-1,1 0 1,0-1 0,0-1-1,0 0 1,0 0 0,0-1-1,-1-1 1,1 0-1,0 0 1,-1-1 0,1 0-1,-1-1 1,0 0 0,15-8-1,-2-1-172,-1 0-1,0-2 0,0-1 1,-2 0-1,0-2 1,27-29-1,-34 32 9,-6 8 130,0 0 1,0-1-1,-1 1 1,-1-1-1,10-18 1,-15 29 112,-1 0 0,1-1 0,-1 1 0,1-1 0,0 1 0,0 0 0,0-1 0,1 1 0,0 2 0,0 10 192,-2 18 344,3 36 917,-2-69-1502,0 1 1,0-1 0,0 0 0,0 1 0,0-1 0,0 1 0,0-1 0,0 0 0,1 1 0,-1-1 0,0 1 0,0-1 0,0 0-1,1 1 1,-1-1 0,0 0 0,0 1 0,1-1 0,-1 0 0,0 1 0,1-1 0,-1 0 0,0 0 0,1 1 0,-1-1 0,0 0 0,1 0-1,-1 0 1,0 0 0,1 1 0,-1-1 0,1 0 0,-1 0 0,1 0 0,-1 0 0,0 0 0,1 0 0,-1 0 0,1 0 0,-1 0-1,0 0 1,2-1 0,14-8-7,-7-2 28,-1 0-1,0-1 0,0 0 1,-1 0-1,-1-1 1,0 0-1,-1 0 1,0 0-1,-1-1 1,0 0-1,2-22 1,-5 25-49,0 2 21,0 0 0,-1 0-1,0 0 1,-2-13 0,2 21 6,-1-1 0,1 0 1,-1 1-1,1-1 0,-1 0 1,1 1-1,-1-1 0,0 1 0,1-1 1,-1 1-1,0-1 0,0 1 1,0 0-1,-1-1 0,1 1 0,0 0 1,0 0-1,-1 0 0,1 0 1,0 0-1,-1 0 0,1 0 0,-1 1 1,1-1-1,-1 0 0,0 1 1,1-1-1,-1 1 0,-2-1 0,-16 0 41,0 0 0,0 1 0,0 1 0,1 0-1,-38 9 1,39-6 1732,7-3-6791,29-5-8718,19-1 5344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3:04.7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281 1 8836,'0'0'8809,"-15"23"-6149,2-4-2167,-23 33 1140,-34 70 0,63-108-1336,-2 2 56,1 0 0,0 0 0,1 1 0,1 0 0,1 1 0,0-1 0,2 1 0,-4 29 0,7-47-365,0 1 0,0-1 0,0 1 0,0-1 1,0 1-1,1 0 0,-1-1 0,0 1 0,0-1 0,0 1 0,0-1 1,1 1-1,-1-1 0,0 1 0,1-1 0,-1 1 0,0-1 0,1 1 1,-1-1-1,1 0 0,-1 1 0,0-1 0,1 1 0,-1-1 0,1 0 1,-1 0-1,1 1 0,0-1 0,20 1-220,-15-3 146,1 1 0,-1-1-1,0 0 1,0-1-1,8-4 1,1-3-43,0-1 1,-1-1-1,0 0 0,0-1 0,-2 0 1,13-16-1,61-96-1128,-78 111 1202,-1 0 0,0-1 0,5-18 1,-7 19 97,-5 51 4860,1 20-4484,-9 66 963,-2 64-43,10 289-725,0-463-614,-1-1 0,0 0 0,0 1 0,-1-1 0,-1 0 0,0 0 0,-6 16 0,8-25 0,-1 1 0,0 0 0,0-1 0,0 0 0,0 1 0,-1-1 0,1 0 0,-1 0 0,0 0 0,0 0 0,0-1 0,0 1 0,0-1 0,-1 0 0,1 0 0,-1 0 0,1 0 0,-1-1 0,0 1 0,0-1 0,0 0 0,0 0 0,1 0 0,-1-1 0,0 1 0,-6-1 0,-9 0 0,0-1 0,-28-4 0,40 4 0,0-1 0,0 0 0,0 0 0,1-1 0,-1 0 0,1 0 0,-1-1 0,1 1 0,-11-10 0,8 5-524,-1-1 1,2 0-1,-1-1 0,1 0 0,1 0 1,-1-1-1,2 0 0,0 0 0,0-1 1,1 0-1,-4-14 0,6 17-46,0-1 0,1 0 0,1 0 0,0 0-1,0 0 1,1 0 0,0 0 0,1-1 0,0 1 0,1 0 0,0 1-1,0-1 1,1 0 0,0 1 0,5-11 0,28-37-5862,7 4-1519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3:05.1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1345,'0'0'18477,"0"28"-15414,0 212 2540,0-156-4840,0-84-774,0 1-1,0-1 1,0 1 0,0-1 0,0 1 0,0-1 0,0 0-1,1 1 1,-1-1 0,0 0 0,0 1 0,0-1 0,1 1-1,-1-1 1,0 0 0,0 1 0,1-1 0,-1 0 0,0 0-1,1 1 1,-1-1 0,0 0 0,1 0 0,-1 1 0,0-1-1,1 0 1,-1 0 0,1 0 0,-1 0 0,0 0 0,1 1-1,-1-1 1,1 0 0,-1 0 0,0 0 0,1 0 0,-1 0-1,1 0 1,-1 0 0,0 0 0,1-1 0,-1 1 0,1 0-1,-1 0 1,0 0 0,1 0 0,-1 0 0,1-1 0,-1 1-1,0 0 1,1 0 0,-1-1 0,1 0 0,22-14-640,28-45 166,-41 47 424,0-1 0,1 1 0,1 1 0,1 0 0,-1 0 0,16-9-1,-26 20 115,1-1 0,0 1-1,0 0 1,-1 0 0,1 0-1,0 0 1,0 1 0,0-1-1,0 1 1,0 0 0,0 0-1,0 0 1,0 0 0,0 0-1,0 1 1,0-1-1,0 1 1,0 0 0,-1 0-1,1 0 1,0 0 0,0 0-1,-1 1 1,1-1 0,-1 1-1,1 0 1,-1-1 0,4 5-1,4 3 346,0 2 0,-1-1 0,0 1 0,10 17 0,-18-26-374,6 9 123,0 1 0,-1 0 0,-1 0 0,0 0 0,0 0 1,-2 1-1,1 0 0,-1 0 0,-1 0 0,-1 0 0,0 0 0,0 14 1,-1-26-284,2-3-498,0 1 0,0-1 1,0 0-1,0 0 0,0 0 1,0 0-1,0 0 1,0-1-1,-1 1 0,0 0 1,1-1-1,-1 1 1,0-1-1,0 1 0,1-4 1,5-10-2145,17-22-3294,0-1-571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3:05.6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9508,'0'0'14698,"8"0"-12476,8 1-1503,0 1 1,0 0-1,0 2 0,0 0 0,27 10 1,-16-3-192,-1 1 1,40 25-1,-56-30-506,-1 0-1,1 1 0,-2-1 0,1 2 0,-1 0 1,-1 0-1,0 0 0,0 1 0,-1 0 0,0 0 0,0 0 1,-1 1-1,-1 0 0,0 0 0,4 17 0,-2-1-4,-2 0-1,-1 0 1,0 1-1,-3-1 1,-3 40-1,1-46-16,-2-1 0,0 0 0,-2 0 0,0-1 0,-1 1 0,-1-1 0,-1-1 0,0 1 0,-2-2 0,-18 26 0,-14 11 0,-82 82 0,120-130 0,4-5 0,0 0 0,0 0 0,0 0 0,0 1 0,0-1 0,0 0 0,0 0 0,0 0 0,0-1 0,-1 1 0,1 0 0,0 0 0,-1-1 0,1 1 0,-1-1 0,1 1 0,0-1 0,-1 1 0,-1-1 0,2 0-130,-1-1-1,1 0 1,0 1-1,0-1 1,0 0-1,0 0 1,0 0 0,0 1-1,0-1 1,0 0-1,0 0 1,0 0 0,1-1-1,-1 1 1,0 0-1,1 0 1,-1 0-1,1-1 1,-1 1 0,1 0-1,-1 0 1,1-1-1,0 1 1,0 0 0,0-2-1,-2-3-2350,-11-19-7718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0.6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213 1 8996,'0'0'17203,"-18"0"-15389,-87 0 944,104 0-2472,1 0-279,-1 1 1,1 0-1,-1-1 1,1 1-1,-1 0 1,1-1-1,-1 1 1,1 0-1,0 0 1,-1 0-1,1-1 1,0 1-1,0 0 1,-1 0-1,1 0 1,0-1-1,0 1 1,0 0-1,0 0 1,0 1-1,-10 177-157,11-155 136,1 0 0,1-1 0,1 1 0,1-1 0,12 37 0,89 194-245,-106-254 266,0 1 1,1-1-1,-1 1 1,0-1-1,0 0 1,0 1-1,0-1 1,1 1-1,-1-1 1,0 1-1,0-1 1,0 1-1,0-1 1,0 1-1,0-1 1,0 0-1,0 1 1,0-1-1,-1 1 1,1-1-1,0 1 1,0-1-1,0 1 1,0-1-1,-1 0 1,1 1-1,0-1 1,0 1-1,-1-1 1,1 0-1,0 1 1,-1-1-1,1 0 1,0 1-1,-1-1 1,1 0-1,-1 0 1,1 1-1,0-1 1,-1 0-1,-21 2 526,10-2-573,-16 5-244,1-1 1,-55-1-1,80-3 140,1 0-1,-1-1 1,1 1-1,-1-1 1,1 1-1,-1-1 1,1 1 0,-1-1-1,1 0 1,0 0-1,0 1 1,-1-1-1,1 0 1,0 0 0,0 0-1,0 0 1,0-1-1,0 1 1,0 0-1,0 0 1,0-1 0,1 1-1,-1 0 1,0-1-1,1 1 1,-1-1-1,1 1 1,-1-1 0,1 1-1,0-1 1,0 1-1,0-4 1,-1-7-1921,0 0 0,1-1 0,1-13 0,0 14-332,3-42-8112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24.00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59 0 2801,'0'0'16955,"-8"10"-15805,2-4-975,2 0 0,-1 1 0,1-1 0,0 1 0,0 0 0,0 0 0,1 1 0,1-1 0,-1 1 0,1-1 0,0 1 0,-1 11 0,-2 169 3995,5-155-3719,0-24-417,1 0 0,-1-1-1,1 1 1,1 0 0,0 0-1,0 0 1,1-1 0,0 1 0,0-1-1,1 0 1,0 0 0,0 0 0,1-1-1,0 1 1,1-1 0,-1 0-1,1 0 1,1-1 0,-1 0 0,1 0-1,0-1 1,0 1 0,1-2 0,-1 1-1,1-1 1,1 0 0,13 5-1,-18-8-35,0 0 0,0 0 0,0-1 0,-1 1 0,1-1 0,0 1 0,0-1 0,0-1 0,0 1 0,0 0 0,0-1-1,0 0 1,-1 0 0,1 0 0,0 0 0,-1-1 0,1 0 0,4-2 0,-3 0 17,-1 1 1,0-1-1,0 0 1,-1 0-1,1 0 1,-1-1-1,0 1 1,0-1-1,-1 0 0,1 1 1,3-10-1,0-9 82,0 0 0,-1 0 0,-1 0-1,1-42 1,-4-73 202,-2 134-266,1 0 0,-1 1-1,0-1 1,0 1 0,0-1 0,-1 1-1,1-1 1,-1 1 0,0-1 0,0 1 0,0 0-1,0 0 1,-1 0 0,1 0 0,-1 1 0,-3-4-1,-4-2 60,0-1 1,-1 2-1,-13-8 0,-39-12 52,61 26-132,0 1 1,0-1-1,0 0 1,-1 1-1,1-1 1,0 1-1,0 0 1,0 0-1,-1 0 1,1 0-1,0 0 1,0 0-1,-1 0 1,1 1-1,0-1 1,0 1-1,0 0 1,0-1-1,0 1 1,0 0-1,0 0 1,0 0-1,0 1 1,-3 2-1,-2 2-49,0 1-1,0 1 1,1-1 0,-8 13-1,-6 5-39,20-24 101,-20 23-2293,16-11-3298,3 4-3824,1-4 235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24.38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23 1 3330,'0'0'16500,"-3"14"-15083,-5 46 813,-1 76 1,8-79-1136,0-27-702,0 1 1,3 0-1,0 0 0,9 40 0,-9-63-388,0 0 1,1 0-1,0 0 0,0 0 0,1 0 0,0-1 0,1 0 0,-1 0 1,1 0-1,1 0 0,-1-1 0,1 1 0,0-2 0,1 1 0,-1-1 1,1 1-1,0-2 0,0 1 0,1-1 0,10 4 0,-9-4-76,0-2 0,0 1-1,0-1 1,0 0 0,0-1 0,12 0 0,12 0-7688,-28-2 2511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25.0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1 7379,'0'0'10667,"-1"28"-8720,-1 6-1327,0 4 340,2 1 0,7 65 0,19 48 2198,-20-125-2891,1-1 1,1 1 0,20 39 0,-26-61-291,1-1 0,-1 0 0,1 0 1,0 0-1,0 0 0,1-1 0,-1 1 0,1-1 0,5 4 0,-8-6-60,1 0 1,-1-1-1,0 1 0,0 0 0,1-1 0,-1 1 1,1-1-1,-1 1 0,0-1 0,1 0 0,-1 0 1,1 0-1,-1 0 0,1 0 0,-1 0 0,1 0 1,-1 0-1,0 0 0,1-1 0,-1 1 1,1 0-1,-1-1 0,0 0 0,1 1 0,-1-1 1,0 0-1,0 1 0,1-1 0,-1 0 0,0 0 1,0 0-1,0 0 0,0 0 0,0 0 0,0-1 1,1-1-1,6-11-538,1 1 0,-2-1-1,8-20 1,-10 21-46,0-1 0,2 2-1,-1-1 1,2 1 0,13-18 0,-19 28 586,0-1 1,-1 1 0,1 1 0,0-1 0,0 0 0,0 0 0,1 1 0,-1-1 0,0 1 0,1 0 0,-1 0 0,0 0 0,1 0 0,-1 0 0,1 0 0,0 1 0,-1-1 0,1 1-1,0 0 1,-1-1 0,1 1 0,0 0 0,-1 1 0,1-1 0,0 0 0,-1 1 0,1 0 0,-1 0 0,1-1 0,-1 1 0,1 1 0,-1-1 0,0 0 0,1 1 0,-1-1 0,3 3-1,4 4 501,0 0-1,-1 0 0,-1 1 1,1 0-1,-1 1 1,9 15-1,-5-5 605,-2-4-96,1 0 0,0-1 0,14 16-1,-24-31-922,1 1 0,-1 0 0,1-1 0,0 1 0,-1 0 0,1-1 0,0 1 0,-1-1 0,1 1 0,0-1 0,0 1 0,0-1 0,-1 1 0,1-1-1,0 0 1,0 0 0,0 1 0,0-1 0,0 0 0,0 0 0,0 0 0,-1 0 0,1 0 0,0 0 0,0 0 0,0 0 0,0-1 0,0 1 0,0 0 0,-1 0-1,1-1 1,0 1 0,0 0 0,0-1 0,0 1 0,-1-1 0,1 1 0,0-1 0,-1 0 0,1 1 0,0-1 0,-1 0 0,1 1 0,-1-1 0,1 0 0,-1 0-1,1 1 1,-1-1 0,0 0 0,1 0 0,-1-1 0,5-7-39,-1 0 0,-1 0 0,4-16 0,-5 19 87,4-16-228,0-1 0,-2 0 0,-1 0 0,2-36 0,-5 51 191,0 0 1,-1 0 0,0 0-1,0 1 1,-1-1 0,-2-9 0,3 15 91,1 0 0,-1 0 0,0 0 0,0 0 0,0 1 0,-1-1 0,1 0 0,0 0 1,-1 1-1,1-1 0,-1 1 0,1-1 0,-1 1 0,0 0 0,0 0 0,1 0 0,-1 0 1,0 0-1,0 0 0,0 0 0,0 0 0,0 1 0,0-1 0,-1 1 0,1-1 1,0 1-1,0 0 0,-3 0 0,0 1 110,-1-1 0,0 1 0,1 1 0,-1-1 0,1 1 1,-1 0-1,1 0 0,0 0 0,0 1 0,0 0 0,0 0 0,0 0 0,1 0 0,-5 5 1,-4 4-594,0 1-1,1 1 1,-12 16 0,22-20-4246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25.51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50 1 6147,'0'0'5589,"-6"21"-1392,-8 37-1425,2 2 1,-4 81 0,15-19-228,1-120-2520,0 0-1,0 1 0,0-1 1,0 0-1,0 0 0,0 0 0,1 1 1,-1-1-1,1 0 0,0 0 1,0 0-1,-1 0 0,1 0 1,2 3-1,-1-4-34,-1 0-1,1 0 1,-1 0-1,1 0 1,-1 0-1,1-1 1,0 1-1,-1-1 1,1 1-1,0-1 1,-1 0-1,1 1 1,0-1-1,-1 0 1,1 0-1,3 0 1,-3-1-34,0 1-1,0 0 1,0-1 0,0 1 0,0-1-1,0 0 1,0 1 0,-1-1 0,1 0-1,0 0 1,0 0 0,-1 0 0,1-1-1,-1 1 1,1 0 0,-1-1 0,1 1-1,-1-1 1,0 1 0,0-1 0,2-3-1,20-45-1132,-16 32 799,3-15-618,0 0 0,-3 0 0,0 0 0,-3-1 0,0 0 1,-2-56-1,-2 87 3989,0 7-1592,0 46 37,3 1 1,2-2-1,2 1 1,26 93-1,54 145 390,-81-258-1771,0 1 0,-2 0 0,-1 0 0,-2 36 0,-2-66-45,1 1 0,-1 0 0,1 0 0,-1-1 0,0 1 0,0 0-1,0-1 1,0 1 0,0-1 0,0 1 0,0-1 0,0 1 0,-1-1-1,1 0 1,-1 0 0,1 0 0,-1 1 0,1-2 0,-1 1 0,1 0 0,-1 0-1,-2 0 1,-45 18 96,40-16-139,-5 1-268,0 0 1,0-1-1,-1-1 1,1 0-1,0-1 1,-1 0-1,1-1 0,-1-1 1,-21-4-1,34 4 57,-1 1 0,0-1 0,1 0 0,0 0 0,-1 0-1,1-1 1,-1 1 0,1-1 0,0 1 0,0-1-1,0 0 1,0 0 0,0 0 0,0 0 0,1 0 0,-1 0-1,1 0 1,-1 0 0,1-1 0,0 1 0,0-1-1,0 1 1,0-1 0,-1-4 0,0-5-1504,0 0 0,0 0-1,1-1 1,1-13 0,0-31-5804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25.93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9508,'0'0'4474,"0"25"-24,0 146 798,0-168-5120,3 60 2193,-2-58-2212,0 1 0,0-1 0,0 0 1,1 0-1,0 1 0,0-1 0,0 0 0,0 0 0,5 6 0,-6-10-149,8-18-917,6-18 211,-3 4-11,1 1 0,1 1 1,24-36-1,-38 64 763,1 0 1,0-1-1,0 1 0,0 0 0,0 0 0,0-1 0,0 1 0,0 0 1,0 0-1,0 0 0,0 0 0,0 0 0,1 1 0,-1-1 0,0 0 1,1 1-1,-1-1 0,1 1 0,-1-1 0,0 1 0,1-1 0,-1 1 1,1 0-1,-1 0 0,1 0 0,0 0 0,-1 0 0,1 0 0,-1 0 1,1 1-1,-1-1 0,0 0 0,1 1 0,-1-1 0,1 1 0,2 1 1,1 2 419,1 1 0,-1 0 0,0 0 0,0 0 1,0 1-1,5 8 0,2 1 264,32 29 1156,-32-33-1598,0 1 0,15 18 0,-26-29 63,0-41-26442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26.2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10197,'0'0'13753,"25"13"-11937,81 44-316,-92-50-1315,-1 1 0,0 1 0,-1 0 0,0 1 0,0 0 0,-1 1 0,-1 1 0,0-1 0,0 1 0,-1 1 0,-1 0 0,0 0 0,0 1 0,-2 0 0,0 0 0,7 21 0,-5 4-25,-1 0 0,-2 1 0,-1 0-1,-4 63 1,0-92-86,0-10-127,0 1 1,0-1 0,0 1 0,0-1-1,0 1 1,-1-1 0,1 0-1,0 1 1,-1-1 0,0 0 0,1 1-1,-1-1 1,0 0 0,1 0 0,-1 1-1,0-1 1,0 0 0,0 0-1,0 0 1,0 0 0,0 0 0,0 0-1,0-1 1,-1 1 0,1 0 0,-2 0-1,-17 5-4498,-4-5-5104,11-1 1897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38.83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0 125 3650,'0'0'20182,"21"0"-17226,7-2-2356,1-1 0,-1-2 0,0 0 0,35-13 0,55-9-366,-108 24-212,0 0 0,0 0 0,0-1 0,11-6 0,-7 4-4,32-23 70,-41 23-69,-4 5-3,-7 1-6560,-7 1 1330,-2 5-1520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39.1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4834,'0'0'11670,"1"20"-9280,0 3-1672,8 107 2633,57 220 2507,-63-338-6874,-4-15 3173,0-6-2047,0 3-3154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39.9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100 67 4690,'0'0'14676,"-4"13"-12176,-4 8-1686,1 0-1,1 1 1,1 0 0,-2 24 0,6-25-186,-2 11 633,2 41-1,2-65-1111,-1 0 0,1 0 0,1-1 0,-1 1 0,1 0 0,0-1 0,1 1 0,0-1 0,0 0 0,8 13 0,-1-8-62,0-1 0,1 0 0,0 0 0,0-1-1,1-1 1,0 1 0,1-2 0,0 0 0,0-1-1,1 0 1,0-1 0,19 6 0,-31-11-86,0-1-1,-1 0 1,1 1-1,0-1 1,0 0 0,0 0-1,0 0 1,0 0-1,0-1 1,-1 1 0,1 0-1,0-1 1,0 1-1,0-1 1,0 0 0,-1 1-1,1-1 1,0 0-1,-1 0 1,1 0 0,-1 0-1,1-1 1,-1 1-1,1 0 1,-1-1 0,0 1-1,0 0 1,0-1 0,2-3-1,2-4 27,0 0 1,-1-1-1,-1 0 0,5-14 0,-1-1 62,2-5-92,-2 0 1,-1-1 0,-2 1 0,-1-1-1,-1 0 1,-3-37 0,1 58-1,0 2 19,0 0 0,0 0-1,-1 1 1,-1-1 0,1 1 0,-1-1-1,0 1 1,-1-1 0,1 1 0,-2 0 0,1 0-1,-1 0 1,0 1 0,0-1 0,-1 1-1,0 0 1,0 0 0,0 1 0,-1-1-1,0 1 1,0 0 0,0 1 0,0-1 0,-1 1-1,0 1 1,0-1 0,0 1 0,0 0-1,0 1 1,-1 0 0,1 0 0,-1 1 0,-15-2-1,17 3-17,-1 0 0,0 0 0,1 1 0,-1-1 0,1 1 0,-1 1 0,1 0 1,0-1-1,-1 2 0,1-1 0,0 1 0,0 0 0,1 0 0,-1 1 0,1 0 0,-1 0 0,1 0 0,-5 6 0,-25 22-27,24-24 3,1 2 0,-17 19 0,26-25-488,0-1 1,1 1-1,-1 0 0,1 0 0,0 0 1,0 0-1,0 0 0,1 7 0,0 6-2817,-1 7-2907,0-3-1776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40.4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54 0 6723,'0'0'15482,"-5"12"-13620,3-7-1663,-6 16 513,0 0 0,2 0 0,-7 33 0,6 32 1380,3 95 0,4-150-1909,0-19-125,0 1-1,1 0 1,1-1-1,0 1 0,0-1 1,1 1-1,1-1 1,0 0-1,7 13 1,-8-19-56,1 1 0,1-1 0,-1 0 0,1 0 0,0 0 0,0-1 0,1 0 0,-1 0 0,1 0 0,1-1 0,-1 0-1,0 0 1,1 0 0,0-1 0,0 0 0,11 3 0,-9-3-225,0 1 316,0-2 0,0 0-1,0 0 1,12 1 0,-19-3-244,0 0-1,0 0 0,0 0 1,1 0-1,-1 0 1,0-1-1,0 1 1,0-1-1,0 1 1,0-1-1,0 0 1,0 0-1,0 0 1,0 0-1,0 0 0,0 0 1,-1-1-1,1 1 1,0-1-1,-1 1 1,0-1-1,1 1 1,1-4-1,32-52-7964,-7 24-231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0.8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14 10789,'0'0'12053,"97"0"-11973,-66-7-80,-5 0-784,-11 7-1489,1 0-1953,-6 0-1536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41.0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8932,'0'0'6432,"2"20"-3425,24 144 2241,-12-79-2313,-9-45-1728,2 0 1,19 61-1,-24-94-1161,-2-6-27,2-10-86,11-36-247,24-50-1,-30 80 264,0 0-1,1 1 1,1 0-1,0 0 1,1 1-1,0 0 1,14-13-1,-22 25 87,1-1 0,-1 1-1,1 0 1,-1 0 0,1 0 0,-1 0-1,1 0 1,0 0 0,-1 1-1,1-1 1,0 1 0,0 0-1,-1-1 1,1 2 0,0-1-1,0 0 1,-1 0 0,6 2 0,-2-1 107,0 1 0,-1 0 0,1 0 0,0 0 0,-1 0 0,0 1 0,7 4 0,-3 1-62,0 0 0,-1 1 0,0 0-1,0 0 1,-1 1 0,0-1 0,0 2 0,-2-1 0,7 15 0,5 15 383,13 51-1,-15-43-348,-6-23-114,-3-16 12,-3-12 1,-3-13-133,-1 15 26,-1-4-586,0 1 1,-1-1 0,0 1 0,0 0 0,0 0-1,0 0 1,-6-4 0,-10-14-10020,5 3 1009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41.5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5923,'0'0'19313,"3"0"-17854,10 2-902,0 1 1,-1 0-1,1 0 0,-1 1 1,0 1-1,0 0 0,0 1 0,19 12 1,13 5-9,-28-15-503,-1 0 0,0 1 0,-1 1 0,0 0 1,0 1-1,-1 1 0,-1 0 0,0 0 0,0 1 0,13 20 0,-22-26-46,1 0 0,-1 0 0,-1 0 0,1 1 0,-1-1 0,-1 1 0,1-1 0,0 14 0,-3 67 0,0-45 0,3 22 0,0-36 0,-2-1 0,0 1 0,-2-1 0,-10 50 0,8-62 0,-26 111 0,30-127 0,0 1 0,0-1 0,0 1 0,0-1 0,0 1 0,0-1 0,0 1 0,0-1 0,0 1 0,-1-1 0,1 1 0,0-1 0,0 1 0,0-1 0,0 1 0,-1-1 0,1 1 0,0-1 0,-1 1 0,1-1 0,0 1 0,-1-1 0,1 0 0,0 1 0,-1-1 0,1 0 0,-1 1 0,0-1 0,-1-2 0,0-2-1,1 1 1,0 0-1,0 0 1,0 0-1,0-1 1,1 1-1,-1 0 1,1-6-1,-2-6-341,-5-34-2182,-5-14-3505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43.9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181 1 3025,'0'0'15840,"-12"22"-14269,5-9-1340,-4 7 138,1 0 0,1 1 0,0 0 0,2 0 0,0 1 1,-5 35-1,8 72 2069,4-91-1728,0-25-492,0-1 1,1 0-1,1 0 1,0 0-1,0 0 1,8 21-1,-9-28-192,1-1-1,0 0 1,1 0-1,-1 0 0,1 0 1,0-1-1,0 1 0,0-1 1,0 1-1,0-1 0,1 0 1,-1-1-1,1 1 1,0 0-1,0-1 0,0 0 1,0 0-1,1 0 0,-1-1 1,8 3-1,-2-2-18,-1 0-1,1 0 1,0-1-1,-1 0 1,1-1-1,0 0 1,0 0-1,0-1 1,-1 0-1,18-5 1,-22 4 10,1-1 1,-1 1-1,0-1 1,0 0-1,0 0 1,0-1-1,0 1 0,-1-1 1,1 0-1,-1-1 1,0 1-1,0 0 0,-1-1 1,0 0-1,1 0 1,-2 0-1,1-1 0,3-7 1,0-10 41,0 1 0,-2-1 0,0 0 0,-2 0 0,-1-1 0,0 1 0,-3-25 0,1 1-46,1 35-22,-1 1 0,1-1 1,-2 0-1,0 0 0,0 1 0,-1-1 0,-1 1 0,-5-14 0,6 21 24,1 0 0,0-1 1,-1 1-1,0 0 0,0 1 1,0-1-1,0 0 0,-1 1 1,1 0-1,-1 0 0,0 0 1,0 0-1,0 0 0,0 1 1,-1 0-1,1 0 0,-1 0 1,1 0-1,-1 1 1,0-1-1,1 1 0,-10 0 1,1 1 75,0 0 0,-1 1 1,1 1-1,0 0 0,0 1 1,0 0-1,0 1 0,1 1 1,-1 0-1,1 0 0,0 2 1,1-1-1,-1 1 0,1 1 1,1 0-1,-19 18 0,8-10-153,18-14-57,0 1 0,-1-1 0,1 0 0,0 1 1,0-1-1,0 1 0,1 0 0,-1 0 0,1 0 0,0 0 0,-1 1 0,1-1 0,1 0 0,-1 1 0,0 0 0,1-1 0,0 1 0,0 0 1,0 0-1,0 0 0,0 4 0,1-3-1048,0 11-2169,8-11-4602,13-5 847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44.25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 0 4978,'0'0'10907,"0"23"-7850,-14 360 3706,14-365-6449,-1 2 58,0 1-1,2-1 0,0 0 1,6 30-1,-5-44-350,0 0 0,0 1 0,1-1 0,-1 0 1,1-1-1,1 1 0,-1 0 0,1-1 0,0 0 0,0 0 0,0 0 0,1 0 0,0-1 0,0 0 1,0 0-1,0 0 0,1 0 0,7 3 0,-2-3-223,0 0 1,1 0-1,0-1 1,-1-1-1,1 0 1,0-1-1,0 0 1,0 0-1,16-2 1,-12 0-954,-11 1 441,0 0 0,0-1 0,-1 1-1,1-1 1,-1-1 0,1 1-1,-1-1 1,1 1 0,-1-1 0,0 0-1,0-1 1,0 1 0,0-1-1,0 0 1,-1 0 0,1 0 0,-1 0-1,4-5 1,22-24-8741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44.7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0 2673,'0'0'16285,"-1"29"-13542,-2 93-622,2-103-1627,0 0 0,2 1 0,0-1 0,1 0 0,1 0 0,0 0 0,2 0 0,0-1 0,11 26 1,2-12-240,-4-23-286,-14-9 22,1 0-1,0 0 0,-1 0 0,1 0 0,-1 0 1,1-1-1,-1 1 0,1 0 0,-1 0 0,1-1 1,-1 1-1,1 0 0,-1-1 0,1 1 0,-1-1 1,1 1-1,-1 0 0,0-1 0,1 1 0,-1-1 0,0 1 1,1-1-1,-1 1 0,0-1 0,0 1 0,0-1 1,1 0-1,-1 1 0,0-1 0,28-103-314,-25 83 256,2 0 0,0 0-1,1 1 1,2-1 0,0 2 0,1-1 0,14-22-1,-23 42 69,0-1 0,0 1 0,1-1 0,-1 1 1,0-1-1,1 1 0,-1-1 0,0 1 0,1-1 0,-1 1 0,1 0 0,-1-1 0,0 1 0,1 0 0,-1-1 0,1 1 0,-1 0 0,1 0 0,-1 0 0,1-1 0,0 1 0,-1 0 0,1 0 0,-1 0 0,1 0 0,-1 0 0,1 0 0,-1 0 0,1 0 0,0 0 0,-1 0 0,1 0 0,-1 0 0,1 1 0,-1-1 0,1 0 0,-1 0 0,1 0 0,-1 1 0,1-1 0,13 19 240,-11-14-126,19 34 827,-1 1-1,-3 0 1,17 55-1,-20-56-732,-6-18-796,-5-18-1212,-3-13-75,-1-40-6860,0 23 1030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45.1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11 5699,'0'0'13841,"21"-2"-11438,-4-1-1752,-10 2-392,0-1 0,1 1-1,-1 0 1,0 1 0,1 0-1,-1 0 1,0 0-1,1 1 1,-1 0 0,0 0-1,0 1 1,0 0 0,0 1-1,0-1 1,0 1-1,10 6 1,4 6 266,0 0 0,-2 1 0,0 0 0,0 2 0,-2 0 1,0 2-1,-1-1 0,-1 2 0,-1 0 0,17 35 0,-25-40-525,-1 0 0,-1 0 0,0 1 0,-1 0 0,1 31 0,-6 86 0,1-112 0,0-5 0,-1-1 0,0 1 0,-2-1 0,0 0 0,0 0 0,-2-1 0,0 1 0,-12 23 0,7-11 0,-4 7 0,11-34 0,0-1 0,3 0-188,0-1 0,1 0 0,-1 1 0,1-1 0,0 1 0,-1-1 0,1 1 1,-1-1-1,1 0 0,0 1 0,0-1 0,-1 0 0,1 0 0,0 1 0,0-1 0,0 0 0,0 1 0,0-1 0,0 0 0,0 0 0,0 1 0,0-1 1,0 0-1,0 1 0,0-1 0,1-1 0,-1-13-8523,0-3-1179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46.8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4 118 6499,'0'0'18291,"-4"19"-13390,6-18-4820,0-1 0,-1 1 0,1-1-1,0 1 1,0-1 0,0 0 0,-1 0 0,1 0 0,0 0 0,0 0 0,0 0 0,-1 0-1,3-1 1,9 0 196,14-1-133,-1-1 0,1-2 0,-1 0 0,0-2 0,0-1 0,24-11 0,-25 9-50,1 1 0,0 1 0,0 1 1,1 2-1,0 0 0,27 0 0,-52 4-94,0 1 0,0 0 0,1-1 0,-1 1 0,0-1 0,0 1 0,0-1 0,0 0 0,0 0 0,0 0 0,-1 0 0,1-1 0,0 1 0,0 0 0,-1-1 0,1 1 0,1-4 0,5-2 0,-2-2-1674,-11 5-2511,-11 4-6701,-12 0-1534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47.1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 1 6755,'0'0'14047,"0"28"-11684,-3 95-84,3-98-1725,2-1 1,0 1 0,2 0 0,1-1 0,0 0 0,14 35-1,-4-11-369,-11-41-162,-3-5-26,-1-1 0,1 0 1,-1 0-1,1 0 0,0 0 0,-1 0 1,0 1-1,1-1 0,-1 0 0,0 0 0,0 1 1,1-1-1,-1 2 0,0-2-437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48.1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54 1 3666,'0'0'18333,"0"4"-16420,-2 39 197,-10 58-1,-2 24-352,14-2-417,0-119-1320,0 0 1,0 0-1,1 0 1,-1 0 0,1 0-1,0 0 1,0-1-1,1 1 1,-1 0 0,1-1-1,-1 1 1,1-1 0,0 1-1,1-1 1,-1 0-1,0 0 1,1 0 0,0 0-1,0 0 1,0-1-1,0 1 1,0-1 0,0 0-1,1 0 1,-1 0-1,1 0 1,5 2 0,6 0-31,0-1 1,0-1 0,0 0-1,0-1 1,28-1 0,-25 0 24,-15-1-12,-1 1 1,1 0-1,0-1 1,-1 0-1,1 1 1,-1-1-1,0 0 1,1 0 0,-1-1-1,0 1 1,0 0-1,1-1 1,-1 1-1,0-1 1,-1 0-1,1 0 1,0 0-1,0 0 1,-1 0-1,1 0 1,1-4-1,4-6 17,-1 0-1,-1 0 1,5-14 0,-6 14 5,8-25-96,-3 1 0,-1-1 0,-1-1 0,-2 1 0,0-74-1,-6 107 86,1 1-1,-1-1 0,1 1 0,-1 0 0,0 0 0,0-1 0,0 1 1,-1 0-1,1 0 0,-1 0 0,0 0 0,0 0 0,0 1 0,0-1 1,0 1-1,-1-1 0,1 1 0,-1 0 0,1-1 0,-1 2 0,0-1 1,0 0-1,0 0 0,0 1 0,-5-3 0,-2 1 27,0-1 0,-1 1 0,1 1 0,0 0 0,-1 0 0,1 1 0,-12 0 0,0 1 36,10-1-71,0 1 1,-1 1-1,-12 2 1,21-2-16,0 0 0,0 0 0,0 0 1,0 1-1,0 0 0,0 0 0,0 0 1,1 0-1,-1 0 0,1 1 0,0 0 0,-6 5 1,-45 64-255,52-69-117,1-1 0,0 1 1,0 0-1,0 0 0,0-1 1,0 1-1,1 0 0,-1 0 1,1 0-1,-1 3 0,1 18-9307,0-19 5878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48.5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72 0 1713,'0'0'11061,"-9"19"-7692,2-5-2796,-1 1-32,0 1 0,2 0 0,0 0 0,0 1 0,2 0 0,-4 25 0,3 6 1336,2 1 1,2 1-1,6 51 1,-4-93-1790,0 0 1,1 0-1,0-1 0,1 1 1,0 0-1,0-1 0,0 1 1,1-1-1,0 0 1,1 0-1,0-1 0,0 1 1,0-1-1,0 0 0,13 10 1,-10-10-404,-7-5 194,-1-1-1,1 1 0,-1-1 0,1 1 0,0-1 1,0 1-1,-1-1 0,1 0 0,0 1 0,-1-1 1,1 0-1,0 1 0,0-1 0,0 0 0,-1 0 1,1 0-1,0 0 0,0 0 0,0 0 0,-1 0 1,1 0-1,0 0 0,0 0 0,0 0 0,0 0 1,-1-1-1,1 1 0,0 0 0,0-1 0,-1 1 1,1 0-1,0-1 0,-1 1 0,1-1 0,0 1 1,-1-1-1,1 0 0,-1 1 0,1-2 0,63-42-10213,-13 12 4642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1.0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 0 8116,'0'0'11656,"-5"29"-9594,-12 96-269,14-97-1140,0 1 1,2 0 0,1 0-1,5 40 1,-5-62-666,1-1 1,0 1-1,0-1 1,1 0-1,0 0 1,0 0-1,0 0 1,1 0-1,0 0 1,0 0-1,0-1 1,1 0-1,0 1 0,0-2 1,0 1-1,1 0 1,-1-1-1,1 1 1,0-2-1,1 1 1,-1 0-1,0-1 1,1 0-1,0 0 1,0-1-1,0 1 1,0-1-1,0 0 0,0-1 1,1 0-1,-1 0 1,0 0-1,11-1 1,-13 0-163,-1 0 1,1 0-1,-1 0 1,1-1-1,-1 1 1,1-1-1,-1 0 1,0 0-1,1 0 1,-1 0-1,0-1 1,0 1-1,0-1 1,0 0-1,0 0 1,0 0-1,3-3 1,-3 1-1032,1-1-1,-1 1 1,0-1 0,0 1-1,0-1 1,3-9 0,5-13-6038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49.0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91 5603,'0'0'17813,"0"0"-17762,0 1 0,0-1-1,0 0 1,0 0 0,-1 0-1,1 0 1,0 0 0,0 0 0,0 0-1,0 0 1,0 0 0,0 1 0,0-1-1,0 0 1,0 0 0,0 0-1,0 0 1,-1 0 0,1 0 0,0 0-1,0 0 1,0 0 0,0 0 0,0 0-1,0 0 1,0 0 0,0 0-1,-1 0 1,1 0 0,0 0 0,0 0-1,0 0 1,0 0 0,0 0 0,0 0-1,0 0 1,0 0 0,-1 0-1,1 0 1,0 0 0,0 0 0,0 0-1,0 0 1,0 0 0,0 0 0,0 0-1,0 0 1,-1 0 0,1-1-1,0 1 1,0 0 0,0 0 0,0 0-1,0 0 1,0 0 0,0 0 0,0 0-1,0 0 1,0-1 0,0 1 0,0 0-1,0 0 1,0 0 0,0 0-1,0 0 1,0 0 0,0 0 0,0 0-1,0-1 1,1-2-34,-1 0 0,1 1 0,1-1 0,-1 0 0,0 0 0,1 1 0,-1-1 0,1 1 0,0-1 0,0 1-1,0-1 1,0 1 0,4-3 0,37-32 199,-34 30-197,-9 7-12,0-1 0,1 1 0,-1-1 0,0 1 0,1 0 0,-1-1 0,1 1-1,-1-1 1,0 1 0,1 0 0,-1-1 0,1 1 0,-1 0 0,1 0 0,-1-1 0,1 1 0,0 0-1,-1 0 1,1 0 0,-1 0 0,1 0 0,-1 0 0,1 0 0,-1 0 0,1 0 0,0 0 0,-1 0-1,1 0 1,-1 0 0,1 0 0,-1 0 0,1 0 0,-1 1 0,1-1 0,-1 0 0,1 0 0,-1 1 0,1-1-1,-1 0 1,1 1 0,-1-1 0,1 1 0,-1-1 0,0 0 0,1 1 0,-1 0 0,7 28 280,-6-17-128,18 78 1998,11 167 0,-29-238-2108,1-1-1,0 1 1,2-1-1,11 35 1,-14-60-2618,2-35-11547,-3 27 5381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49.5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9668,'0'0'12158,"6"2"-10322,33 15 865,-2 1 1,66 42-1,-36-19-1937,-58-37-754,-1 1 1,0 1 0,0-1 0,0 1 0,-1 1-1,1 0 1,-2 0 0,1 0 0,-1 0-1,0 1 1,-1 0 0,1 1 0,-2-1 0,1 1-1,-1 0 1,-1 0 0,0 0 0,0 1 0,0-1-1,-1 1 1,1 13 0,0 3-11,-1-1 0,-1 1 0,-1 0 0,-1-1 0,-1 1 0,-2 0 0,0-1 0,-16 48 0,8-36 0,6-17 0,0 0 0,-2 0 0,0-1 0,-1 0 0,-14 20 0,23-38-32,0-1 1,0 1-1,0-1 0,-1 1 1,1-1-1,0 1 1,0-1-1,-1 0 0,1 1 1,0-1-1,-1 0 0,1 1 1,-1-1-1,1 0 1,0 1-1,-1-1 0,1 0 1,-1 0-1,1 1 0,-1-1 1,1 0-1,-1 0 1,1 0-1,-1 0 0,1 0 1,-1 0-1,1 1 0,-1-1 1,1 0-1,-1-1 0,1 1 1,-1 0-1,1 0 1,-1 0-1,1 0 0,-1 0 1,1 0-1,-1-1 0,1 1 1,-1 0-1,1 0 1,0-1-1,-1 1 0,1 0 1,-1-1-1,1 1 0,0 0 1,-1-1-1,1 0 0,-13-23-4774,12 19 2921,-9-20-8362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50.8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110 1 1425,'0'0'5797,"-6"27"-1254,2-7-3762,-6 26 1059,2-1 1,-2 67-1,8-73-742,0-14-112,1 0 1,1 1-1,7 47 1,-6-68-885,0 1 0,1-1 0,-1 0 0,1 1 0,0-1 0,0 0 0,1 0 0,-1-1 0,1 1 1,0 0-1,0-1 0,1 0 0,-1 1 0,1-2 0,0 1 0,0 0 0,1-1 0,-1 1 0,1-1 1,-1-1-1,1 1 0,0 0 0,8 2 0,-4-3-40,0 1-1,1-2 1,-1 1 0,0-1 0,1-1-1,-1 1 1,1-2 0,-1 1 0,1-1-1,-1-1 1,0 0 0,1 0 0,-1-1-1,0 0 1,0 0 0,-1-1 0,1 0-1,-1-1 1,0 0 0,0 0 0,13-12-1,-12 10-20,-1-2-1,0 1 0,0-1 0,-1 0 1,0-1-1,-1 0 0,0 0 1,0 0-1,-1-1 0,0 0 1,-1 0-1,-1 0 0,1 0 0,-2-1 1,0 1-1,0-1 0,0-17 1,-2 20 0,0 1 0,0 0 1,-1 0-1,0-1 0,0 1 1,-1 0-1,0 0 0,-1 0 1,0 1-1,0-1 1,0 0-1,-1 1 0,-1 0 1,1 0-1,-8-10 0,3 9-9,1-1 0,-1 1 0,0 0 0,-1 1-1,1 0 1,-1 1 0,-1 0 0,1 0 0,-15-4-1,18 7 45,0 0 0,0 1 0,-1 0 0,1 1 0,-1 0-1,1 0 1,-1 0 0,1 1 0,-1 0 0,0 1 0,1-1-1,-1 2 1,1-1 0,-1 1 0,-13 5 0,-100 56 497,75-38-418,45-24-240,1-1 0,-1 0 0,1 1-1,-1-1 1,0 1 0,1-1 0,-1 1 0,1-1 0,-1 1-1,1-1 1,0 1 0,-1-1 0,1 1 0,-1 0 0,1-1 0,0 1-1,0-1 1,-1 1 0,1 0 0,0-1 0,0 1 0,0 0 0,0 0-1,-1-1 1,1 1 0,0 0 0,1-1 0,-1 1 0,0 0-1,0 0 1,0-1 0,0 1 0,0 0 0,1-1 0,-1 2 0,1-1-298,-1 0 0,1 0 0,0 1 0,0-1 0,-1 0 0,1 0 0,0 0 0,0 0 0,0 0 0,0 0 0,0 0 0,0 0 0,1 0 1,1 1-1,16 4-4817,0 1-1801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51.1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0 9540,'0'0'10675,"0"30"-9368,0 203 2436,0-189-2899,-1-14-114,1 1-1,8 56 0,-6-78-691,0 1-1,1-1 1,0 0 0,0 0-1,1-1 1,0 1-1,1-1 1,0 1 0,0-1-1,0-1 1,1 1 0,0-1-1,12 10 1,-10-10-91,0-1 0,0 0 0,0-1 0,1 1 0,0-2 0,0 1 0,1-1 0,-1-1 0,12 3 1,-8-3-1762,1-1 1,0 0 0,21-1 0,-34 0 1457,1-1 1,-1 0 0,0 0 0,1-1-1,-1 1 1,1 0 0,-1 0 0,0-1-1,1 1 1,-1-1 0,0 1 0,2-2 0,17-20-4880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51.60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10229,'0'0'9572,"2"20"-7872,34 207 4217,-36-227-5914,2 18 352,1-1 0,9 34-1,-11-48-381,0-1 1,-1 1-1,1 0 0,0 0 0,1-1 0,-1 1 1,0-1-1,1 1 0,-1-1 0,1 1 1,0-1-1,0 0 0,0 0 0,0 0 0,0 0 1,0 0-1,1 0 0,-1-1 0,1 1 0,-1-1 1,1 0-1,-1 0 0,1 0 0,0 0 1,0 0-1,4 1 0,-5-2-54,-1-1-1,0 1 1,0 0 0,0-1-1,1 1 1,-1-1-1,0 1 1,0-1 0,0 1-1,0-1 1,0 0 0,0 0-1,0 1 1,0-1-1,0 0 1,-1 0 0,1 0-1,0 0 1,0 0 0,-1 0-1,1 0 1,0-1-1,12-31-645,-9 23 485,29-88-813,-21 58 854,19-42 0,-30 81 231,-1-1-1,1 1 1,-1 0-1,1-1 1,0 1-1,0 0 1,0 0 0,0-1-1,0 1 1,0 0-1,0 0 1,0 0-1,0 0 1,0 0-1,1 0 1,-1 1 0,0-1-1,1 0 1,-1 1-1,0-1 1,1 1-1,-1-1 1,1 1 0,-1 0-1,1-1 1,-1 1-1,1 0 1,-1 0-1,1 0 1,-1 0-1,1 1 1,-1-1 0,1 0-1,-1 0 1,0 1-1,1-1 1,-1 1-1,1-1 1,-1 1-1,2 1 1,4 2 252,-1 0-1,0 0 1,0 1 0,-1 0 0,1 0-1,-1 0 1,6 7 0,15 19 692,-14-18-615,-1 1 0,0-1 0,-1 2 0,-1 0 0,0 0 0,8 18 0,8 40 83,-21-63-3498,-3-5-3337,-1-29 345,0-7-2031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51.9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6707,'0'0'14319,"22"10"-12337,74 34-75,-90-40-1678,1 0 0,-1 0 0,0 1 0,0-1 0,0 1-1,-1 0 1,0 1 0,0-1 0,0 1 0,-1 0-1,0 1 1,0-1 0,0 1 0,-1-1 0,0 1 0,4 13-1,-2-8 12,3 10-40,-1 1-1,0-1 0,-2 1 1,-1 0-1,0 1 0,-1 33 1,-2-24-185,0 33 71,-1-60-86,-1 0-1,0-1 1,0 1 0,0-1-1,0 1 1,-1-1 0,0 0 0,-4 9-1,1-6-511,-17 22 475,21-29-500,0-1-1,-1 1 1,1 0-1,0 0 1,0-1-1,-1 1 1,1 0-1,0-1 1,-1 1-1,1-1 1,0 0-1,-1 1 0,1-1 1,-3 0-1,-2-2-5753,2-9-2606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52.4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47 9108,'0'0'13364,"10"0"-12241,67 1 1225,-12 1-953,88-8 0,-140 4-1356,0-1 0,0-1 1,23-10-1,19-5-9,-44 18 822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52.7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5811,'0'0'14886,"15"112"-12452,-1-60-738,6 1-511,-6-8-321,-4 1-351,0-13-401,4-7-96,-4 7-16,-5-26-417,-5 6-703,5-7-1441,-1 1-1233,6-7-2257,5 0-2849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53.2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119 48 5442,'0'0'11024,"-5"21"-8799,-5 24-800,3 0 1,1 1-1,2 0 0,4 82 0,1-123-1312,0-1 0,0 0 0,0 1 0,1-1 0,0 0 0,-1 0-1,1 0 1,1 0 0,-1 0 0,1 0 0,-1 0 0,1-1 0,0 1 0,0-1 0,1 0 0,3 3-1,-4-4-97,-1 0-1,1 0 0,0-1 1,0 1-1,0-1 0,0 0 1,0 0-1,1 0 0,-1 0 1,0 0-1,0-1 0,1 1 1,-1-1-1,0 0 0,1 0 1,-1 0-1,0-1 1,1 1-1,-1-1 0,0 0 1,0 0-1,6-2 0,-3-1-2,-1 1 0,1-1 0,-1-1 0,-1 1 0,1-1 0,0 1 0,-1-1 0,0 0 0,0-1 0,-1 1-1,0-1 1,1 0 0,-2 0 0,3-7 0,4-9-7,-1 0 1,7-38-1,-12 40 24,0 0 0,-1 0-1,-1 0 1,-2-22 0,0 30 17,0 0 1,-1 0-1,-1 0 0,0 0 1,0 1-1,-1-1 1,-9-18-1,11 28 4,1-1 0,-1 1 1,0-1-1,0 1 0,0 0 1,0 0-1,0 0 0,-1 0 0,1 0 1,0 1-1,-1-1 0,0 1 1,1-1-1,-1 1 0,0 0 0,0 0 1,1 0-1,-6 0 0,-4-1 216,1 1 1,-1 1-1,-17 0 0,4 1-227,18 0-39,0 1-1,-1 0 0,1 0 1,0 0-1,0 1 0,0 0 0,0 0 1,1 1-1,-1-1 0,1 2 0,0-1 1,0 1-1,1 0 0,-1 0 1,1 0-1,0 1 0,0-1 0,1 1 1,0 1-1,0-1 0,-3 7 0,5-8-490,0-1 0,1 1-1,0-1 1,0 1-1,0 0 1,1 0-1,-1-1 1,1 1-1,0 6 1,0-9-52,1 0 1,-1-1 0,0 1-1,0 0 1,1 0-1,-1-1 1,1 1-1,-1 0 1,1-1-1,0 1 1,0-1-1,0 1 1,0-1-1,0 1 1,0-1 0,0 0-1,0 0 1,0 1-1,1-1 1,-1 0-1,0 0 1,1 0-1,-1 0 1,1 0-1,-1-1 1,3 2-1,24 0-10715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53.5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69 0 11269,'0'0'6745,"-7"21"-4560,5-13-2014,-11 33 933,2 1 1,-8 57-1,3 167 3530,16-252-4539,0 0-1,2-1 1,-1 1 0,2-1 0,0 0 0,0 1-1,1-1 1,1-1 0,7 17 0,-7-21-93,0 0-1,0 0 1,1-1 0,0 1 0,0-1 0,1 0 0,0-1 0,0 0 0,1 0 0,-1 0 0,1-1 0,0 0 0,1-1-1,9 4 1,-12-5-115,0-1-1,1 0 1,-1-1-1,12 2 1,-17-3-108,1 0 0,0 1 1,0-1-1,0 0 0,-1 0 0,1 0 1,0-1-1,0 1 0,0 0 0,-1-1 0,1 1 1,0-1-1,0 0 0,-1 1 0,1-1 1,-1 0-1,1 0 0,0 0 0,-1 0 0,0 0 1,1 0-1,1-3 0,4-10-1694,0 0 0,-2-1 0,5-15 0,-5 15 222,14-49-6647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7.4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9732,'0'0'9413,"58"148"-7380,-38-96-208,-1 9-273,-6-17-575,0-9-481,-7-9-320,7-18-128,-6 1-48,-7 0-176,0-35-25196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1.43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 0 7475,'0'0'13212,"0"24"-11710,-1 21-655,0 34 596,3 0 1,15 101 0,-17-177-1581,3 10 274,0 1-1,1-1 0,10 24 1,-12-34-266,-1 0 0,1-1 0,0 1 1,-1-1-1,1 1 0,0-1 1,0 0-1,1 0 0,-1 0 0,4 3 1,-5-4-178,1-1 1,-1 1-1,1 0 1,-1-1 0,1 1-1,0-1 1,-1 0 0,1 1-1,0-1 1,-1 0-1,1 0 1,0 0 0,0 0-1,-1 0 1,1 0-1,0-1 1,-1 1 0,1-1-1,2 0 1,-2 0-267,0 0 1,-1 0-1,1 0 1,-1 0-1,0 0 0,1 0 1,-1 0-1,0-1 1,0 1-1,0 0 0,2-2 1,16-29-9332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53.9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0 184 8900,'0'0'10701,"2"-5"-10138,11-23 141,2-1 1,0 2-1,35-45 0,-49 71-706,-1-1 0,1 1-1,0-1 1,0 1 0,0-1-1,0 1 1,1 0 0,-1 0-1,0-1 1,0 1 0,1 0 0,-1 0-1,1 0 1,-1 1 0,1-1-1,-1 0 1,1 0 0,0 1-1,-1-1 1,1 1 0,2-1-1,2 18 361,79 222 3977,-76-211-3936,-2 1 0,7 46 0,-10-47-240,2 1-1,13 42 1,-18-69-164,0-7-980,5-45-1786,12-65-9539,-4 62 2383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4:54.3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12342,'0'0'8406,"25"13"-6167,86 44-684,-89-45-1013,0 1 0,-1 1 1,-1 1-1,-1 1 0,0 0 0,32 37 1,-8-7 116,-34-38-542,0 1 0,0 0 0,-1 0 0,-1 1 0,0 0 0,0 1-1,-1 0 1,0 0 0,-1 0 0,0 0 0,0 1 0,-2 0 0,1 0 0,-2 0-1,1 0 1,-2 0 0,0 1 0,0-1 0,-1 0 0,-2 15 0,0-3 26,-2 1 0,-1 0 0,-2-1 0,-11 31 0,-46 93 416,45-105-518,-24 34-41,43-76-1,0-1 0,0 1 1,-1-1-1,1 1 0,0-1 0,0 0 1,0 1-1,0-1 0,-1 1 0,1-1 1,0 1-1,0-1 0,-1 0 0,1 1 1,0-1-1,-1 0 0,1 1 0,0-1 0,-1 0 1,1 1-1,-1-1 0,1 0 0,-1 0 1,1 0-1,0 1 0,-1-1 0,1 0 1,-1 0-1,1 0 0,-1 0 0,1 0 1,-1 0-1,1 0 0,-1 0 0,1 0 1,-1 0-1,1 0 0,-1 0 0,1 0 0,-1 0 1,1 0-1,0-1 0,-1 1 0,1 0 1,-1 0-1,1 0 0,-1-1 0,1 1 1,0 0-1,-1-1 0,0 1-203,0-7-642,0 1-1,0-1 1,1 1-1,-1-1 0,1 0 1,2-11-1,0-8-4125,-2-19-5769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5:00.0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84 53 4610,'0'0'21885,"-12"28"-20951,0-4-695,2-5-33,1 1 0,1 0 0,1 0 1,0 1-1,2 0 0,0 0 0,-1 26 0,4 77 1211,2-119-1402,0 0-1,0 0 1,0 0-1,1 0 1,-1 0 0,1 0-1,1 0 1,-1 0-1,1 0 1,-1-1 0,1 1-1,1-1 1,-1 1-1,1-1 1,-1 0 0,1 0-1,0 0 1,1 0-1,-1 0 1,1-1 0,0 0-1,-1 0 1,2 0-1,-1 0 1,0 0 0,0-1-1,1 0 1,-1 1-1,1-2 1,0 1 0,0-1-1,-1 1 1,11 0-1,-5 0-4,0-1-1,0 0 1,1-1-1,-1 0 0,0 0 1,0-1-1,1-1 1,-1 1-1,0-2 0,0 1 1,0-1-1,-1-1 1,1 0-1,-1 0 0,0-1 1,0 0-1,0-1 1,10-8-1,-8 4 0,0 1 0,-1-2 1,-1 1-1,0-1 0,0-1 0,-1 0 0,0 0 0,-1 0 0,7-19 1,-8 14-7,0-1 0,-2 0 1,0 0-1,-1 0 0,-1-1 0,0-32 1,-2 35 12,0-1 0,-1 1 1,-1 0-1,0-1 1,-9-28-1,10 40-1,-1 1 1,0-1 0,0 1-1,-1 0 1,1 0 0,-1 0-1,0 0 1,0 0-1,0 1 1,0 0 0,-1-1-1,0 1 1,1 0 0,-1 1-1,0-1 1,0 1-1,-1-1 1,1 1 0,0 0-1,-1 1 1,0-1 0,1 1-1,-1 0 1,0 0-1,-5 0 1,2 0 11,1 1-1,-1 0 1,0 0 0,0 0 0,0 1-1,1 0 1,-1 1 0,0 0-1,1 0 1,-1 1 0,-13 6 0,2 2 79,0 1 0,-31 27 1,28-22-88,14-10-50,0-1 1,1 1-1,-10 11 0,17-17-126,-1 6-6776,1-6 6372,0 1-1,-1-1 0,1 0 1,0 0-1,0 1 0,0-1 1,0 0-1,0 0 0,1 1 1,-1-1-1,0 0 0,1 0 1,-1 0-1,0 1 0,1-1 1,-1 0-1,1 0 0,0 0 1,0 1-1,24 12-8285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5:00.31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136 0 8740,'0'0'12118,"-7"22"-10021,-14 48-813,-70 268 4051,83-290-4815,3 1 0,2-1 0,3 50 0,0-94-532,0 1 0,0-1 0,0 1 0,1-1-1,0 1 1,0-1 0,0 0 0,1 1 0,-1-1-1,1 0 1,0 0 0,0 0 0,1 0-1,-1 0 1,1-1 0,0 1 0,0-1 0,0 0-1,0 1 1,0-1 0,1-1 0,-1 1-1,1 0 1,0-1 0,0 0 0,0 0 0,0 0-1,0 0 1,1-1 0,6 2 0,-2-2-487,-1-1 0,1 0 0,0 0 1,0-1-1,-1 0 0,1 0 0,-1-1 1,1 0-1,-1-1 0,12-5 0,-5 1-1669,-1-1-1,-1-1 0,1 0 0,19-18 1,-11 7-4310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5:00.9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1 5106,'0'0'7879,"-1"19"-4993,-3 327 8405,4-316-10613,3 78 842,-2-98-1474,1 0-1,0-1 0,0 1 1,1 0-1,0-1 0,0 0 1,1 0-1,8 13 0,-11-20-78,0-1 0,0 1 0,0 0 0,1 0-1,-1 0 1,0-1 0,1 1 0,0-1 0,-1 1-1,1-1 1,0 0 0,0 1 0,-1-1 0,1 0-1,0 0 1,0 0 0,0-1 0,1 1 0,-1 0 0,0-1-1,0 1 1,0-1 0,0 0 0,0 0 0,1 0-1,-1 0 1,0 0 0,0 0 0,0-1 0,1 1-1,-1-1 1,0 1 0,0-1 0,0 0 0,0 0 0,0 0-1,0 0 1,0 0 0,-1 0 0,1-1 0,0 1-1,2-2 1,7-8-328,1 0 0,-1 0 0,-1-1 1,14-21-1,-16 23 300,-5 5-44,0 1 3,0 0-1,-1-1 1,2 1-1,-1 0 1,0 0-1,1 1 0,0-1 1,0 1-1,0 0 1,0 0-1,1 0 0,-1 0 1,1 1-1,8-4 1,-12 6 99,0 0 1,0 0 0,0 0 0,0 1 0,0-1-1,0 0 1,0 0 0,0 1 0,0-1 0,0 1-1,0-1 1,0 1 0,0-1 0,0 1 0,0 0-1,0-1 1,0 1 0,0 0 0,0 0 0,-1-1-1,1 1 1,0 0 0,-1 0 0,1 0-1,-1 0 1,1 2 0,16 33 1147,-12-24-400,-4-8-624,1-1 0,0 1-1,1 0 1,-1-1 0,1 1 0,-1-1 0,1 0 0,0 0 0,0 0-1,1 0 1,-1-1 0,0 1 0,6 2 0,-7-4-120,0 0 0,0-1 0,0 1 0,0-1 0,0 1 0,0-1 0,0 0 0,0 0 0,0 0 0,0 0 0,0 0 0,0 0 0,0 0 0,0-1 0,0 1 0,0-1 0,0 1 0,0-1 0,-1 0 0,1 0 0,0 0 0,0 0 0,-1 0 0,1 0 0,0-1 0,-1 1 0,1 0 0,-1-1 0,0 1 0,3-4 0,2-2 43,-1 0-1,1-1 1,-1 0-1,-1 0 1,0-1-1,0 1 1,0-1-1,-1 0 1,0 0 0,-1 0-1,0 0 1,0-1-1,-1 1 1,0 0-1,-2-19 1,1 26-17,0 0 0,-1 1 1,1-1-1,-1 0 0,0 0 0,0 1 1,0-1-1,1 0 0,-1 1 1,-1-1-1,1 1 0,0-1 0,0 1 1,-1 0-1,1-1 0,0 1 1,-4-2-1,1 1 6,0-1 0,-1 1 0,1 0 1,-1 1-1,0-1 0,-8-1 0,-6 0-59,-1 1 1,-30 1-1,45 1-1,-9 0-265,-20 0-3874,46-16-10065,14-1 4194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5:01.35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147 1 8836,'0'0'2214,"-10"24"983,-67 161 2000,66-164-4236,2 2 0,0 0 1,2 0-1,0 0 1,2 1-1,0 0 1,-1 36-1,6-59-973,-1 0 0,1 0 0,0-1 0,0 1 0,0 0 0,0 0 1,0 0-1,0 0 0,0-1 0,0 1 0,0 0 0,1 0 0,-1 0 0,0-1 0,0 1 0,1 0 0,-1 0 0,1-1 0,-1 1 0,0 0 0,1-1 1,-1 1-1,1 0 0,0-1 0,-1 1 0,1-1 0,-1 1 0,1-1 0,0 1 0,-1-1 0,1 1 0,0-1 0,0 0 0,-1 1 0,1-1 0,0 0 1,0 0-1,0 0 0,-1 0 0,1 1 0,0-1 0,0 0 0,0 0 0,-1 0 0,1-1 0,0 1 0,0 0 0,0 0 0,-1 0 0,1-1 0,0 1 1,0 0-1,-1-1 0,1 1 0,0 0 0,0-1 0,0 0 0,4-2-104,1 0-1,-2 0 1,1-1 0,0 1 0,0-1 0,-1 0-1,5-6 1,14-23-524,-2-1 0,-1-1-1,24-56 1,-21 41-557,30-48 1,-39 85 1346,-14 13-109,1 0-1,-1 0 1,0 0 0,1 0-1,-1 0 1,1 0-1,-1 0 1,1 0 0,-1 0-1,1 0 1,-1 1-1,1-1 1,-1 0 0,0 0-1,1 0 1,-1 0-1,1 1 1,-1-1-1,0 0 1,1 1 0,-1-1-1,0 0 1,1 0-1,-1 1 1,15 29 1871,-13-26-1892,20 54 2486,-3-10-1171,-2 1-1,19 90 1,-25-46-614,-1 153 1,-10-225-670,-1-1 0,-1 1 1,-1 0-1,0-1 0,-2 1 0,-11 32 0,13-46-29,0 1 0,-1-1-1,0 0 1,0 0 0,0 0 0,-1 0-1,0-1 1,0 0 0,-1 0 0,1 0 0,-2-1-1,1 0 1,0 0 0,-1 0 0,0-1-1,0 0 1,0 0 0,-1-1 0,1 0-1,-10 3 1,7-4-135,0 0 0,0 0 0,1-1-1,-1 0 1,0-1 0,0 0 0,0 0 0,0-1-1,0-1 1,0 1 0,-14-6 0,18 5-121,1 0 1,-1-1 0,1 0-1,0 0 1,0 0-1,0-1 1,0 0 0,1 0-1,-1 0 1,1 0-1,0-1 1,0 0 0,0 1-1,1-1 1,0-1-1,0 1 1,0 0 0,1-1-1,0 0 1,-3-6-1,3 1-554,-1 0 0,1 0-1,0 0 1,1 0 0,1 0-1,0 0 1,0 0 0,1 0-1,3-16 1,0 11-911,1 0 0,0 1 0,1 0 0,1 0 0,14-25 0,22-31-6466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5:01.80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0 672,'0'0'20178,"1"22"-17468,1 1-2032,0 13 1033,12 66 1,-14-101-1657,9 29 265,-9-29-330,1-1 0,-1 1 1,0-1-1,0 1 0,0-1 0,0 1 1,1-1-1,-1 1 0,0-1 0,0 0 1,1 1-1,-1-1 0,0 1 0,1-1 1,-1 0-1,1 1 0,-1-1 0,0 0 1,1 1-1,-1-1 0,1 0 0,-1 0 1,1 1-1,-1-1 0,1 0 0,-1 0 1,1 0-1,-1 0 0,1 0 0,-1 1 1,1-1-1,-1 0 0,1 0 0,-1 0 1,1 0-1,-1-1 0,1 1 0,-1 0 1,1 0-1,-1 0 0,1 0 0,-1 0 1,1-1-1,-1 1 0,1 0 0,-1-1 1,0 1-1,1 0 0,-1 0 1,1-1-1,-1 1 0,1-1 0,41-48-751,-31 35 749,0 0 0,1 1 0,1 0 0,21-16 0,-33 27 16,1 1 1,0 0-1,-1 1 1,1-1-1,0 0 1,0 0-1,0 1 1,-1-1-1,1 1 1,0-1-1,0 1 1,0 0-1,0 0 1,0 0-1,0 0 1,0 0-1,0 0 1,0 1-1,-1-1 1,1 1-1,0-1 1,0 1-1,0 0 1,-1-1-1,1 1 1,0 0-1,2 2 1,2 2 134,0 0 0,0 1 1,0-1-1,-1 1 0,5 8 1,1-1 114,16 15 204,-15-15-155,-1-1-1,0 2 1,11 17 0,-18-24-211,-1 0 1,1 0-1,-2 0 0,1 0 1,-1 1-1,0-1 0,-1 1 0,1 0 1,-1-1-1,-1 13 0,0-19-377,0-10-2194,1-2 164,0 0 0,0 1-1,1-1 1,4-10 0,8-23-7268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5:02.0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44 1 8180,'0'0'9284,"13"19"-6806,86 132 2269,-86-129-4306,0 1 0,-2 1-1,-1 0 1,-1 0 0,0 1 0,-2 0 0,-1 0 0,-2 1 0,0 0 0,1 49 0,-5-52-369,-1 0 1,-1 0-1,-1 0 1,-1-1-1,-1 1 1,-1-1-1,-1 0 0,-1-1 1,-1 1-1,0-2 1,-2 1-1,-20 29 1,25-42-304,0-1 0,-1 1 0,0-1 0,0 0-1,0-1 1,-14 9 0,14-10-1428,-1-1 0,0 0-1,0-1 1,-13 5 0,-16 4-8279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5:02.73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 1 3169,'0'0'3679,"-4"23"-645,1-11-2603,-6 31 1145,2-1 0,-3 55 1,10 136 6890,0-227-8251,1 0-1,-1 1 1,1-1-1,0 0 1,1 0-1,-1 0 1,1 0-1,1 0 1,-1 0-1,7 10 1,-7-13-174,1 0 1,0 1 0,0-1 0,0 0 0,0-1-1,1 1 1,-1 0 0,1-1 0,-1 0-1,1 0 1,0 0 0,0 0 0,0-1 0,0 0-1,0 1 1,7 0 0,-1 0-14,-1-1 1,0 1-1,0-1 1,1-1-1,-1 0 1,1 0-1,-1-1 1,0 0-1,0-1 1,1 0-1,-1 0 1,0-1-1,-1 0 1,1-1-1,0 0 1,-1 0-1,15-10 1,-8 0 23,0 0 0,-1 0 0,0-2 0,-2 0 0,1 0 0,-2-1 0,0-1 0,-2 0 0,10-22 0,-15 31-20,0 0 0,-1 0 1,0-1-1,-1 1 0,0-1 0,0 0 0,-1 0 0,-1 1 0,1-1 0,-2 0 1,1 0-1,-1 0 0,-1 0 0,0 1 0,0-1 0,-1 1 0,0-1 0,0 1 1,-1 0-1,-1 0 0,-5-8 0,3 8 13,0-1 0,-1 1 0,0 1 0,-1 0 0,0 0 0,0 1 1,-1 0-1,0 0 0,0 1 0,0 1 0,-1-1 0,0 2 0,0 0 0,0 0 0,0 1 0,-1 0 0,0 1 0,1 0 1,-1 1-1,0 0 0,-15 1 0,-9 0 135,35 1-348,1 0-1,-1-1 1,1 1 0,-1 0-1,1 0 1,-1 0-1,1-1 1,0 1 0,-1 0-1,1 0 1,0 0 0,0 0-1,-1 0 1,1-1-1,0 1 1,0 0 0,0 0-1,0 0 1,0 0-1,0 0 1,1 0 0,-1 0-1,0 0 1,0-1 0,0 1-1,1 0 1,-1 0-1,1 0 1,-1 0 0,1 1-1,4 3-1723,0 1-1,0-1 1,0 0-1,1 0 1,10 7-1,12 8-8169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5:03.00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 0 10389,'0'0'5282,"0"151"-2417,0-72-944,0 6 1185,-14 13-1297,9 1-225,0-1-671,5-6-129,0-7-656,0-13-96,0-20-16,10-6-32,9-20-736,1-12-1105,9-14-1553,0-20-1536,10-33-2065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1.7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33 173 9380,'0'0'13975,"19"4"-13508,-2-1-377,-1-1 1,1 0 0,17-1-1,-30-2-80,-1 1 0,0-1 0,0 0 0,0 0-1,0 0 1,0 0 0,0-1 0,0 1-1,0-1 1,0 0 0,-1 0 0,1 0 0,-1 0-1,1 0 1,-1-1 0,0 1 0,0-1 0,0 1-1,0-1 1,1-3 0,2-2-30,-1-1 0,0 0 1,-1 0-1,5-17 0,-7 21 7,1-1 0,-1 1 0,0-1 0,-1 0 0,1 1 0,-1-1 0,-1-8 0,1 13 45,-1-1 0,1 0-1,-1 1 1,1-1 0,-1 1 0,0-1 0,0 1 0,1 0-1,-1-1 1,0 1 0,0 0 0,-1 0 0,1-1 0,0 1 0,0 0-1,-1 0 1,1 0 0,0 1 0,-1-1 0,1 0 0,-1 0-1,1 1 1,-1-1 0,1 1 0,-1-1 0,1 1 0,-1 0 0,0-1-1,-1 1 1,-1 0 74,0 0-1,0 0 1,0 0-1,0 0 1,-1 0-1,1 1 1,0 0-1,0 0 1,1 0 0,-1 0-1,0 1 1,0-1-1,1 1 1,-1 0-1,0 0 1,1 1-1,0-1 1,-5 5-1,-5 5-51,1 1-1,1 1 0,-12 18 1,-20 21-34,37-46-1198,19-16-14916,16-15 7073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5:03.50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 0 4498,'0'0'9802,"-3"22"-7062,-14 245 2958,17-41-1834,0-219-3815,0 1 0,1-1 0,-1 1 0,2-1 0,-1 0 0,1 1 0,0-1 0,0 0 0,4 8 0,-5-13-74,0 0 0,1 0 0,-1 0 0,1-1 0,-1 1-1,1 0 1,0 0 0,0-1 0,0 1 0,0-1 0,0 0 0,0 0 0,0 1-1,0-1 1,0-1 0,1 1 0,-1 0 0,0 0 0,1-1 0,-1 1 0,0-1-1,1 0 1,-1 0 0,1 0 0,-1 0 0,0 0 0,1 0 0,-1-1 0,0 1 0,4-2-1,2-1-257,-1 0 0,0 0 0,0-1 0,0 0 0,0 0-1,0 0 1,-1-1 0,0 0 0,0 0 0,9-12 0,-8 10 28,1 0 0,-1 0 0,1 1 1,0 0-1,0 0 0,9-4 0,-14 9 243,-1 1 1,0 0-1,0 0 0,0-1 1,0 1-1,0 0 0,0 1 0,0-1 1,0 0-1,0 1 0,0-1 1,0 1-1,0-1 0,0 1 0,0 0 1,0 0-1,0 0 0,0 0 1,0 0-1,-1 1 0,1-1 1,-1 0-1,1 1 0,-1-1 0,2 3 1,8 8 289,-1-1-1,12 19 1,-14-19 242,-8-11-511,4 7 119,0-1 0,1 0 0,0 0 0,0 0 0,0-1 0,1 0 0,0 0 0,0 0-1,0 0 1,1-1 0,11 6 0,-16-10-139,-1 0-1,1 0 1,-1 1-1,1-1 1,-1 0-1,1-1 1,-1 1-1,1 0 1,0 0-1,-1-1 0,0 1 1,1-1-1,-1 1 1,1-1-1,-1 1 1,0-1-1,1 0 1,-1 0-1,0 0 1,0 0-1,1 0 1,-1 0-1,0 0 1,0 0-1,0 0 0,0-1 1,-1 1-1,3-3 1,19-41-124,-21 43 143,9-26-46,-2-1 0,0 0-1,-2 0 1,-1 0 0,-1-1 0,-1-33 0,-3 61 51,1-1 1,-1 1-1,0-1 0,0 1 1,0 0-1,-1-1 0,1 1 1,0-1-1,-1 1 1,0 0-1,0-1 0,1 1 1,-1 0-1,0 0 0,-1 0 1,1 0-1,0 0 0,-1 0 1,1 0-1,-3-2 0,1 3 98,0 0-1,0 0 1,0 0-1,0 0 1,-1 0-1,1 1 0,0-1 1,0 1-1,-1 0 1,1 0-1,0 1 1,-1-1-1,1 1 0,-5 1 1,-5 2 133,0 0 1,0 1-1,1 1 1,0 0-1,0 1 1,1 0-1,0 1 0,0 0 1,-15 15-1,7-7-66,18-15-175,0 0-2,-1 0 0,1 1 0,-1-1 0,1 0 0,-1 0 0,0 0-1,1 0 1,-1 0 0,0 0 0,0-1 0,0 1 0,1 0 0,-1-1 0,-3 1-1,4-1-629,13-3-8850,10-16 2670,7-12-815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5:03.9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54 0 10485,'0'0'1451,"0"19"1417,-3 34-200,-19 104 0,19-141-2437,-5 17 1267,1 1-1,3 0 1,-2 39-1,9-44-1410,1-32-195,-4 2 87,8-4-111,-1-1 0,1 1 0,-1-2 0,0 1 0,-1-1 1,0 0-1,0 0 0,6-11 0,39-68-696,-51 85 810,5-7 74,38-82-1774,-38 79 2057,-1 0 1,-1-1-1,0 1 1,-1-1 0,0 1-1,0-20 1,-1 41 158,0-1 0,0 1 0,1-1 0,4 13 0,3 13 72,7 63 904,5 155 0,-19 105-767,-3-200-526,2-122-158,0-19 2,-1 1 0,-1-1-1,0 1 1,-1-1-1,-7 26 1,7-34-10,-1 0 0,0 0 0,-1-1 0,0 1-1,0 0 1,-10 13 0,12-20-36,0 0 0,1 0 0,-1 0 0,0 0-1,0 0 1,0-1 0,0 1 0,0-1 0,0 1-1,0-1 1,0 0 0,-1 0 0,1 0 0,0 0 0,-1-1-1,1 1 1,-1 0 0,1-1 0,-1 0 0,1 0-1,-1 1 1,1-2 0,-1 1 0,0 0 0,1 0 0,-1-1-1,1 1 1,0-1 0,-1 0 0,1 0 0,-4-1-1,2-1-85,0 1 0,1-1-1,-1 0 1,1 0-1,0 0 1,0-1 0,0 1-1,0-1 1,0 1-1,1-1 1,0 0-1,0 0 1,0 0 0,-3-7-1,-18-66-1725,22 71 1620,-5-28-2021,2 0 0,1 1 0,3-57 0,0 49-865,0-34-3883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5:04.4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 1 10165,'0'0'9572,"0"19"-6680,-1 34-1551,-1 10 556,6 75 1,-4-137-1889,0 0-7,0 0 0,0 0-1,0 0 1,0 1 0,1-1-1,-1 0 1,0 0 0,1 0-1,-1 0 1,0 0 0,1 0 0,-1 0-1,1 0 1,0 0 0,-1 0-1,1 0 1,1 2 0,5-15-426,3-20 152,26-49 1,-29 67 215,0 0-1,2 1 0,-1 0 1,2 0-1,0 1 0,12-11 0,-21 21 75,0 1 0,1 0 0,-1 0 0,0 0 0,1 0 0,-1 0-1,1 0 1,0 0 0,-1 0 0,1 1 0,0-1 0,-1 1-1,1-1 1,0 1 0,0 0 0,-1-1 0,1 1 0,0 0 0,0 0-1,-1 0 1,1 1 0,0-1 0,2 1 0,-1 0 29,0 0 0,-1 1 1,1-1-1,0 1 0,-1 0 1,1 0-1,-1 0 0,1 0 1,-1 0-1,0 1 0,0-1 1,2 4-1,1 2 92,0 0 0,0 1 0,-1-1 0,0 1 0,0 0 0,-1 0 0,3 18 0,-3-1 380,-3 48 0,-1-13-74,1-59-493,0-17-4911,2-13 18,6-14-1857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5:04.9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6835,'0'0'15578,"6"6"-13214,30 29-200,-2 1 1,42 57-1,-54-61-1822,-10-16-225,-1 0-1,0 1 1,9 20 0,-11-16-72,-1 1 1,0 0 0,-2 0-1,-1 0 1,0 0 0,-2 1-1,0 0 1,-1 24 0,-1-22-14,-2 0 0,0 0 1,-2-1-1,-1 1 1,-8 32-1,-54 118 39,21-60-59,45-114-18,-1 0-1,1 0 1,0 0-1,-1 0 1,1 0-1,-1 0 1,1 0-1,-1 0 1,1 0-1,-1 0 1,0 0-1,1-1 1,-1 1-1,0 0 1,0 0-1,1-1 1,-1 1-1,0-1 1,0 1-1,0 0 1,0-1-1,0 0 1,0 1 0,0-1-1,0 0 1,0 1-1,0-1 1,0 0-1,0 0 1,0 0-1,0 0 1,0 0-1,0 0 1,-1 0-1,1-21-4227,1-6-1072,0-10-2663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5:08.4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90 1 5811,'0'0'15812,"-13"24"-14296,1-3-1180,3-8-104,1 1 1,1 1-1,0-1 0,0 1 1,2 1-1,0-1 0,1 1 1,0 0-1,-1 22 0,2 22 1559,7 101-1,-3-149-1702,1-1 1,0 0-1,1 1 1,1-1-1,-1 0 1,2 0-1,-1-1 1,2 1-1,-1-1 1,1 0-1,1-1 1,0 0-1,0 0 1,17 16-1,-11-14-81,1 0-1,0-2 1,1 1-1,0-2 1,0 0-1,1 0 1,0-2-1,0 0 1,22 5-1,-32-9-19,1-1 0,-1 0 0,1 0 0,0-1 0,-1 1 0,1-1 0,-1-1 0,9-1 0,-11 2 10,-1-1 0,0 0 0,0 0 0,0 0-1,0 0 1,0-1 0,-1 1 0,1-1 0,0 0 0,-1 0 0,1 0 0,-1 0 0,1 0-1,-1 0 1,0-1 0,0 1 0,2-5 0,5-9 25,0-2 0,-1 1 0,-1-1 0,-1 0 0,-1 0 0,0-1 0,2-21 0,-4 11-62,-1 0-1,-1 0 0,-1 0 1,-5-30-1,2 45 45,0 1 0,0 0-1,-2 1 1,0-1-1,0 1 1,-1-1 0,0 2-1,-1-1 1,0 1-1,-1 0 1,-1 0 0,-12-12-1,6 8 42,-1 0-1,-1 0 0,-1 2 1,0 0-1,0 1 0,-37-17 1,51 27 4,0 0 0,0 1 0,-1-1 1,1 1-1,-1 0 0,1 0 0,-1 1 1,1-1-1,-1 1 0,0 0 0,1 0 0,-1 1 1,1-1-1,-1 1 0,1 0 0,-1 0 1,-4 3-1,2-1-42,1 0-1,0 0 1,0 1 0,1 0 0,-1 1-1,1-1 1,0 1 0,0 0 0,0 0 0,-5 8-1,5-6-2105,0 1-8330,5-7 9733,0-1 1,0 1 0,0 0-1,0-1 1,0 1 0,0-1 0,0 2-1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5:08.99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90 0 4386,'0'0'17891,"-9"8"-16048,3-1-1632,-1 0 0,1 0 0,0 1 0,0 0 0,1 0 0,0 1 0,1-1 0,0 1 0,0 0 0,1 0 0,0 1 0,0-1-1,1 1 1,1-1 0,-2 17 0,3-20-117,-6 34 414,2 0 0,2 1 0,2-1 0,5 49-1,-2-78-484,0 0 0,1-1 1,0 0-1,0 0 0,1 0 0,1 0 0,0-1 0,0 0 0,0 0 0,1-1 0,1 0 0,-1 0 0,13 10 0,-9-10-43,-1 0 0,1 0 1,0-1-1,1 0 1,0-1-1,0-1 1,0 0-1,1 0 0,-1-1 1,21 3-1,9-5-1422,-30-3-4060,-11-18-16717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5:09.7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1 4562,'0'0'11256,"-1"20"-9397,-2 61 429,3 1-1,14 101 0,-12-169-2003,24 106 1708,-22-106-1876,0 0 1,1-1-1,1 1 0,1-1 0,0 0 0,9 13 1,-13-22-133,0 0 0,1-1 0,-1 0 1,1 1-1,-1-1 0,1-1 0,0 1 1,0 0-1,0-1 0,0 0 0,1 0 1,4 1-1,-7-2-53,0 0-1,0-1 1,0 1 0,1-1-1,-1 0 1,0 0 0,0 0-1,0 0 1,0 0 0,0 0 0,1 0-1,-1-1 1,0 1 0,0-1-1,0 0 1,0 1 0,0-1 0,0 0-1,0 0 1,-1 0 0,1-1-1,0 1 1,0 0 0,-1-1-1,1 1 1,-1-1 0,1 1 0,-1-1-1,2-2 1,78-147-3527,-81 150 3608,1 0 0,0-1 0,0 1 0,0 0 0,0 0 1,0 0-1,0 0 0,0 0 0,0 0 0,0 1 0,0-1 0,0 0 1,1 0-1,-1 1 0,0-1 0,0 1 0,1-1 0,-1 1 1,0 0-1,1-1 0,-1 1 0,1 0 0,-1 0 0,0 0 0,1 0 1,-1 0-1,1 0 0,-1 0 0,0 1 0,1-1 0,-1 0 0,0 1 1,1-1-1,-1 1 0,0 0 0,0-1 0,3 3 0,5 2 436,-1 1-1,0 1 1,0 0-1,9 9 0,1 1 459,-17-16-896,0 0-1,0 0 1,0 0 0,1 0 0,-1 0 0,0 0-1,0 0 1,1 0 0,-1-1 0,0 1-1,1-1 1,-1 1 0,1-1 0,-1 1-1,0-1 1,1 0 0,-1 0 0,1 1-1,-1-1 1,1 0 0,-1-1 0,1 1-1,-1 0 1,1 0 0,-1-1 0,1 1 0,-1 0-1,0-1 1,1 0 0,-1 1 0,0-1-1,1 0 1,-1 1 0,0-1 0,0 0-1,1 0 1,-1 0 0,0 0 0,0 0-1,0-1 1,-1 1 0,1 0 0,0 0-1,0-1 1,0 1 0,0-2 0,3-8-88,1 0 0,-2 0 0,0 0 0,4-21 0,-4 17 41,1-9-257,-1 1 0,-1-1 0,-2-30 0,0 47 325,0 3 26,-1 0 0,1 0 0,-1 0 0,0 1 0,-1-1 0,1 0 0,-1 0 0,1 1 0,-1-1 0,0 0 0,0 1 0,-1 0 0,1 0 0,-1 0 0,0 0 0,0 0 0,0 0 0,0 0 0,0 1 0,-4-3 0,4 3 65,0 0 1,0 1-1,0-1 1,0 1 0,0-1-1,-1 1 1,1 0-1,0 0 1,-1 1-1,1-1 1,0 1 0,-1-1-1,1 1 1,0 0-1,-1 1 1,1-1 0,-1 0-1,1 1 1,0 0-1,-1 0 1,1 0-1,0 0 1,0 0 0,0 1-1,-3 1 1,-2 3-59,0 1 0,0 0 1,1 0-1,0 1 0,1-1 1,-1 2-1,-7 13 0,2-1-472,1 1 0,-11 29 0,22-40-2310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5:10.3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 1 688,'0'0'16853,"-3"29"-14662,0 2-1635,-6 158 2831,8-140-2188,3 62 777,-2-109-1976,0-1 0,0 0 0,0 0 1,0 1-1,0-1 0,1 0 0,-1 0 1,0 0-1,1 1 0,-1-1 0,1 0 1,-1 0-1,1 0 0,0 0 0,-1 0 1,1 0-1,0 0 0,0 0 0,0 0 1,-1-1-1,1 1 0,0 0 0,0 0 1,0-1-1,1 1 0,-1 0 0,0-1 1,0 1-1,0-1 0,0 0 1,0 1-1,1-1 0,-1 0 0,2 0 1,-2 0-30,1 0 0,0 0 0,0 0 0,-1-1 0,1 1 0,0-1 0,-1 1 0,1-1 0,-1 0 0,1 0 0,0 0 0,-1 1 0,0-2 0,1 1 0,-1 0 0,0 0 1,1 0-1,-1 0 0,0-1 0,0 1 0,0-1 0,0 1 0,1-3 0,6-14-235,0-1-1,-2-1 1,0 1 0,-1-1 0,5-39-1,-4-101-707,-6 148 993,-3-13-220,2 19 832,0 10 2785,3 51-2588,2-1 0,3 0-1,2 0 1,27 87 0,14 19-193,55 216-314,-104-371-312,0 1-1,0 0 1,0 0 0,0 0-1,-1 0 1,0 0-1,-1 0 1,-1 9 0,2-12-8,-1-1 1,0 0-1,-1 0 1,1 0-1,0 0 0,-1 0 1,1 0-1,-1 0 1,1 0-1,-1 0 1,0-1-1,0 1 1,0-1-1,0 0 1,0 1-1,0-1 1,0 0-1,-1 0 1,1 0-1,0 0 1,0-1-1,-1 1 1,-3 0-1,-8 2-142,-1 0 1,1-1-1,-1-1 1,1 0-1,-24-3 0,29 2 9,0-2 1,1 1-1,-1-1 0,0-1 0,0 1 0,1-2 1,-1 1-1,1-1 0,0 0 0,-8-6 0,6 3-782,1 0-1,0-1 1,-16-16-1,22 20 236,0 0 1,0 0-1,1 0 1,0 0-1,0-1 1,0 1-1,0-1 0,1 0 1,-1 1-1,1-1 1,0 0-1,0-9 1,0-31-5655,1-6-1510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5:10.83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4434,'0'0'10797,"1"26"-7630,11 183 3505,-9-176-5510,-2-16-785,0-1-1,1 1 0,0-1 1,2 0-1,0 0 0,0 0 0,9 19 1,-13-34-379,1-1-1,-1 0 1,0 0 0,0 0 0,0 1-1,0-1 1,0 0 0,0 0 0,0 0 0,0 0-1,0 0 1,0 1 0,0-1 0,0 0-1,1 0 1,-1 0 0,0 0 0,0 0 0,0 1-1,0-1 1,0 0 0,1 0 0,-1 0-1,0 0 1,0 0 0,0 0 0,0 0 0,1 0-1,-1 0 1,0 0 0,0 0 0,0 0 0,0 0-1,1 0 1,-1 0 0,0 0 0,0 0-1,0 0 1,0 0 0,1 0 0,-1 0 0,0 0-1,0 0 1,0 0 0,0 0 0,1 0-1,4-12-276,3-26-330,-6 27 516,2-10 41,15-40 0,-18 55 40,1 1 0,1 0 1,-1 0-1,1 0 0,0 0 1,0 0-1,1 0 0,-1 1 1,1-1-1,0 1 0,0 0 0,8-5 1,-7 7 77,1 0-1,0 0 1,-1 1 0,1 0-1,0 0 1,0 0 0,0 1 0,0-1-1,0 2 1,0-1 0,0 1 0,-1-1-1,1 2 1,0-1 0,0 1 0,-1-1-1,1 2 1,-1-1 0,1 1-1,-1-1 1,0 1 0,0 1 0,0-1-1,5 6 1,-1 1 223,-1 1-1,0 0 0,-1 0 1,8 17-1,16 24 250,-30-51-541,-1-12-11520,0 9 9611,0-12-6650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5:11.2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10213,'0'0'12819,"9"2"-11448,6 3-790,0 0-1,0 2 0,-1 0 1,0 0-1,0 1 0,20 15 1,81 73 1402,-99-82-1922,-5-4 7,0 1 0,-1 0 0,-1 1 0,0 0 0,0 1 0,-1 0 0,-1 0 0,0 1 0,-1-1 0,-1 1 0,0 1 0,-1-1 0,4 23 0,-1 15 153,-2-1-1,-3 83 0,-2-87-123,0-33-83,0-10-13,1 1 0,-2-1 0,1 0 0,0 0 1,-1 1-1,0-1 0,0 0 0,0 0 0,-1 0 1,-1 5-1,2-7-119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2.1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36 320,'0'0'13817,"10"20"-9644,32 69-1209,-38-81-2591,0 0-1,1 0 1,0 0 0,0-1 0,1 0 0,0 0-1,0 0 1,0-1 0,1 0 0,0 0 0,1-1-1,14 9 1,-12-10-296,0 0-1,0-1 0,1 0 0,-1 0 1,1-1-1,0-1 0,-1 1 1,20-2-1,-26 0-143,0-1 1,0 1-1,0-1 0,-1 0 0,1-1 1,0 1-1,0 0 0,-1-1 1,1 0-1,-1 0 0,0 0 1,1 0-1,-1-1 0,0 1 0,0-1 1,-1 0-1,1 0 0,0 0 1,-1 0-1,4-6 0,-5 7 15,0 2 36,-1-1 0,0 0 0,1 1 0,-1-1 1,1 1-1,-1-1 0,1 1 0,-1-1 0,1 1 0,0 0 0,-1-1 1,1 1-1,-1 0 0,1-1 0,0 1 0,-1 0 0,1 0 1,0-1-1,0 1 0,-1 0 0,1 0 0,0 0 0,-1 0 0,1 0 1,0 0-1,0 0 0,1 1 0,-2-1 155,27 7 1016,-25-8-1158,0 1 1,0 0-1,0 0 1,0-1-1,0 0 1,0 1-1,0-1 1,0 0-1,0 0 1,-1 0-1,1 0 0,0 0 1,0 0-1,-1 0 1,1-1-1,-1 1 1,1-1-1,-1 1 1,0-1-1,1 1 1,-1-1-1,0 0 0,0 0 1,0 0-1,-1 1 1,1-1-1,0 0 1,-1 0-1,1 0 1,-1 0-1,1-2 1,1-10 78,0 1 1,-1 0 0,-1-23 0,0 24-10,0 6-15,0 0 0,0-1 0,-1 1 0,0 0 0,0 0 0,-1 0 0,-2-7 0,3 11-95,0 0-1,1 1 1,-1-1-1,0 1 1,0-1-1,0 0 1,-1 1-1,1 0 1,0-1-1,0 1 1,-1 0 0,1 0-1,-1 0 1,1-1-1,-1 2 1,0-1-1,1 0 1,-1 0-1,0 0 1,1 1 0,-1-1-1,0 1 1,0 0-1,0-1 1,0 1-1,-2 0 1,-18 0-5658,13 0-2413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5:12.4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1 118 2273,'0'0'20087,"13"0"-16899,14 1-2369,1-1 0,-1-2 0,0-1 0,1-1 0,45-13 0,-7-3-129,-39 13-484,0-1-1,46-21 1,-52 21-189,-20 7-28,0 1 0,0 0 1,0 0-1,0 0 0,0 0 0,0-1 0,0 1 0,0 0 0,0-1 0,0 1 0,0-1 1,0 1-1,0-1 0,0 0 0,0 1 0,0-1 0,-1 0 0,1 0 0,0 1 0,0-1 1,-1 0-1,1 0 0,-1 0 0,1 0 0,-1 0 0,1 0 0,-1 0 0,1-2 0,-1 2-525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5:12.7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7892,'0'0'13144,"3"24"-11548,-1 3-1026,0 0 113,0 0-1,3 0 0,11 43 1,-1-19 450,-2-6-311,21 49 0,-28-80-51,0-10-4063,6-21-6678,-6 4 3244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5:13.3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96 6 7507,'0'0'11029,"-5"32"-9377,3-12-1315,-7 52 1349,0 87-1,9-131-1161,-1 4 285,2 0 1,1 0-1,8 40 0,-9-63-696,1-1 1,1 0 0,0 0-1,0 1 1,0-2-1,1 1 1,0 0 0,1-1-1,0 0 1,0 0-1,0 0 1,1 0 0,0-1-1,0 0 1,0-1-1,1 1 1,9 5 0,-9-8-102,0 0 0,0 0 0,0-1 0,0 1 0,1-2 0,-1 1 0,1-1 0,12 0 0,-15 0-20,0-1 1,0 0-1,0 0 1,0-1-1,-1 0 1,1 1-1,0-2 0,-1 1 1,1 0-1,0-1 1,-1 0-1,0 0 0,1 0 1,5-5-1,-3-1 8,0 1 0,0-1 0,-1 0-1,0-1 1,-1 0 0,0 0 0,0 0 0,4-12-1,1-8-88,11-46-1,-17 55 50,0 1 1,-1-1-1,-2 0 1,0 0-1,-1 0 0,-1 0 1,0 0-1,-7-29 1,4 34 59,-1-1 1,0 1 0,-1 0 0,-1 0-1,0 1 1,-1-1 0,-1 2 0,0-1-1,-1 1 1,-19-20 0,23 28 33,0 1 1,0 0-1,0 0 1,-1 1-1,1-1 1,-1 1-1,0 1 0,0-1 1,0 1-1,0 0 1,0 1-1,0 0 1,0 0-1,-1 1 1,1-1-1,0 2 1,-1-1-1,1 1 0,-13 3 1,3-1 79,0 1-1,0 1 1,1 0 0,0 1-1,0 1 1,0 1-1,-19 12 1,19 0-7524,16-20 7132,0 1 0,-1-1-1,1 1 1,0-1 0,0 1-1,0-1 1,-1 1 0,1-1 0,0 1-1,0-1 1,0 1 0,0-1-1,0 1 1,0-1 0,0 1 0,0 0-1,0-1 1,0 1 0,0-1 0,0 1-1,0-1 1,1 1 0,-1-1-1,0 1 1,0-1 0,1 1 0,-1-1-1,0 1 1,1-1 0,-1 1-1,0-1 1,1 0 0,-1 1 0,0-1-1,1 0 1,-1 1 0,1-1 0,-1 0-1,1 1 1,-1-1 0,2 0-1,11 1-7349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5:13.86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55 0 6867,'0'0'14730,"-7"14"-12935,4-8-1615,-3 6 129,0 0 1,1 0 0,0 0-1,1 1 1,0 0 0,1-1 0,-2 22-1,0 21 841,3-1 0,7 73-1,-3-109-994,0 0 0,1 0 0,1-1 0,1 1 0,0-1 0,1 0 0,1-1 0,1 1 0,0-1 0,1-1 0,12 15 0,-17-24-120,1 0-1,0-1 0,0 0 1,1 0-1,-1-1 1,1 0-1,0 0 0,1 0 1,-1 0-1,1-1 1,-1 0-1,14 3 0,-3-2-504,0-1 0,0-1-1,1-1 1,19-1-1,-35 0-86,1-1-1,-1 1 0,1-1 1,-1 0-1,1 0 0,-1 0 0,0 0 1,0 0-1,1-1 0,-1 1 1,0-1-1,0 0 0,0 1 0,-1-1 1,1 0-1,0 0 0,-1 0 1,1 0-1,-1 0 0,2-4 0,11-13-6106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5:16.20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8 5763,'0'0'11610,"0"-6"-6111,0 4-4497,0 6 1299,-1 40-1203,2-1 1,2 1 0,2-1 0,1 0-1,22 70 1,-7-54-1099,-16-52 0,-5-7 0,0 0 0,0 0 0,0 0 0,1 0 0,-1 0 0,0 0 0,0 0 0,0 0 0,1 0 0,-1 0 0,0 0 0,0 0 0,0-1 0,1 1 0,-1 0 0,0 0 0,0 0 0,0 0 0,0 0 0,1 0 0,-1 0 0,0-1 0,0 1 0,0 0 0,0 0 0,0 0 0,1 0 0,-1-1 0,0 1 0,0 0 0,0 0 0,0 0 0,0-1 0,0 1 0,0 0 0,0 0 0,0 0 0,0-1 0,0 1 0,0 0 0,0 0 0,0 0 0,0-1 0,0 1 0,0 0 0,0 0 0,0 0 0,0-1 0,0 1 0,0 0 0,0 0 0,-1-1 0,1 1 0,3-26 0,0 0 0,2 0 0,1 0 0,1 1 0,16-40 0,-11 33 0,-7 16 0,1 0 0,0 1 0,1 0 0,1 0 0,1 0 0,0 1 0,1 0 0,15-17 0,-24 30 0,0 1 0,0-1 0,0 0 0,0 0 0,0 0 0,1 1 0,-1-1 0,0 1 0,0-1 0,0 1 0,0-1 0,1 1 0,-1 0 0,0-1 0,0 1 0,1 0 0,-1 0 0,0 0 0,1 0 0,-1 0 0,0 0 0,0 1 0,1-1 0,-1 0 0,0 1 0,0-1 0,1 1 0,-1-1 0,0 1 0,0-1 0,0 1 0,0 0 0,0-1 0,2 3 0,3 2 0,0 1 0,0 0 0,-1 0 0,7 9 0,-5-7 0,1 4 0,0 0 0,0 0 0,-1 0 0,7 18 0,-5-10 0,1-1 0,1 0 0,15 20 0,-26-39-49,0 0-1,0 0 1,0-1 0,0 1-1,0 0 1,0 0 0,0 0-1,0 0 1,0 0 0,0 0 0,0-1-1,0 1 1,0 0 0,0 0-1,0 0 1,0 0 0,0 0-1,0 0 1,0 0 0,1-1-1,-1 1 1,0 0 0,0 0-1,0 0 1,0 0 0,0 0 0,0 0-1,0 0 1,1 0 0,-1 0-1,0 0 1,0 0 0,0 0-1,0 0 1,0 0 0,0 0-1,1 0 1,-1 0 0,0 0-1,0 0 1,0 0 0,0 0 0,0 0-1,0 0 1,1 0 0,-1 0-1,0 0 1,0 0 0,0 0-1,0 0 1,0 0 0,0 0-1,0 0 1,1 0 0,-1 0-1,0 0 1,0 1 0,0-1 0,0 0-1,0 0 1,0 0 0,0 0-1,1-14-6295,-2 11 4477,1-3-5925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5:16.7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8036,'0'0'17845,"3"2"-16148,82 48 688,-48-29-983,52 38 0,-81-51-1402,0 0 0,0 0 0,-1 1 0,0 0 0,0 1 0,-1-1 0,0 1 0,-1 1 0,0-1 0,-1 1 0,0 0 0,-1 0 0,0 0 0,0 0 0,-1 0 0,0 19 0,0 1 0,-2 1 0,-1-1 0,-1 1 0,-13 60 0,-48 140 0,50-191 0,4-76-3546,1 5-1960,-5-15-4683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57.29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1 688,'0'0'6734,"3"16"-5141,43 255 4948,-12 38-5292,14 52-1197,0-1-21,-22-53 16,-8-57-76,-10-33 61,-7-68-34,2-18-3,5 55 10,36 95 72,-40-203 30,-4-56-16,6 40-1,-1-55 297,-2-6-2001,-2-27-8521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00.1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0 332 3474,'0'0'9996,"21"6"-9249,63 20-109,-79-24-529,1 0 0,0 0 0,0-1-1,0 0 1,0 0 0,0-1 0,0 0 0,12-1 0,3 0 95,59-7 6,-25 2-190,137-25 75,-141 19-86,1 3-1,90-4 0,-99 12-12,1-1 0,-1-3 0,1-2 0,-1-1 0,80-28 0,-78 23-2,0 1 1,0 3 0,1 1-1,0 2 1,0 3 0,49 2-1,-78 1 7,141-4 37,-128 1-27,-1-1 0,1-1 0,36-12 0,-45 11-9,0 2 1,1 0-1,-1 1 0,1 1 0,32 1 1,1-2 11,0-2 1,82-19 0,-83 12-10,1 3 1,83-3 0,-106 12-10,11 1-8,0-1 0,-1-3 0,1-1 0,64-15 0,-94 15-1,1 1-1,-1 0 1,0 1-1,27 0 1,10-11 2,-20 9 500,-1 0-1,0 2 0,1 2 0,41 3 1,-57 30-236,3 21 134,-3 2 0,12 79 0,0 5-35,19 38-212,-13-61 13,21 166-1,-17-9-72,-34-249-82,15 279 87,-5-77-89,0-2 80,-2 200-17,-7-318-70,5-1 0,24 122 1,-22-159-53,-7-38 6,8 31 1,-7-24-79,-4-32 136,0-1 1,1 1 0,-1-1-1,1 0 1,2 8-1,-2-11 1061,-1-1-1055,-1 0 0,0 0 0,0 0 1,0 0-1,1 0 0,-1 0 0,0-1 0,0 1 0,0 0 0,0-1 0,0 1 0,0 0 0,-1-1 1,1 1-1,0-1 0,0 0 0,0 1 0,0-1 0,-1 0 0,1 0 0,-1 0 0,-5 2-8,-40 11 65,1-2 1,-85 8 0,-46 9 568,-63 24-252,185-43-280,0-2-1,-94 0 1,-23 2 126,-149 40-59,302-46-160,-346 35 179,26-4-73,294-27-112,-209 39 66,-117 32 49,347-72-54,-1-1 1,-1-1-1,-40 2 0,-17 7 652,74-12-693,1 0-1,-1 0 1,1 1-1,-10 3 0,10-3-33,-1 0 1,1 0-1,-1 0 0,-8 0 0,15-1-394,-2 4 725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01.3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255 1 7059,'0'0'14188,"-23"1"-13182,-75 6-179,93-7-738,-1 0 1,1 1-1,0 0 1,0 0-1,0 1 1,0 0 0,0-1-1,1 1 1,-1 1-1,0-1 1,1 1-1,0 0 1,-1 0-1,1 0 1,0 1-1,-3 3 1,-6 5 213,9-9-233,1 0 1,-1 1-1,1 0 1,0-1-1,0 1 1,0 0-1,0 1 1,1-1-1,-4 8 1,5-10-86,1 0 1,-1 0 0,1 0 0,-1 0 0,1 0 0,0 1 0,0-1-1,0 0 1,0 0 0,0 0 0,0 0 0,0 0 0,1 0-1,-1 0 1,1 0 0,0 0 0,0 0 0,-1 0 0,1 0 0,0 0-1,1-1 1,-1 1 0,0 0 0,0-1 0,1 1 0,1 1 0,20 16-69,1-1 1,0-1 0,33 16 0,-31-19 69,-1 1 0,-1 1 0,43 37 0,-61-46 26,1-1 1,-1 1-1,-1 1 0,0-1 0,0 1 1,0 0-1,-1 0 0,0 0 1,0 0-1,-1 1 0,0 0 0,-1 0 1,0-1-1,0 1 0,-1 1 1,0 16-1,-1-23-17,1-1 33,-1 1 1,0 0-1,1 0 1,-1-1 0,0 1-1,-1 0 1,1-1-1,0 1 1,-1 0 0,0-1-1,1 1 1,-1 0-1,0-1 1,0 1 0,0-1-1,-1 0 1,1 1-1,-1-1 1,1 0-1,-1 0 1,0 0 0,0 0-1,0 0 1,0 0-1,0 0 1,0-1 0,-4 3-1,-7 1-11,0-1 0,0 0-1,0-1 1,0 0 0,0-1 0,-1 0-1,1-1 1,0-1 0,-1 0-1,1-1 1,-1 0 0,1-1 0,-16-5-1,26 6-179,0 0-1,0 0 1,0 0-1,1 0 1,-1-1-1,0 1 0,1-1 1,-1 0-1,1 1 1,-1-1-1,1 0 1,0-1-1,0 1 0,0 0 1,-3-5-1,3 3-598,0 0 0,1-1 0,-1 1 0,1-1 0,0 1 0,0-1 0,0 0 0,1 1-1,0-1 1,0-5 0,0-21-3846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01.67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98 1153,'0'0'11330,"22"23"-7854,71 69-1155,-90-90-2235,-1 1 0,1-1 0,-1 0 0,1 0-1,0 0 1,0 0 0,0-1 0,0 1-1,0-1 1,0 1 0,0-1 0,1 0 0,-1 0-1,0-1 1,1 1 0,-1-1 0,0 1 0,1-1-1,-1 0 1,1-1 0,5 0 0,6 0 105,-10 1-179,0 0 0,0-1 1,0 1-1,0-1 0,0 0 1,0 0-1,0-1 1,0 0-1,0 0 0,0 0 1,-1 0-1,1 0 0,-1-1 1,1 0-1,-1 0 0,0 0 1,0-1-1,-1 1 0,1-1 1,-1 0-1,1 0 1,-1 0-1,5-9 0,0-5-244,-1-1-1,0 1 0,-1-1 0,7-38 1,-4 17-499,6 105 3641,-9-33-1562,14 40-1,-16-63-1138,-1 0-1,1-1 0,0 1 1,0-1-1,1 0 0,1 0 1,-1 0-1,1-1 0,8 9 0,-13-16-287,-1 1-1,1 0 0,-1-1 0,1 1 0,-1 0 1,1-1-1,0 1 0,0-1 0,-1 1 0,1-1 0,0 1 1,0-1-1,-1 0 0,1 1 0,0-1 0,0 0 1,0 0-1,0 0 0,0 1 0,-1-1 0,1 0 1,0 0-1,0 0 0,0 0 0,0-1 0,0 1 0,0 0 1,-1 0-1,1 0 0,0-1 0,0 1 0,0 0 1,0-1-1,1-1-731,0 0-1,-1 0 1,1 0 0,-1 0-1,0 0 1,0 0 0,0 0 0,0 0-1,1-4 1,7-14-5496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2.7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35 7684,'0'0'16636,"5"-2"-16113,5-2-404,0 1-1,0 0 1,1 0-1,-1 1 1,19-1-1,18-4 412,-46 6-520,9-1 28,-1 0-1,1 1 0,0 0 1,-1 0-1,14 2 1,-22-1 218,-1 10 144,0 360 2932,2-356-3305,-1 1-1,1 0 1,1 0-1,1-1 1,0 0-1,1 0 1,9 19-1,1 5 50,-15-38-55,0 1-1,0-1 1,0 0 0,0 1-1,0-1 1,0 1-1,0-1 1,-1 0-1,1 1 1,0-1-1,0 1 1,0-1-1,-1 0 1,1 1 0,0-1-1,0 0 1,-1 1-1,1-1 1,0 0-1,-1 1 1,1-1-1,0 0 1,-1 0-1,1 0 1,0 1-1,-1-1 1,1 0 0,-1 0-1,1 0 1,0 0-1,-1 0 1,1 1-1,-1-1 1,1 0-1,0 0 1,-1 0-1,1 0 1,-1 0 0,1 0-1,-1-1 1,1 1-1,-1 0 1,-25 0 1144,21 0-1042,-8 0-512,0 1-1,1 0 1,-1 1 0,1 1 0,0 0-1,0 0 1,0 2 0,0-1 0,0 1-1,-14 9 1,0-2-4563,7-10-2814,7-2-4543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01.8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 1 2001,'0'0'15495,"-14"111"-13366,14-65-384,0-20-80,0 0-1009,9-6-400,11 0-256,-1-20-80,6 0 16,4 0-272,5 0-1329,0-14-432,5-5-1825,-10-7-656,-10-7-3666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02.4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4210,'0'0'5173,"1"19"-891,-1-13-3939,1 14 683,0 1-1,2-1 1,0 0 0,11 37 0,45 94 2978,-41-124-4052,-17-27-19,-1 1 0,0-1 0,1 1 0,-1-1 0,1 1-1,-1-1 1,1 0 0,-1 1 0,1-1 0,-1 1 0,1-1 0,0 0 0,-1 0 0,1 1-1,0-1 1,-1 0 0,1 0 0,-1 0 0,1 0 0,0 0 0,-1 0 0,1 0 0,0 0 0,-1 0-1,1 0 1,0 0 0,-1 0 0,1 0 0,-1-1 0,1 1 0,0 0 0,-1 0 0,1-1-1,-1 1 1,1 0 0,-1-1 0,1 1 0,-1-1 0,1 1 0,-1 0 0,1-1 0,-1 1-1,1-1 1,-1 0 0,5-5-189,0 0-1,1 0 1,-1 0-1,1 1 0,0-1 1,0 2-1,1-1 1,0 1-1,0 0 1,0 0-1,0 1 1,0-1-1,10-1 1,-12 4 352,0 0 1,-1 0 0,1 0-1,0 1 1,0 0-1,0 0 1,0 0 0,0 0-1,0 1 1,-1 0 0,1 0-1,0 0 1,-1 1 0,1 0-1,0 0 1,-1 0 0,0 0-1,0 0 1,1 1 0,-1 0-1,-1 0 1,8 7 0,4 4 556,4 6 725,24 29 0,-42-47-1369,0-1 0,1 1 0,-1 0 0,1-1 0,0 1 0,-1-1-1,1 0 1,0 1 0,0-1 0,0 0 0,0 0 0,0 0 0,0-1 0,0 1 0,0 0 0,0-1 0,0 1 0,0-1-1,0 0 1,0 1 0,1-1 0,-1 0 0,0 0 0,4-1 0,2 1-13,-6-1-3,0 0 0,0 0 0,1 1 0,-1-1 0,0-1 0,0 1 0,0 0 0,-1 0 1,1-1-1,0 1 0,0-1 0,-1 1 0,1-1 0,-1 0 0,1 0 0,-1 0 0,0 0 0,0 0 0,0 0 0,0 0 0,1-3 1,20-53-234,-16 37 110,0 0 1,-2 0 0,0 0 0,-1 0-1,-1-1 1,-1 1 0,-1-1 0,-4-27 0,4 47 129,-1 0 0,1 0 0,-1 0 0,0 0 0,1 0 0,-1 0 0,0 0 0,0 0 0,0 0 0,0 0 0,0 0 0,-2-1 0,2 2 57,0 1 1,1-1 0,-1 1-1,1-1 1,-1 1-1,0-1 1,0 1-1,1 0 1,-1 0-1,0-1 1,1 1-1,-1 0 1,0 0-1,0 0 1,0 0-1,1-1 1,-1 1-1,0 0 1,0 1-1,1-1 1,-1 0-1,-1 0 1,-1 1 56,1 0 0,0 1 1,0-1-1,0 0 0,0 1 1,1-1-1,-1 1 0,0 0 1,0 0-1,1-1 0,-1 1 1,1 0-1,0 0 0,0 0 1,0 1-1,0-1 0,0 0 1,0 0-1,-1 4 0,-4 23 380,0 1 0,2 0 0,2 0 1,1 51-1,1-78-461,0 0-1,1 0 1,-1 0 0,1 0 0,-1 1 0,1-1 0,0 0 0,0 0-1,1 0 1,-1-1 0,1 1 0,-1 0 0,1 0 0,0-1 0,4 5-1,-2-3-8,1 0-1,0 0 1,0 0-1,0-1 0,0 1 1,1-1-1,9 3 0,-1-1-6,0 0 0,0-2 1,0 0-1,0 0 0,1-1 0,17 0 0,171-2-214,-201 0-622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32.10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 0 672,'0'0'7582,"-9"13"-6981,7 7-193,1 0 1,0-1-1,3 28 1,0 5-440,9 130 54,-2-68 13,-4-35-20,4 78 13,10 262-61,-14-326-61,4 28-102,0-44 169,7 37 23,3-10-5,8 161 0,-20 106-8,-8-221-285,3 166 594,1-286-222,8 36 0,-5-36 99,2 34 1,-2-1 846,22 91 0,-4-29-138,-25-183-1395,2 40 173,-1 0 0,-3-26 0,-35-141-2282,35 174 2318,-20-82-3294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34.5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1 407 1873,'0'0'5290,"6"0"-4196,10-1 78,-1 0 1,25-7-1,-24 5-912,0 0 1,25-1-1,9 2-220,73-13 0,-15 1-13,31 10-129,4-1-101,-122 3 180,0-2 1,1 0 0,-1-1 0,36-15 0,76-38 0,74-30-56,-162 71 59,1 3-1,79-14 1,72 1-127,108-18 60,-197 32-118,-74 11-282,47-10 0,-3 6-200,-50 5-213,7 1 3014,-35 84-1716,15 109 0,-8-143-230,33 205 199,-27-193-356,2-1-1,27 65 0,-11-33 51,-4 2 0,21 130 0,-32-140 112,40 139-14,-30-134 280,17 120 1,1 36 188,4 40-471,-39-103-50,1 12-16,-3-141 29,2-1 0,28 91 0,14 38 383,-43-158-431,-6-20-45,-1-1 0,1 1-1,-1-1 1,0 1 0,0 0 0,0 0-1,-1 0 1,1 4 0,8 149 126,-4-93-20,-5-63 93,0 5-57,0-5-148,1-1-1,-1 1 1,0 0 0,0-1-1,0 1 1,1-1 0,-1 1-1,0-1 1,0 1 0,0 0 0,0-1-1,0 1 1,0-1 0,0 1-1,0 0 1,0-1 0,-1 1-1,1-1 1,0 1 0,0 0 0,0-1-1,-1 1 1,1-1 0,0 1-1,-1-1 1,1 1 0,0-1-1,-1 1 1,1-1 0,0 0 0,-1 1-1,1-1 1,-1 1 0,1-1-1,-1 0 1,1 1 0,-1-1-1,0 0 1,-128-13 2152,89 13-1673,-155 4 609,151-1-1107,-1 3 0,-59 14 0,93-17-7,-45 13 8,-1-3 1,0-3-1,-107 7 0,44-4 15,92-13-9,0 2 0,0 1 1,0 1-1,1 1 0,-28 9 0,16-3 3,0-2 0,-52 5 0,45-7-4,-60 15-1,72-12-21,-31 10 1,-1-3-1,-132 17 1,-73-17 137,158-16 102,111-1-213,1 1 0,-1-1 0,0 1 0,0-1 0,0 1 0,0 0 0,1 0 0,-1 0 0,0 0 0,-2 2 0,-13 6-80,-5-3 53,17-4 30,-1-1 0,0 1-1,1-1 1,-1 0 0,-8 0 0,3 2 420,4 0-1725,2-3-2994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35.5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254 29 4818,'0'0'8860,"-23"-5"-6984,-71-16-65,92 20-1721,-1 1-1,0 0 0,1-1 1,-1 1-1,1 0 1,-1 0-1,1 0 0,-1 0 1,0 1-1,1-1 0,-1 1 1,1-1-1,0 1 0,-1 0 1,-2 1-1,4 0-52,-1-1 0,1 0 0,-1 1-1,1-1 1,0 0 0,0 1 0,0 0 0,0-1-1,0 1 1,0 0 0,-1 2 0,-2 5 116,-6 7 10,1 1-1,1 0 0,1 1 1,0 0-1,1 0 0,1 0 1,1 0-1,1 1 0,0 0 1,1 0-1,1 0 0,3 35 1,0-46-120,0-1 0,0 1 0,1 0 0,0-1 0,0 0 1,1 1-1,0-1 0,0-1 0,1 1 0,8 9 0,9 8 135,34 29 0,8 9 53,-57-55-137,-1 1-1,-1 0 1,1 0-1,-1 0 1,-1 0-1,1 1 1,-1 0-1,-1 0 1,5 17-1,-7-21-1,0 0 0,-1-1 1,0 1-1,0 0 0,0-1 0,0 1 0,-1 0 0,1-1 1,-1 1-1,0-1 0,-1 1 0,1-1 0,-1 1 1,0-1-1,0 0 0,0 0 0,0 0 0,-1 0 0,0 0 1,0-1-1,0 1 0,-4 3 0,-7 6 75,-1 0 0,0-1 0,-22 12 0,30-19-215,-1-1-1,0-1 1,0 1 0,0-1 0,0-1 0,0 0 0,-1 0 0,1 0 0,-1-1 0,-9 0 0,17-1-116,-1 0 0,1 0 0,-1-1 1,1 1-1,-1 0 0,1-1 0,-1 1 1,1-1-1,-1 0 0,1 1 0,0-1 1,-1 0-1,1 0 0,0 0 0,0 0 1,0 0-1,0 0 0,0 0 0,0 0 1,0 0-1,0-1 0,0 1 0,0 0 1,1-1-1,-1 1 0,0-1 0,1 1 0,-1 0 1,1-1-1,0 1 0,-1-3 0,-1-6-1450,1 0 0,0 0 0,1-18-1,0 19 128,0-43-6410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35.9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3394,'0'0'10495,"12"24"-6624,45 75-1582,-54-94-2177,0-1 0,0 0 0,0 0 0,0 0 0,1 0 0,0 0 0,-1-1 0,2 1 0,-1-1 0,0 0 0,0 0-1,1-1 1,0 1 0,-1-1 0,1 0 0,0-1 0,0 1 0,0-1 0,0 0 0,1 0 0,-1 0 0,0-1 0,0 0 0,0 0 0,8-1 0,-5 1-117,-3 0 19,0-1 1,1 0-1,-1 0 1,0-1-1,0 1 1,0-1-1,0 0 1,0-1-1,0 1 1,-1-1-1,1 0 1,-1 0-1,0 0 1,0-1-1,0 0 1,0 0-1,0 0 1,-1 0-1,4-6 1,0 0-112,-1 0 0,0 0 0,0 0 0,-2-1 0,1 0 0,-1 0 0,5-20 0,-6 22 3,2 12 42,2 17 115,-1 15 325,-2-1 705,2 0-1,16 47 1,-21-79-1156,0 0 1,0 0-1,0 0 0,0 0 1,1 0-1,-1 0 0,0-1 1,1 1-1,-1-1 0,1 1 1,0-1-1,-1 0 0,1 1 1,0-1-1,0 0 0,0 0 1,2 1-1,-2-2-421,0 1 0,-1-1 0,1 1 0,0-1 0,0 1 0,0-1 0,0 0 0,-1 0 0,1 0-1,0 0 1,0 0 0,0 0 0,0-1 0,0 1 0,-1-1 0,1 1 0,0-1 0,0 0 0,-1 1 0,3-2 0,10-15-5311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36.1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 1 6627,'0'0'11205,"-10"124"-9444,10-84-224,5 6-289,15-14-351,-1 1-225,5-7-304,1-13-224,-1-6-144,0 6-64,0-13-128,-4 0-816,-6-33-705,6-6-608,-6-13-1601,1-1-3281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36.73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3298,'0'0'10810,"5"26"-8510,-2-11-1886,37 161 3803,-32-145-3362,29 91 1241,-32-108-2043,0-1 1,1 0 0,1-1 0,0 0-1,1 0 1,14 18 0,-21-29-129,0 0 0,-1 0 1,1 0-1,0 0 0,0 0 0,0 0 1,0 0-1,0 0 0,0-1 0,0 1 0,0 0 1,0-1-1,0 1 0,0-1 0,0 1 1,1-1-1,-1 0 0,0 1 0,0-1 1,1 0-1,-1 0 0,0 0 0,0 0 1,1 0-1,-1 0 0,0 0 0,0 0 1,1 0-1,-1-1 0,0 1 0,0 0 1,0-1-1,0 1 0,1-1 0,-1 0 1,1 0-1,3-3-157,-1-1 0,0 1 0,0-1 1,0 0-1,-1 0 0,5-8 0,12-16 136,-19 28 93,0 1 1,0-1-1,0 1 1,0-1-1,0 1 0,0-1 1,0 1-1,0 0 1,0-1-1,1 1 0,-1 0 1,0 0-1,0 0 0,0 0 1,0 0-1,0 0 1,0 0-1,0 0 0,1 1 1,-1-1-1,0 0 1,0 1-1,1 0 0,22 12 645,-13-6-77,0 0-1,1-1 1,0 0-1,23 9 1,-29-14-539,-1 1-1,0-1 1,1 0 0,-1-1 0,1 1 0,-1-1 0,1 0-1,-1 0 1,1-1 0,-1 1 0,0-1 0,1-1 0,-1 1 0,0-1-1,6-2 1,-4 0-21,0 1 0,0-1 1,-1-1-1,1 1 0,-1-1 0,-1-1 0,1 1 0,-1-1 1,1 0-1,-2 0 0,1 0 0,-1 0 0,0-1 0,0 0 0,0 0 1,2-9-1,-2 3-62,-1 0 0,0-1 0,0 1 0,-2-1 0,0 1 1,0-1-1,-1 0 0,-3-18 0,3 31 59,0-1 1,0 0-1,0 0 0,0 1 0,0-1 1,-1 0-1,1 0 0,-1 1 0,1-1 1,-1 0-1,0 1 0,1-1 0,-1 1 1,0-1-1,0 1 0,0-1 1,0 1-1,-1 0 0,1-1 0,0 1 1,0 0-1,-1 0 0,1 0 0,-1 0 1,1 0-1,-1 0 0,1 1 0,-1-1 1,0 0-1,1 1 0,-1-1 1,0 1-1,0 0 0,1-1 0,-1 1 1,0 0-1,0 0 0,1 0 0,-4 1 1,3-1 16,0 1 1,0-1 0,0 1-1,0 0 1,0 0-1,1 0 1,-1 0 0,0 0-1,1 0 1,-1 0 0,1 1-1,-1-1 1,1 0 0,-1 1-1,1-1 1,0 1-1,0 0 1,0-1 0,0 1-1,-1 2 1,-19 40 303,18-37-253,-3 10 206,1 0-1,0 1 1,2-1-1,0 1 1,0-1-1,2 1 1,1 31-1,0-46-247,0-1 0,0 1 0,1 0 1,-1 0-1,0 0 0,1-1 0,0 1 0,0 0 0,0-1 0,0 1 1,0-1-1,0 1 0,1-1 0,-1 1 0,1-1 0,0 0 0,3 3 0,-2-2-14,0-1-1,1 1 1,-1-1-1,1 0 0,0 0 1,0-1-1,0 1 0,-1-1 1,1 0-1,0 0 1,1 0-1,5 0 0,91 1-209,-79-3-4540,-2 1-4717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38.2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2177,'0'0'5779,"0"20"-4944,1 9-468,-1-7 118,1 1 0,7 42 0,45 333 2938,-39 174-2695,-9-420 126,24 159 0,-20-230-246,-4-31-1,14 61 0,11 21-322,-28-109-62,0 0 0,-2 0 0,-2 27 1,0 1 161,2-9-265,-1 74 0,27 213 0,-18-253 57,-3 0 0,-7 94 0,0-55-155,4-83-20,-1-22-134,-1 0-1,0 0 1,0 0 0,-3 16 0,3-26 108,-1 0 0,1 0 0,0-1 0,0 1 1,0 0-1,0 0 0,0 0 0,0 0 0,-1-1 1,1 1-1,0 0 0,0 0 0,0 0 0,0 0 1,-1 0-1,1-1 0,0 1 0,0 0 1,0 0-1,-1 0 0,1 0 0,0 0 0,0 0 1,-1 0-1,1 0 0,0 0 0,0 0 0,0 0 1,-1 0-1,1 0 0,0 0 0,0 0 0,-1 0 1,1 0-1,0 0 0,0 0 0,0 0 1,-1 0-1,1 1 0,0-1 0,0 0 0,0 0 1,0 0-1,-1 0 0,1 0 0,0 1 0,0-1 1,0 0-1,0 0 0,0 0 0,-1 0 0,1 1 1,0-1-1,0 0 0,0 0 0,0 0 0,0 1 1,0-1-1,0 0 0,0 0 0,0 1 1,0-1-1,0 0 0,0 0 0,0 0 0,0 1 1,0-1-1,-9-20-1659,-1-29-1902,1-15-1540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40.6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0 275 3249,'0'0'5619,"11"0"-4795,77-6 2553,137-27-1,30-6-3173,-92 0 302,-120 26-241,1 2 1,89-10 0,-77 18-254,86-8-25,-113 7 20,-1-1 1,38-13-1,-1 1-9,0 3-1,0 2 1,72-3 0,-7 13-53,-93 4 32,74-8 0,-76 5-11,-31 1 8,1 0 0,0 0 0,0 0 0,-1 0 0,1-1 0,-1 0 0,1 0 0,5-2 0,-10 3 61,1 0 1,-1 0-1,0 0 1,0 0-1,1 0 1,-1 0-1,0 0 0,0 0 1,1 0-1,-1 0 1,0 0-1,0 0 0,1 0 1,-1 0-1,0 0 1,0 0-1,0 0 1,1 0-1,-1 0 0,0 1 1,0-1-1,0 0 1,1 0-1,-1 0 0,0 0 1,0 0-1,0 1 1,0-1-1,1 0 0,-1 0 1,0 0-1,0 1 1,0-1-1,0 0 1,0 0-1,0 0 0,0 1 1,1-1-1,-1 1 1,3 16 655,-3 24-122,0-33-284,-10 198 316,10-161-545,-1 20 176,2 0-1,4 0 0,14 73 0,-12-94-214,4 60-1,5 35 13,-7-93-23,-2 0 1,2 74-1,5 88 286,-4 56-227,-10-221-43,-1 13 4,2 1 1,3-1-1,12 65 1,41 207 553,-56-322-577,7 26 70,-2 0 0,4 62 0,-1 22 115,1 2 11,-8-71-147,14 78 1,-10-85-17,-3-2-6,-2 0-1,-3 40 0,1-13 34,1 121 509,9-112-462,-7-49-81,6 41 0,-4-42 4,-3-12-29,-1-9-27,4 10 310,0-7-922,-2-10-3307,-2-27 819,0-12-2043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4.8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4002,'0'0'16229,"6"2"-14223,11 8-1219,0 0 1,-1 2-1,0-1 1,0 2-1,-2 0 1,21 23-1,-33-34-763,14 15 150,0 1 1,-2 0 0,0 1 0,0 1-1,-2 0 1,-1 1 0,0 0 0,-2 1-1,0 0 1,-1 0 0,-2 1 0,0 0-1,-2 0 1,0 1 0,1 38 0,-5-39-34,0-7-29,0-1 1,-1 0-1,-2 16 1,1-26-97,1 1 1,-1-1 0,1 0 0,-1 0-1,-1-1 1,1 1 0,-1 0-1,0-1 1,0 1 0,0-1 0,0 0-1,-6 5 1,-9 8-198,11-9 126,0-1 0,-1 0 0,0 0 0,-11 6-1,16-11-246,0 0-1,0-1 0,-1 0 0,1 1 0,0-1 0,-1-1 0,1 1 0,-1 0 0,1-1 1,-4 1-1,6-12-5826,4-15 399,14-14-1644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42.09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13 263 624,'0'0'11526,"-13"0"-2370,25 0-8976,-3 1-26,-1-1 0,1 0 0,0 0 0,-1-1 0,1 0 1,-1-1-1,1 0 0,-1 0 0,1-1 0,12-6 0,-11 4-53,0 0 0,1 0 0,0 1 0,13-3 0,18-7 8,-9 3 46,0 1-1,1 2 1,55-6-1,4-2 383,26-3 202,-94 17-672,-18 2-41,0-1 1,0 0 0,0 0 0,0-1-1,12-4 1,-5 2 1,0 0 0,0 0 0,0 2 0,0 0-1,19-1 1,28-4 117,62-11 207,-68 7-254,70-4-1,-107 13-86,189-1 233,-113 5-174,-11-8-38,-10-7 11,377 6 1595,-449 7-1195,-12-2-7785,-7-9-854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45.1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0 118 4706,'0'0'17480,"170"-65"-16663,-126 52-609,-5 13 0,-5-13-192,-15 6-16,-4 7-32,-6 0 32,1 0-897,-10-6-3553,0-1 352,0 0-1104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45.4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3826,'0'0'9447,"3"25"-6539,18 153 1035,-15-129-2662,-5-24-786,2-1 1,1 0 0,1 0-1,16 44 1,-19-64-498,-1-1 1,1 1-1,0-1 0,0 0 1,0 0-1,0 0 0,1 0 1,-1 0-1,1-1 1,0 1-1,0-1 0,0 1 1,0-1-1,0 0 0,0 0 1,1 0-1,-1-1 0,1 1 1,-1-1-1,1 0 1,0 0-1,-1 0 0,1-1 1,0 1-1,-1-1 0,7 0 1,-2 0-2,-1-2 1,1 1-1,-1-1 1,0 0-1,0 0 0,0-1 1,0 1-1,0-2 1,0 1-1,-1-1 1,1 0-1,8-7 1,-3 1-118,76-67 251,-78 67-919,-1 0-1,-1 0 0,1-1 1,-2 0-1,1 0 0,8-21 0,-10 14-3775,-5 9-2013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45.6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1 151 9877,'0'0'11237,"102"-72"-11029,-68 65-208,5-19-224,-5 6-1569,-5 7-2593,-10 0-1761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45.8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33 4290,'0'0'14791,"122"-26"-14551,-84 19-240,1 7-560,-5 0-2834,-9 0-1680,-11 0-4755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45.9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6739,'0'0'7524,"0"124"-5588,0-91-223,0 0-896,0-20-657,9-6-160,11-7-1361,-1 0-1632,1 0-1233,-6-13-1793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46.3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3986,'0'0'11005,"8"19"-8468,1 7-1735,-3-4 99,2-1-1,0-1 1,17 28 0,-25-46-927,2 0 1,-1-1 0,0 1-1,0 0 1,0-1-1,1 0 1,-1 1 0,1-1-1,-1 0 1,1 0 0,-1 1-1,1-1 1,0 0 0,0-1-1,-1 1 1,1 0-1,0-1 1,0 1 0,0-1-1,0 1 1,0-1 0,0 0-1,0 0 1,0 0-1,0 0 1,0 0 0,0 0-1,0 0 1,-1-1 0,1 1-1,3-2 1,-2 1-155,1 0 1,0-1 0,-1 0-1,1 0 1,-1 0-1,1-1 1,-1 1 0,0-1-1,0 1 1,0-1-1,0 0 1,-1 0 0,1-1-1,2-4 1,9-20-266,-12 21 392,1 0-1,0 1 0,1-1 0,-1 1 1,1 0-1,1 0 0,-1 0 1,1 1-1,0-1 0,6-5 1,-10 11 71,0-1 1,0 1-1,0 0 1,0-1-1,0 1 1,0 0-1,-1 0 1,1 0 0,0 0-1,0 0 1,0 0-1,0 0 1,0 0-1,0 0 1,0 0-1,0 0 1,0 0-1,-1 1 1,1-1 0,0 0-1,0 1 1,0-1-1,0 1 1,-1-1-1,1 1 1,0-1-1,0 1 1,-1-1-1,1 1 1,0 0 0,-1 0-1,1-1 1,-1 1-1,1 0 1,-1 0-1,1-1 1,0 3-1,18 38 1997,-14-30-1263,-5-10-746,19 32 1942,-17-31-2063,-1-1 1,0 1 0,0-1 0,1 0-1,-1 0 1,1 1 0,-1-1 0,1 0-1,-1 0 1,1 0 0,0-1 0,-1 1-1,1 0 1,0-1 0,0 1 0,-1-1-1,1 0 1,0 1 0,2-1 0,5-7-8469,-4 1 1193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46.6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4306,'0'0'9588,"0"22"-8822,5 85 1746,20 119 0,-13-155-1516,73 345 2436,-76-387-3274,19 45-1,-25-66-543,1 0 0,0 0 0,1-1 0,0 1 0,0-1-1,0 0 1,1-1 0,0 1 0,1-1 0,6 5 0,-11-20-5816,-2 6 5262,0-36-4238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46.80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1 177 10805,'0'0'8612,"97"-52"-8612,-58 26-112,5-7-2641,-1-7-2114,-9 14-6114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47.1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14 9044,'0'0'8500,"13"12"-8460,47 35 29,-58-46-63,0 0-1,-1 0 1,1 0-1,0-1 1,0 1 0,0 0-1,0-1 1,0 1-1,0-1 1,0 0-1,0 0 1,0 0-1,0 0 1,0 0-1,0 0 1,0 0-1,0-1 1,0 1-1,0-1 1,0 1-1,0-1 1,-1 0-1,1 1 1,0-1-1,0 0 1,2-2-1,2-2-15,0-1 0,-1 1 0,1-1-1,-1 0 1,6-9 0,8-8-8,-19 23 33,0-1 0,1 1 0,-1 0 0,0-1-1,1 1 1,-1 0 0,0-1 0,1 1 0,-1 0 0,1 0 0,-1-1 0,0 1 0,1 0 0,-1 0 0,1 0 0,-1 0 0,1 0 0,-1 0 0,0 0 0,1 0-1,-1 0 1,1 0 0,-1 0 0,1 0 0,-1 0 0,1 0 0,-1 0 0,0 0 0,1 0 0,-1 0 0,1 0 0,-1 1 0,0-1 0,1 0 0,-1 0 0,1 1 0,-1-1-1,0 0 1,1 0 0,-1 1 0,0-1 0,1 0 0,-1 1 0,0-1 0,1 1 0,7 21 914,-6-16-392,27 57 1843,-29-63-2495,0-1 1,0 1 0,0 0 0,0 0 0,0 0 0,0 0 0,0 0 0,0 0 0,0 0 0,0 0 0,2-2-2167,-2 2 2166,0 0 1,0 0 0,0 0 0,0 0 0,0 0 0,1 1 0,-1-1 0,0 0 0,0 0 0,0 0 0,0 0 0,0 0 0,0 0 0,0 0 0,0 0-1,1 0-227,0-10-4271,-1-9-3628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5.1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 0 9316,'0'0'12038,"-31"180"-10646,31-104-95,0 8 112,0-15-289,5-7-592,16-13-512,-1-15-16,1-13-432,-1-7-896,1-7-1426,4-7-927,-9 0-1874,4 0-4690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47.3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4818,'0'0'12806,"24"72"-12806,-14-59-96,0 0-1393,-1-6-1344,1-7-2081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47.4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6099,'0'0'9508,"34"125"-6691,-24-86-1120,0 0-1056,-1-6-641,1-13-449,0 0-3745,-5-1-3809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49.49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142 1 5314,'0'0'11859,"-20"18"-11515,-60 64-154,76-77-130,0-1 0,1 1 1,0 0-1,-1 0 0,1 0 1,1 1-1,-1-1 0,1 1 0,0-1 1,0 1-1,1 0 0,-2 10 1,-1 7 977,3-17-750,22-18-467,5-3 231,-16 9-25,0 0-1,0 0 1,1 1 0,0 0-1,19-5 1,-27 9-31,0 1 1,0 0-1,0-1 0,1 1 1,-1 0-1,0 0 0,0 1 1,0-1-1,1 1 0,-1-1 0,0 1 1,0 0-1,0 0 0,0 1 1,0-1-1,0 1 0,-1-1 1,1 1-1,0 0 0,-1 0 1,1 0-1,-1 0 0,0 1 0,1-1 1,-1 0-1,2 5 0,8 11 237,-1 0-1,-1 1 0,0 1 0,-2 0 0,0 0 0,-1 1 1,-1-1-1,4 30 0,13 178 1141,-22-202-1429,1 183 391,-2-125-2940,-10-187-9259,10 44 2985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49.81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0 284 9316,'0'0'8596,"23"-19"-7758,70-68-235,-88 83-574,-1-1-1,0 0 1,0-1 0,0 1-1,0-1 1,-1 1 0,0-1-1,0 0 1,-1 0 0,1 0 0,-2-1-1,1 1 1,1-12 0,-1 8 6,0 2 65,-1 1-1,0 0 1,-1-1-1,1 1 0,-1-1 1,-1 1-1,-1-13 0,1 19-61,1 1-1,0-1 0,-1 1 0,1 0 1,-1-1-1,1 1 0,0 0 0,-1 0 0,1-1 1,-1 1-1,1 0 0,-1 0 0,1 0 1,-1-1-1,1 1 0,-1 0 0,1 0 0,-1 0 1,1 0-1,-1 0 0,1 0 0,-1 0 1,1 0-1,-1 0 0,1 0 0,-1 1 0,1-1 1,-1 0-1,1 0 0,-1 0 0,1 1 1,-1-1-1,1 0 0,-1 0 0,1 1 0,0-1 1,-1 0-1,1 1 0,-1 0 0,-18 17 307,8 6-213,2 1 0,1 0-1,1 0 1,1 1 0,1 0 0,2 0-1,-2 44 1,6-69-129,-1-1-1,0 1 1,0-1 0,1 1-1,-1-1 1,0 1 0,1-1-1,-1 0 1,1 1 0,-1-1-1,1 1 1,-1-1 0,1 0-1,-1 1 1,1-1 0,-1 0-1,1 0 1,-1 1 0,1-1-1,-1 0 1,1 0 0,-1 0-1,1 0 1,0 0 0,-1 0-1,1 0 1,-1 0 0,1 0-1,1 0 1,24 0-36,-19 0 26,-1-1-70,1 1 0,-1-1 0,1-1 0,-1 1 0,0-1 0,0 0 0,0 0 0,0-1 0,0 0 0,6-3 0,53-41-3581,-54 38 2622,27-26-4555,-3-9-2124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50.1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39 1 896,'0'0'6246,"-6"19"-2020,1 0-3287,-2 0 209,1 1 0,2-1 0,0 1 0,1 1 0,-1 36 0,27-55-1665,-19-2 349,0 0 30,1-1 1,0 0 0,-1 0-1,1 0 1,-1 0 0,1-1-1,-1 0 1,0 0 0,0 0-1,0 0 1,0-1 0,0 1-1,0-1 1,-1 0 0,1 0-1,-1-1 1,4-4 0,-1 2 5,0 1 0,0-1 0,1 1 1,0 0-1,8-4 0,-14 8 153,1 0 0,0 0 0,0 0-1,0 1 1,0-1 0,0 1 0,0-1 0,0 1 0,0 0-1,0 0 1,0-1 0,0 2 0,0-1 0,0 0 0,0 0-1,0 1 1,0-1 0,0 1 0,0-1 0,-1 1 0,1 0-1,0 0 1,0 0 0,0 0 0,-1 0 0,1 0 0,-1 0 0,1 1-1,-1-1 1,1 0 0,1 3 0,3 4 625,0 1 0,0 0 0,-1 0 0,8 18 0,1 0 433,-5-7-461,-8-17-579,1 1-1,-1-1 1,1 0 0,0 0 0,-1 0-1,1 0 1,1 0 0,-1 0 0,3 3-1,-4-6-102,-1 0-1,0 0 0,0 0 0,0 0 0,0 0 0,1 0 1,-1 0-1,0 0 0,0 0 0,0 0 0,0 0 1,0 0-1,1 0 0,-1 0 0,0 0 0,0 0 1,0 0-1,0 0 0,0 0 0,1 0 0,-1-1 0,0 1 1,0 0-1,0 0 0,0 0 0,0 0 0,0 0 1,1 0-1,-1 0 0,0-1 0,0 1 0,0 0 1,0 0-1,0 0 0,0 0 0,0 0 0,0-1 0,0 1 1,0 0-1,0 0 0,0 0 0,0 0 0,0-1 1,0 1-1,0 0 0,0 0 0,0 0 0,0 0 0,0 0 1,0-1-1,0 1 0,0 0 0,0-13-1767,0 11 953,0-23-5079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50.3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30 0 6067,'0'0'10052,"10"184"-7090,-10-80-881,0 21 176,-15-1-464,1-32-1153,4-20-640,10-32-448,0-14-1777,0-20-1617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52.2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2497,'0'0'6582,"4"19"-4074,1 2-1953,10 46 2036,8 90 1,-21-39-529,-2-63-965,10 90-1,-10-145-1091,12 54 223,-11-52-233,-1-1 0,1 1-1,-1 0 1,1-1 0,-1 1 0,1 0 0,0-1 0,0 1 0,0-1 0,0 0 0,0 1 0,0-1 0,0 0-1,0 1 1,0-1 0,1 0 0,-1 0 0,1 0 0,-1 0 0,1 0 0,-1 0 0,1-1 0,-1 1-1,1 0 1,2 0 0,18-1-256,-16 1 253,0 0 0,1-1 1,-1 0-1,0-1 0,1 1 0,-1-1 1,0-1-1,0 1 0,1-1 0,-1 0 1,11-5-1,0-3-197,-1-1-1,0 0 1,-1-2 0,0 1-1,-1-2 1,18-20 0,73-101-9609,-80 106 4299,-24 28 5206,1 1 1,-1-1-1,0 0 1,0 1-1,0-1 1,0 1-1,1-1 1,-1 1-1,0 0 1,0 0-1,1 0 1,-1-1-1,0 1 1,3 1-1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52.4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93 184 2961,'0'0'7510,"0"18"-5007,0 56-588,4-57-194,5-17-1318,3-12-339,-3 1 111,0 1 0,0-1 0,-1-1 0,0 0 0,-1 0 0,-1-1-1,0 1 1,7-24 0,-12 33-78,0 0 0,-1-1 1,1 1-1,-1 0 0,0-1 0,0 1 0,0 0 0,-1 0 0,1-1 0,-1 1 0,1 0 0,-1 0 0,0 0 1,0 0-1,-1 0 0,1 0 0,-1 0 0,1 0 0,-1 0 0,0 0 0,-3-2 0,-4-5 100,0 1-1,-1 0 1,-20-14-1,11 8-223,18 14 43,0 0 0,0-1-1,-1 1 1,1 0 0,-1 0 0,1 0 0,-1 0 0,1 0 0,-1 1-1,1-1 1,-1 0 0,0 1 0,1-1 0,-1 1 0,0-1 0,0 1-1,0 0 1,1 0 0,-1 0 0,0 0 0,0 0 0,1 0 0,-1 0-1,0 1 1,0-1 0,0 1 0,1-1 0,-4 2 0,1 1-51,1 0-1,-1 1 1,1-1 0,0 1 0,0 0 0,0 0 0,0 0-1,-2 6 1,-7 9-1575,8-16-363,3-16-11331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52.72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7876,'0'0'9812,"20"125"-9796,-11-106-16,1-6-1537,5-13-1248,-6 0-1889,1-6-3058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52.8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0 464,'146'20'5955,"-136"19"-913,-6 0-2096,11 1-1410,-1-7-607,-4-1-849,5-5-80,-1-8-1041,1-6-2640,-5 7-5380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5.5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6547,'0'0'7523,"0"25"-5436,0 351 6194,1-249-6414,-1-123-1883,0-1-1,1 1 0,0-1 0,0 1 0,0-1 1,0 1-1,0-1 0,1 0 0,-1 0 0,1 1 1,0-1-1,0 0 0,0-1 0,3 4 0,-4-5-36,-1 0 0,1-1 0,0 1 0,-1-1 0,1 1 0,0-1-1,0 1 1,-1-1 0,1 0 0,0 1 0,0-1 0,0 0 0,-1 0 0,1 0-1,0 0 1,0 1 0,0-1 0,0 0 0,-1 0 0,1 0 0,0-1 0,1 1-1,-1-1-37,1 1 0,-1-1 0,0 0 0,1 0 0,-1 0 0,0 0 0,0 0 0,0 0 0,0 0-1,0 0 1,0 0 0,0-1 0,0 1 0,-1 0 0,1-1 0,1-2 0,25-62-1396,-15 36 644,26-50 1,-37 79 833,-1 0 0,0 0 0,1 0 1,-1 0-1,1 1 0,-1-1 1,1 0-1,-1 0 0,1 1 0,-1-1 1,1 0-1,0 1 0,-1-1 1,1 1-1,0-1 0,-1 1 1,1-1-1,0 1 0,0-1 0,0 1 1,-1 0-1,1-1 0,0 1 1,0 0-1,0 0 0,0-1 0,0 1 1,0 0-1,1 0 0,-1 1 32,0 0-1,1 0 1,-1 0-1,0 0 0,0 0 1,0 0-1,0 0 1,0 0-1,0 0 0,0 1 1,0-1-1,-1 0 1,1 1-1,0-1 1,0 3-1,4 10 566,0 1-1,3 23 1,-7-34-370,20 144 3728,-20-141-3831,7 21 52,-6-44-3320,2-23-1809,1-14-3560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53.21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96 1 7780,'0'0'9943,"-14"23"-8785,-46 73-110,57-90-886,-1 1 0,1 0 0,0-1-1,0 1 1,-2 9 0,5-14-108,0 0 1,0 0-1,0 0 0,0 0 0,0 0 1,0 1-1,0-1 0,1 0 0,-1 0 1,1 0-1,1 3 0,-1-2-76,1-1 1,-1 0-1,1 0 0,0-1 0,0 1 1,0 0-1,0-1 0,0 1 0,1-1 1,-1 1-1,0-1 0,4 1 0,27 11-90,-8-6 92,-17-6-32,1 1 1,-1 1-1,1 0 0,-1 0 1,9 4-1,-15-5 45,0-1 1,0 0-1,-1 1 1,1-1-1,0 1 1,0 0-1,-1-1 0,1 1 1,-1 0-1,1 0 1,-1 0-1,0 0 0,0 0 1,0 1-1,0-1 1,0 0-1,0 0 1,-1 1-1,1-1 0,-1 0 1,0 1-1,1-1 1,-1 4-1,0 7 59,0-8 26,1-1 0,-1 1 0,0 0 0,-1 0 0,1-1 0,-1 1 0,0 0 0,0-1 0,0 1 0,-1-1 0,0 1 0,1-1 0,-2 0-1,1 0 1,-5 7 0,-11 16 181,14-20-355,0 1 0,-1-1 0,0-1 0,0 1 0,0-1 0,-1 0 0,0 0 0,-12 9 0,9-13-1638,4-5-2167,4-14-1741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53.41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50 59 6755,'0'0'3810,"-39"125"288,29-60-1553,10-19-480,0-19-1329,0-21-736,19-6-192,11 0 32,-1-20-208,5-25-737,0-14-1152,0-7-960,-5-6-1169,-10 6-3826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7:54.2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 0 4178,'0'0'3788,"-1"24"-42,-3 157 1512,3-119-3185,-1-29-1364,2 0 0,1 0 0,7 42 0,-7-71-705,0 0 0,0 0 0,0-1 0,1 1 0,-1-1 0,1 1 0,0-1 0,0 0 0,0 0 0,0 0 0,4 4 0,-5-7-50,-1 1 1,1-1-1,0 1 0,0-1 0,0 1 0,-1-1 0,1 1 0,0-1 0,0 0 0,0 1 0,0-1 0,0 0 0,0 0 0,0 0 0,0 0 0,0 1 1,0-2-1,0 1 0,0 0 0,-1 0 0,1 0 0,0 0 0,0 0 0,0-1 0,0 1 0,0 0 0,0-1 0,0 1 0,0-1 0,-1 1 0,1-1 1,0 0-1,0 1 0,-1-1 0,1 0 0,0 1 0,-1-1 0,1 0 0,-1 0 0,1 1 0,-1-1 0,1 0 0,-1 0 0,0 0 0,1-1 0,20-33-1297,-14 21 1069,1 1 1,0-1-1,1 1 1,0 1-1,1 0 0,0 0 1,18-15-1,-26 26 294,-1 0 0,0 0 0,1 0 0,0 0 0,-1 0 0,1 0 0,0 1 0,-1-1 0,1 0 0,0 1 0,0-1 0,0 1-1,-1 0 1,1 0 0,0-1 0,0 1 0,0 0 0,0 1 0,0-1 0,-1 0 0,1 1 0,0-1 0,0 1 0,0-1 0,-1 1 0,1 0 0,0-1 0,-1 1 0,1 0 0,-1 0 0,1 0-1,-1 1 1,1-1 0,-1 0 0,0 1 0,1-1 0,0 3 0,4 5 454,0 0 0,-1 1 0,0 0-1,-1 0 1,5 14 0,-1-2 335,0-1-88,-2-5-199,0 0 0,12 19-1,-17-32-502,1-1-1,-1 1 0,0-1 1,1 0-1,0 0 0,0 0 0,-1 0 1,1 0-1,0 0 0,0 0 1,1-1-1,-1 1 0,0-1 1,1 1-1,-1-1 0,0 0 1,1 0-1,0 0 0,-1 0 1,1-1-1,3 2 0,-4-3-30,0 1 0,0 0-1,0-1 1,0 1 0,0-1-1,0 0 1,0 0 0,0 1-1,-1-1 1,1 0-1,0-1 1,-1 1 0,1 0-1,-1 0 1,1-1 0,-1 1-1,0-1 1,1 1 0,0-3-1,22-38-227,-19 31 114,11-19-563,-1-1 0,-1 0 0,17-62 0,-31 91 701,1 0 0,-1 0-1,1 0 1,-1 0 0,0 0 0,0 0 0,0 0 0,0-1-1,0 1 1,0 0 0,-1 0 0,1 0 0,0 0 0,-1 0-1,0 0 1,1 1 0,-3-4 0,2 4 65,-1 0 0,1 0 0,-1 0 0,0 0 0,0 0 1,1 0-1,-1 0 0,0 1 0,0-1 0,0 1 0,0 0 0,0-1 0,1 1 0,-1 0 0,0 0 0,0 0 0,-3 1 1,3-1-31,-1 0 1,1 1 0,-1 0 0,1 0-1,0 0 1,-1 0 0,1 0 0,0 0-1,-1 0 1,1 1 0,0-1 0,0 1 0,0 0-1,0-1 1,1 1 0,-1 0 0,0 0-1,1 0 1,-1 0 0,1 1 0,0-1-1,-1 0 1,0 4 0,-4 9 175,0 0-1,-6 25 1,12-38-186,-2 6 15,-2 2 101,2 1 1,0 0-1,0 0 1,0 17-1,2-28-155,0 1 0,0 0-1,0 0 1,0-1 0,1 1 0,-1 0-1,0-1 1,1 1 0,-1 0 0,0-1-1,1 1 1,-1 0 0,0-1 0,1 1-1,-1-1 1,1 1 0,-1-1 0,1 1-1,0-1 1,-1 1 0,1-1 0,-1 1-1,1-1 1,0 0 0,0 1 0,26 5-74,-20-6 31,1 0-1,0 0 0,-1-1 0,1 0 1,9-2-1,-10 0-138,0 0 0,-1 0 0,1-1 1,-1 1-1,1-2 0,-1 1 0,-1-1 0,1 0 0,8-9 1,7-10-1069,17-27 0,11-12-2068,-48 62 3226,3-3-92,-1 0 0,1 0 0,0 1 0,0-1 0,0 1 1,5-2-1,-8 4 179,1 0 0,-1 1 0,0-1 0,1 1 0,-1 0 0,1-1 0,-1 1 0,0 0 0,1 0 0,-1 0 0,1 0 0,-1 0 0,1 0 0,-1 0 0,1 0 0,-1 1 0,1-1 0,-1 1 0,0-1 0,1 1 0,-1-1 0,0 1 0,1 0 0,-1 0 0,0-1 0,0 1 0,0 0 0,1 1 0,7 9 504,0 0-1,-1 0 1,-1 0 0,0 1 0,0 0 0,-1 0 0,6 19 0,16 29 1109,-25-54-1452,15 24 301,-17-28-449,-1-1-1,1 0 1,0 1 0,0-1 0,0 0 0,0 0 0,0 0 0,0 0 0,0 0 0,1 0 0,-1 0 0,0 0 0,1 0 0,-1-1 0,0 1 0,3 0 0,-4-1-17,1 0 1,-1 0-1,1 0 1,0 0-1,-1 0 1,1-1-1,-1 1 1,1 0-1,-1-1 1,1 1-1,-1 0 1,0-1-1,1 1 1,-1 0-1,1-1 1,-1 1 0,0-1-1,1 1 1,-1 0-1,0-1 1,1 1-1,-1-1 1,0 1-1,0-1 1,1 0-1,-1 1 1,0-1-1,4-20-231,-2 11 100,5-14-166,2 0 1,14-28-1,-16 38 190,-7 13 126,0 0 0,1 0-1,-1 0 1,0 1-1,1-1 1,-1 0-1,1 0 1,-1 0 0,1 0-1,-1 0 1,1 1-1,-1-1 1,1 0-1,0 0 1,0 1 0,-1-1-1,1 1 1,0-1-1,0 1 1,0-1 0,0 1-1,-1-1 1,1 1-1,0-1 1,0 1-1,0 0 1,0 0 0,0 0-1,0 0 1,0-1-1,0 1 1,0 0-1,0 1 1,0-1 0,0 0-1,0 0 1,0 0-1,0 0 1,0 1-1,1 0 1,3 2 351,0 0 1,0 1-1,0 0 1,-1 0-1,8 9 0,13 9 907,-22-19-1228,1-1 0,-1 0 1,1 0-1,-1 0 0,1 0 1,0-1-1,0 1 0,0-1 1,0 0-1,0 0 0,0-1 0,0 1 1,4-1-1,-7 21-3594,-1-5-182,0-7-2243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04.1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 1 416,'0'0'9546,"-4"9"-7604,1 30-1084,3 0 1,1 0-1,1 0 0,13 58 1,-7-38-591,99 634-52,-56-302-197,-29-195-9,-10-82-7,9 65-3,-19-168-1,20 126-72,8 227 0,-20-156 76,-9-197-7,0 1 0,1-1 0,4 19-1,4 19-5,-4-13 67,2 27 81,-3 68 70,-5-105 114,1 0 0,1 0 0,8 33 0,0 13-289,-9-52 161,2 0 0,0-1 0,10 33 0,-6-40-177,-4-14-311,-3-12-682,0 14 929,0-90-5150,0 20 1233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06.0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1 204 3778,'0'0'6926,"6"0"-5616,82 9 1695,-54-4-2255,43 1 1,-19-8-138,97-15 1,-11-1-550,-75 12-76,97-23 0,71-12 47,-28 7-22,-137 19-36,2 3 0,0 3 1,83 2-1,-140 6 29,0-1 1,25-5-1,-26 3-4,1 2-1,25-2 1,50 4-957,-73-6 660,-17 5 276,0 0 0,-1 0-1,1 0 1,0 0 0,0 1 0,0-1-1,0 1 1,0-1 0,0 1-1,4 0 1,-5 0-21,-1 0 12,1 0 24,-1 0 1,1 0-1,0 0 0,-1 0 0,1 0 0,-1 0 0,1 0 0,-1 1 1,1-1-1,-1 0 0,1 0 0,-1 0 0,1 1 0,-1-1 0,1 0 0,-1 1 1,1-1-1,-1 1 0,0-1 0,1 0 0,-1 1 0,0-1 0,1 1 1,0 0 104,5 39 1036,21 63-93,15 48-218,15 6-108,46 199-1,-74-228-576,48 280 49,-70-340-137,-4-20 25,2-1 1,3 1 0,1-1-1,17 49 1,-10-49 98,10 64-1,-17-67-30,2-1-1,19 47 1,-13-41-127,-3 1 0,16 96 0,-3-7-2,16 68-17,-39-179 20,0 0-1,-2 0 1,-2 30-1,0-28-17,0 0-1,10 56 1,1-36 34,-3 2 1,2 80-1,5-35-3693,-18-112-1575,-14-14-4591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07.1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1 244 2385,'0'0'10568,"2"0"-10374,144 5 2739,-80-1-2481,0-3-1,100-11 1,29-3 364,-65 8-691,-74 2-93,-35 3 12,1-1 0,41-8-1,243-41 1172,-137 27-845,140-18 1071,-273 36-1352,18-2-56,-39 6-4,-1 0 0,0-2-1,0 1 1,19-8 0,32-6 89,-29 11 10,64-3 0,39-5 496,-126 13-565,-1 0-1,1-1 0,-1-1 1,1 0-1,-1-1 0,0 0 1,1-1-1,13-6 1,-23 8-1383,-8 2-2654,-5 1 1356,-21-1-6470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13.7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3105,'0'0'12099,"11"31"-11034,89 213 3428,-69-174-3533,93 190 2647,-124-260-3592,0 0 1,1 0-1,-1-1 1,0 1-1,0 0 1,0 0-1,0 0 1,0-1-1,0 1 1,0 0-1,0 0 1,0 0-1,1-1 1,-1 1-1,0 0 1,0 0-1,0 0 1,0 0-1,1 0 1,-1-1-1,0 1 1,0 0-1,0 0 1,1 0-1,-1 0 1,0 0-1,0 0 1,0 0-1,1 0 1,-1 0-1,0 0 1,0 0-1,0 0 1,1 0-1,-1 0 1,0 0-1,0 0 1,1 0-1,-1 0 1,0 0-1,0 0 1,0 0-1,1 0 1,-1 0-1,0 0 1,0 0-1,0 1 1,1-1-1,-1 0 1,0 0 0,0 0-1,0 0 1,0 1-1,0-1 1,1 0-1,0-21 320,-1 20-332,0-32 331,-2-36-149,4-1-1,3 1 1,22-118-1,-14 123-1116,-10 42-2975,-3 1-4857,0 8-3943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14.02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1 354 4802,'0'0'6304,"25"-18"-4532,-5 4-1479,-6 5-139,-1 0 1,0-1 0,-1-1-1,1 0 1,-2 0-1,0-1 1,0-1-1,-2 0 1,1 0-1,12-24 1,-16 24 79,0-1-1,0 0 1,-1-1 0,-1 1-1,0-1 1,-1 1 0,-1-1-1,0 0 1,-1-20 0,-1 35-180,0 0 1,1 0-1,-1-1 0,0 1 1,0 0-1,0 0 0,0 0 0,0-1 1,0 1-1,0 0 0,0 0 1,0-1-1,0 1 0,0 0 1,0 0-1,0-1 0,0 1 1,0 0-1,0 0 0,0 0 1,0-1-1,0 1 0,0 0 1,0 0-1,0-1 0,-1 1 1,1 0-1,0 0 0,0 0 1,0 0-1,0-1 0,-1 1 1,1 0-1,0 0 0,0 0 1,0 0-1,0-1 0,-1 1 1,1 0-1,0 0 0,0 0 1,-1 0-1,1 0 0,0 0 1,0 0-1,0 0 0,-1 0 1,1 0-1,0 0 0,0 0 1,-1 0-1,1 0 0,0 0 1,0 0-1,0 0 0,-1 0 0,1 0 1,0 0-1,0 0 0,-1 0 1,1 0-1,0 1 0,0-1 1,0 0-1,-1 0 0,-12 17 1291,6 1-1186,0 0-1,1 1 1,0 0-1,-4 38 1,-3 83-70,12-125-18,-1 119 913,2-134-981,1 1 1,-1 0-1,0 0 1,0 0-1,1-1 1,-1 1-1,0 0 1,1 0-1,-1-1 1,0 1-1,1 0 1,-1-1-1,1 1 0,0-1 1,-1 1-1,1 0 1,-1-1-1,1 1 1,0-1-1,-1 1 1,1-1-1,0 0 1,0 1-1,-1-1 1,1 0-1,0 1 0,0-1 1,-1 0-1,1 0 1,0 0-1,0 0 1,0 0-1,0 0 1,-1 0-1,1 0 1,0 0-1,0 0 1,0 0-1,-1 0 0,1-1 1,0 1-1,1-1 1,2 0-28,0 0 1,0 0-1,0 0 0,0-1 1,0 1-1,0-1 0,-1 0 1,7-5-1,5-7-711,-1 0 1,0-1-1,-1-1 0,16-27 1,16-34-6390,-20 25-375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14.23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86 1024,'0'0'6406,"2"22"-1518,1 14-3249,12 83 2948,-14-110-4189,0-3-37,0 1 0,0 0 1,0-1-1,1 1 0,0-1 0,1 1 0,4 8 0,-7-15-357,0 1 0,1-1-1,-1 0 1,0 0 0,1 1-1,-1-1 1,0 0 0,1 0-1,-1 0 1,1 1 0,-1-1-1,1 0 1,-1 0 0,0 0-1,1 0 1,-1 0 0,1 0-1,-1 0 1,1 0 0,-1 0-1,1 0 1,-1 0 0,0 0-1,1 0 1,-1 0 0,1 0-1,-1-1 1,1 1 0,-1 0-1,0 0 1,1 0 0,-1-1-1,0 1 1,1 0 0,-1-1-1,0 1 1,1 0 0,-1-1-1,0 1 1,1 0 0,-1-1-1,0 1 1,0-1 0,0 1-1,1 0 1,-1-1 0,0 1-1,0-1 1,12-22 56,24-137 554,-28 104-3840,-3 1-4750,-1 22-2146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14.6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40 0 8452,'0'0'12827,"-4"27"-11744,-4 20-566,-18 121 1882,26-165-2382,-1 0-1,1 0 1,0 0-1,0 0 0,0 0 1,0 0-1,1 1 1,-1-1-1,1 0 0,0 0 1,0 0-1,0 0 1,2 4-1,0-4-26,-1 0 0,1-1 0,-1 0 1,1 0-1,0 0 0,0 0 0,0 0 0,0 0 0,0-1 0,0 0 0,1 1 0,3 0 1,26 9-28,-17-6 31,0 0 0,0 1 0,0 0-1,-1 1 1,0 1 0,-1 1 0,16 11 0,-28-17 15,0-1-1,0 1 1,0 0-1,0 0 0,-1 0 1,1 0-1,-1 0 1,0 0-1,0 0 0,0 0 1,0 0-1,0 1 1,-1-1-1,0 0 1,1 0-1,-1 1 0,0-1 1,-1 6-1,0-4 51,0 0 1,0 0-1,0-1 0,0 1 0,-1 0 0,0-1 0,0 0 0,0 1 1,0-1-1,-1 0 0,-3 5 0,-45 35 586,14-14-556,36-28-180,-1 0 0,1-1 0,-1 1 0,0-1 0,0 1 1,1-1-1,-1 0 0,0 1 0,0-1 0,0 0 0,-1 0 1,1 0-1,0-1 0,0 1 0,0-1 0,-1 1 0,1-1 1,0 1-1,0-1 0,-3 0 0,4 0-36,1 0 1,0 0-1,-1-1 0,1 1 1,0 0-1,-1 0 0,1 0 0,0 0 1,0 0-1,-1-1 0,1 1 1,0 0-1,0 0 0,-1 0 0,1-1 1,0 1-1,0 0 0,-1 0 1,1-1-1,0 1 0,0 0 0,0 0 1,0-1-1,-1 1 0,1 0 1,0-1-1,0 1 0,0 0 0,0-1 1,0 1-1,0 0 0,0-1 1,0 1-1,0 0 0,0-1 0,0 1 1,0 0-1,0-1 0,0 1 1,0 0-1,0-1 0,1 1 0,-1-1 1,0-4-1369,0-24-5396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5.7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14 3554,'0'0'22218,"52"0"-21386,-32 0-288,6 0-544,0-7-112,-11 7-2417,5-7-3089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14.8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1 8468,'0'0'8148,"-19"144"-5427,19-98-832,0-14-273,0-5-895,5-14-609,14-7-112,1-6-48,-6 0 16,6-6-80,-1-14-1121,5-26-576,-4 0-1728,-1-13-1281,-9 0-3458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15.1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1 5442,'0'0'5144,"-1"28"-915,-3 193 1411,4-180-3843,10 71 1,-6-93-1614,0 0 1,1 0 0,0 0 0,2-1-1,16 34 1,-21-50-205,-1 0-1,0 1 0,1-1 1,0 0-1,-1 0 0,1 0 1,0-1-1,0 1 0,0 0 1,0-1-1,4 3 0,-5-3-32,0-1 1,0 0-1,0 0 0,-1 1 0,1-1 0,0 0 1,0 0-1,0 0 0,0 0 0,0 0 0,0 0 0,-1 0 1,1-1-1,0 1 0,0 0 0,0 0 0,0-1 1,-1 1-1,1 0 0,0-1 0,0 1 0,0-1 0,-1 1 1,1-1-1,0 1 0,-1-1 0,1 0 0,-1 1 1,1-1-1,0 0 0,-1 1 0,1-1 0,-1 0 1,0 0-1,1 1 0,-1-1 0,0 0 0,1-1 0,8-22-1659,13-50-1,-15 49 956,0 0 0,17-38 1,-24 63 781,0-1 0,0 1 0,0-1 1,1 1-1,-1-1 0,0 1 0,0-1 1,1 1-1,-1 0 0,0-1 0,0 1 1,1 0-1,-1-1 0,1 1 0,-1 0 1,0-1-1,1 1 0,-1 0 0,1 0 1,-1 0-1,0-1 0,1 1 0,-1 0 1,1 0-1,-1 0 0,1 0 0,-1 0 1,1 0-1,-1 0 0,1 0 0,-1 0 1,1 0-1,-1 0 0,1 0 0,-1 0 1,1 0-1,-1 0 0,0 0 0,1 1 1,-1-1-1,1 0 0,-1 0 0,1 1 1,-1-1-1,0 0 0,1 0 0,0 1 1,14 18 1259,-7-1-27,0 0 1,9 31-1,2 7 265,-14-38-1309,-5-17-316,0 1 1,0-1-1,1 1 1,-1 0 0,0-1-1,1 1 1,-1-1-1,1 0 1,-1 1 0,1-1-1,0 1 1,-1-1 0,1 0-1,0 1 1,0-1-1,0 0 1,0 0 0,0 0-1,3 2 1,-3-16-9781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15.3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11109,'0'0'9556,"19"118"-7571,-14-105-1264,5-6-641,-10-40-2769,0-6-2866,0-7-2561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15.4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9812,'0'0'13303,"38"13"-13303,-18-13-1409,4 0-2401,-9 0-4258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15.88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0 277 10709,'0'0'10002,"16"5"-8988,51 10-169,-63-15-786,-1 0 0,1 0 1,0 0-1,0-1 0,0 1 0,-1-1 0,1 0 0,0 0 0,-1 0 0,1-1 0,-1 1 0,0-1 0,1 0 0,-1 0 0,0 0 0,0-1 0,0 1 0,0 0 0,0-1 0,-1 0 1,3-3-1,2-3 38,-1 1 0,-1-1 1,0 0-1,0 0 0,6-17 1,-7 14-40,0-1 1,-1 0-1,-1-1 1,0 1-1,0 0 0,-2 0 1,1-1-1,-2 1 1,-2-23-1,2 34-35,0 0 0,0 0 0,0-1 0,0 1 0,-1 0 0,1 0 0,0 1 0,-1-1 0,1 0 0,-1 0 0,0 1 0,0-1 0,1 1 0,-1-1 0,0 1 0,-5-3 0,6 4 6,0-1-1,0 0 1,-1 1 0,1-1 0,0 1 0,-1-1 0,1 1-1,-1 0 1,1 0 0,-1 0 0,1-1 0,-1 1 0,1 0-1,-1 1 1,1-1 0,0 0 0,-1 0 0,1 1 0,-1-1-1,1 1 1,0-1 0,-1 1 0,1-1 0,0 1-1,-1 0 1,1 0 0,-1 1 0,-2 4 32,1 0-1,0 0 1,0 1-1,0 0 1,1-1 0,0 1-1,1 0 1,-1 0 0,0 11-1,1-8-50,-3 12 106,0 1 0,2-1-1,1 1 1,0 0-1,6 38 1,-5-57-92,2 1 0,-1-1 0,0 0 0,1 1 0,0-1 1,0 0-1,0 0 0,1 0 0,-1-1 0,1 1 0,0 0 0,0-1 0,0 0 0,1 0 0,-1 0 1,1 0-1,-1 0 0,1-1 0,7 4 0,-4-3-37,0 0-1,0 0 1,0-1 0,0 0 0,1 0-1,-1-1 1,0 0 0,1 0 0,-1-1-1,1 0 1,11-1 0,-15-1-222,-1 1 0,1 0 0,-1-1 1,0 0-1,0 1 0,0-1 0,0-1 1,0 1-1,0 0 0,0-1 0,-1 1 1,1-1-1,-1 0 0,0 0 0,3-3 0,31-55-7916,-29 49 5548,13-27-5377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16.4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1713,'0'0'15708,"5"33"-13808,58 358 4703,-49-325-5758,-1-4-227,24 71 0,-33-123-630,0 1 0,1-1 0,1-1 0,0 1 0,11 13 0,-16-21-39,3-18-386,1-23-34,2-1 0,1 2 0,22-62 0,-29 96 466,1 1 0,0-1 0,0 1 0,1 0 0,-1 0 0,0 0 0,1 1 0,0-1 0,0 0 0,0 1 0,0 0 0,0 0 0,0 0 0,1 0 0,-1 0 0,1 0-1,-1 1 1,1 0 0,0 0 0,-1 0 0,1 0 0,0 0 0,0 1 0,-1 0 0,1 0 0,6 0 0,-2 0 108,1 1 0,-1 0 1,0 0-1,0 0 0,0 1 0,0 0 0,0 1 0,0 0 0,-1 0 1,1 0-1,8 7 0,-10-6 26,-1 1 0,0 0 0,0 0 0,0 0 0,0 1 0,-1-1 0,0 1-1,0 0 1,0 1 0,-1-1 0,0 1 0,-1-1 0,1 1 0,-1 0 0,0 0 0,-1 0 0,0 0 0,0 0 0,0 0 0,-1 0 0,0 1 0,0-1 0,-3 12 0,2-17-88,0 0 1,0 0-1,0 0 1,-1 0-1,1 0 1,0 0-1,-1 0 1,0 0-1,1-1 1,-1 1-1,0 0 1,0-1-1,0 0 0,0 1 1,0-1-1,0 0 1,-1 0-1,1 0 1,-4 1-1,-4 1 23,1 0-1,-1 0 0,-15 2 1,-41-1-448,23-3-3157,42-1 3214,0 0 0,0 0 0,0 0 0,0 0-1,1 0 1,-1 0 0,0-1 0,0 1 0,0 0 0,0 0-1,1-1 1,-1 1 0,0-1 0,0 1 0,1 0-1,-1-1 1,0 0 0,1 1 0,-1-1 0,0 1 0,1-1-1,-1 0 1,1 1 0,-1-1 0,0-1 0,0 0-819,-9-11-6626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17.6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0 374 2577,'0'0'8906,"12"-23"-6927,2-2-1492,1-1-7,-2 0 0,0-2 0,12-42 0,-13 36 98,13-50 327,-18 27 3649,-14 63-1838,-7 21-2580,2 1 1,1 1-1,1 0 1,2 0-1,1 0 1,-5 42-1,11-65-127,-8 84 438,9-79-351,0 0 0,0-1-1,1 1 1,0-1 0,1 1-1,2 10 1,-2-18-87,0 0 0,0 0 0,0 0 0,0 0 1,0-1-1,0 1 0,1 0 0,-1-1 0,1 0 0,0 0 0,-1 0 1,1 0-1,0 0 0,0 0 0,1-1 0,-1 1 0,0-1 0,0 0 1,1 0-1,6 1 0,-2-1-20,0 1 1,0-1-1,0-1 0,0 1 1,0-2-1,0 1 0,0-1 1,11-2-1,-10 0-114,0-1 0,-1 0 0,1 0 0,-1-1 0,0 0 0,0 0 0,-1 0 1,1-1-1,-1-1 0,0 1 0,-1-1 0,0 0 0,0-1 0,5-7 0,-1-1-1264,-1 1-1,-1-1 1,0-1-1,-1 0 1,-1 0-1,6-24 1,-4-7-7151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17.9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8820,'0'0'6774,"4"27"-4194,0 4-1899,0 2 150,1 0 1,2-1-1,12 33 1,-11-34 167,-6-23-862,0 1-1,1-1 1,0 0 0,0 0-1,0 0 1,6 9-1,-8-17-142,-1 1 0,0-1-1,0 0 1,1 0 0,-1 1 0,0-1-1,0 0 1,1 0 0,-1 1-1,0-1 1,1 0 0,-1 0-1,0 0 1,0 0 0,1 0-1,-1 1 1,0-1 0,1 0-1,-1 0 1,1 0 0,-1 0 0,0 0-1,1 0 1,-1 0 0,0 0-1,1 0 1,-1 0 0,0 0-1,1-1 1,-1 1 0,0 0-1,1 0 1,-1 0 0,0 0 0,1 0-1,-1-1 1,0 1 0,0 0-1,1 0 1,-1 0 0,0-1-1,0 1 1,1 0 0,-1-1-1,0 1 1,0 0 0,0 0-1,1-1 1,-1 1 0,0 0 0,0-1-1,7-19-683,-1-1-1,0 0 1,2-23-1,0 3 318,-1 5 37,19-74-1008,-26 109 1344,0 1 1,0-1 0,0 1 0,0-1 0,1 1-1,-1-1 1,0 1 0,0-1 0,1 0 0,-1 1-1,0-1 1,0 1 0,1 0 0,-1-1-1,0 1 1,1-1 0,-1 1 0,1-1 0,-1 1-1,1 0 1,-1-1 0,1 1 0,-1 0-1,1 0 1,-1-1 0,1 1 0,-1 0 0,2 0-1,10 10 212,9 29 652,-20-37-738,38 78 3277,52 77 0,-79-143-3458,-5-12-4204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19.1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263 231 3394,'0'0'11856,"0"-6"-10434,0-8-750,0 0 0,-1 0 0,-1 0 0,0 0 0,-6-19 0,5 26-392,0 0-1,0 0 0,-1 0 0,1 0 0,-2 1 0,1-1 1,-1 1-1,0 0 0,0 1 0,0-1 0,-1 1 1,-9-7-1,9 8-52,-1 0-1,1 0 1,-1 0 0,0 1 0,0 0-1,0 1 1,-1-1 0,1 2 0,-1-1 0,1 1-1,-1 0 1,0 0 0,1 1 0,-12 0-1,17 1-213,1-1 0,0 1-1,0-1 1,-1 1 0,1-1-1,0 1 1,0 0 0,0-1-1,0 1 1,0 0 0,0 0-1,0 0 1,0 0 0,0 0-1,0 0 1,1 0 0,-1 0-1,0 0 1,1 0-1,-1 1 1,1-1 0,-1 0-1,1 0 1,-1 1 0,1-1-1,0 0 1,0 3 0,-3 5 14,-7 24 31,1 0-1,2 1 1,2 0 0,1 0 0,1 64 0,2-92-45,1 0 0,0 0 1,1 0-1,-1 1 1,1-1-1,1-1 0,-1 1 1,1 0-1,0 0 0,5 9 1,-6-12-19,1-1 0,0 0 0,1 0 1,-1 0-1,0 0 0,1 0 0,-1 0 1,1-1-1,-1 1 0,1-1 0,0 1 0,0-1 1,-1 0-1,1 0 0,0-1 0,0 1 1,0 0-1,0-1 0,0 0 0,0 0 1,0 0-1,4 0 0,4 0-14,1-1 0,0 0-1,-1 0 1,0-1 0,1-1 0,-1 0-1,0 0 1,0-1 0,-1-1 0,1 0-1,-1 0 1,16-12 0,-19 13 9,-2-1 1,1-1-1,0 1 1,-1-1-1,0 0 1,0 0-1,-1-1 1,0 0-1,0 1 1,0-1-1,-1-1 1,0 1-1,-1 0 1,1-1-1,-1 1 1,-1-1-1,1 0 1,-1 1-1,-1-16 1,0-14 34,-1-24 70,2 43-39,-1 18-54,0 0-1,0 0 0,0 0 0,0 1 1,0-1-1,1 0 0,-1 0 0,0 0 1,0 0-1,0 0 0,0 0 0,0 0 1,0 0-1,0 0 0,0 0 0,0 0 1,0 0-1,0 0 0,0 0 0,0 0 1,1 0-1,-1 0 0,0 0 0,0 0 1,0 0-1,0 0 0,0 0 1,0 0-1,0 0 0,0 0 0,0 0 1,0 0-1,0 0 0,0 0 0,0 0 1,1 0-1,-1-1 0,0 1 0,0 0 1,24 87 259,-13-46 123,1 0 0,26 56 1,-22-61-1446,-14-31-860,-1 0 1,1 1 0,-1-1 0,0 1-1,-1 0 1,1 9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19.5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4306,'0'0'9540,"58"124"-7091,-24-38 33,-4-8-562,4 14-47,-5-20-496,-5-6-705,0-20-576,-9-27-96,-6-6-32,-4 0-528,-5-39-16776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5.8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2513,'118'83'8964,"-128"-62"-4226,10 0-448,-5 0-2225,5-7-688,0-1-945,0 1-432,0-7-208,15 0-1521,1 0-2273,9-7-4161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19.7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5442,'0'0'7652,"39"171"-5571,-15-99-384,1 26 912,-1-13-608,5 1-977,-10-21-960,6-26-64,-6-12-1825,-4-21-1696,-6-6-1281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20.15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0 395 7652,'0'0'6056,"19"-28"-3554,60-97-826,-68 109-1499,-1-1 1,-1 0 0,-1-1-1,0 0 1,-1-1 0,-1 1-1,-1-1 1,0 0 0,2-26-1,-7 43-26,1 0 0,-1 0 0,0 0 0,0 0 0,0 0 0,0 0 0,0 0 0,0 0 0,0 0 0,-1 0 0,1 0 0,-2-3 0,1 4-50,0 1 0,0-1 0,0 0 0,0 1 0,0-1 0,0 1 0,0-1 1,0 1-1,0 0 0,0-1 0,0 1 0,0 0 0,0 0 0,0 0 0,0 0 0,0 0 1,-1 0-1,1 0 0,0 0 0,0 0 0,0 1 0,0-1 0,0 0 0,-1 1 0,1-1-53,-1 1 0,1-1-1,0 0 1,0 1 0,-1-1-1,1 1 1,0 0-1,0-1 1,0 1 0,0 0-1,0 0 1,0 0 0,0 0-1,0 0 1,0 0-1,1 0 1,-1 0 0,0 0-1,-1 2 1,-7 27 184,7-21-165,-10 51 253,2 1 0,3 1 0,2 81 0,5-142-321,0 0 0,0 0 0,0 0 0,0 1 0,0-1 0,0 0 0,1 0 0,-1 0 0,0-1-1,1 1 1,-1 0 0,1 0 0,-1 0 0,1 0 0,-1 0 0,1 0 0,0 0 0,-1-1 0,1 1 0,0 0 0,0-1 0,0 1 0,-1 0-1,1-1 1,0 1 0,0-1 0,0 1 0,0-1 0,0 0 0,0 1 0,0-1 0,0 0 0,0 0 0,0 0 0,0 0 0,2 0 0,0 0-22,0 0 0,0 0 0,0 0 1,0-1-1,-1 0 0,1 1 1,0-1-1,0 0 0,0 0 1,-1-1-1,1 1 0,-1 0 0,5-4 1,2-4-393,0-1 1,-1 0-1,0-1 1,0 0-1,-1 0 1,-1-1-1,0 0 1,9-23-1,-9 18-1071,2 0-1,0 1 1,1 0 0,14-18-1,-22 32 1321,0 0 0,1 1-1,-1 0 1,0-1 0,1 1 0,-1 0-1,1 0 1,-1-1 0,1 1-1,-1 1 1,1-1 0,0 0-1,0 0 1,-1 0 0,5 0 0,-5 1 180,1 0 1,-1 0 0,0 0 0,0 0 0,1 1 0,-1-1 0,0 0-1,0 1 1,0-1 0,1 1 0,-1-1 0,0 1 0,0 0 0,0-1-1,0 1 1,0 0 0,0 0 0,1 1 0,3 5 745,0 0-1,0 0 1,-1 0 0,1 0 0,4 15 0,-5-13 21,11 32 1612,-12-32-1946,-1 1-1,2-1 0,0 0 0,0 0 0,0 0 0,1-1 0,12 16 0,-17-24-443,0 1-1,0-1 0,0 0 0,0 0 1,0 0-1,1 1 0,-1-1 0,0 0 1,0 0-1,0 0 0,0 0 0,1 1 1,-1-1-1,0 0 0,0 0 0,0 0 1,1 0-1,-1 0 0,0 0 0,0 0 1,0 0-1,1 0 0,-1 1 0,0-1 1,0 0-1,1 0 0,-1 0 0,0 0 1,0 0-1,1-1 0,-1 1 0,0 0 1,0 0-1,0 0 0,1 0 0,-1 0 1,0 0-1,0 0 0,1 0 0,-1 0 1,0-1-1,0 1 0,0 0 0,0 0 1,1 0-1,-1 0 0,0-1 0,0 1 1,0 0-1,0 0 0,0 0 0,1-1 1,-1 1-1,0 0 0,0 0 0,0 0 1,0-1-1,0 1 0,0 0 0,0 0 1,0-1-1,0 1 0,0 0 0,0-1 6,20-103 70,2 0-411,-10 36-5983,-8 35-852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20.8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1 5298,'0'0'12030,"-1"28"-10288,-3 196 1454,4-79-120,2-140-3311,1-14-240,1-20-552,-3 17 763,1-25-648,9-44-1,-9 70 828,1-1-1,0 1 0,1-1 1,0 1-1,1 0 0,0 1 1,1-1-1,7-10 0,-12 20 106,0-1 0,0 1 0,0-1-1,1 1 1,-1 0 0,0 0 0,0 0-1,1-1 1,-1 1 0,1 0 0,-1 1-1,1-1 1,-1 0 0,1 0 0,-1 1-1,1-1 1,0 1 0,-1-1 0,1 1-1,0 0 1,0-1 0,2 1 0,-2 1 83,1-1 1,-1 1-1,1 0 1,0 0 0,-1 0-1,0 0 1,1 0-1,-1 1 1,0-1 0,0 1-1,1-1 1,-1 1 0,2 2-1,4 5 401,-1 0-1,0 0 0,0 0 1,-1 1-1,10 19 0,-6-3 508,11 42-1,-14-42-717,1-1 0,14 30 0,-22-54-349,0-1-1,0 0 1,0 0-1,0 0 0,0 1 1,0-1-1,0 0 1,0 0-1,0 1 0,0-1 1,0 0-1,0 0 1,0 1-1,0-1 0,0 0 1,0 0-1,0 0 1,0 1-1,1-1 0,-1 0 1,0 0-1,0 0 1,0 1-1,0-1 1,1 0-1,-1 0 0,0 0 1,0 0-1,0 0 1,1 0-1,-1 1 0,0-1 1,0 0-1,0 0 1,1 0-1,-1 0 0,0 0 1,0 0-1,1 0 1,-1 0-1,0 0 0,0 0 1,1 0-1,-1 0 1,0 0-1,0 0 0,0 0 1,1 0-1,-1 0 1,0 0-1,0 0 0,1-1 1,-1 1-1,0 0 1,0 0-1,0 0 0,1 0 1,-1-1-1,5-13-4827,-4 9 3804,8-25-7510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21.1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107 1 11349,'0'0'9541,"-10"20"-7757,-1 1-1283,-3 5 208,1 1-1,1 1 1,-9 33-1,15-43-315,1-3-147,1-1 0,1 1 0,0 0-1,-1 25 1,4-39-411,1-2-302,1 1 345,0-1 0,-1 0-1,1 0 1,-1-1-1,1 1 1,-1 0 0,1 0-1,-1-1 1,0 1 0,0 0-1,2-3 1,0 0-157,4-4 30,-1-1 1,1 0 0,-2-1 0,1 0-1,-1 0 1,-1 0 0,4-13 0,-4 12-22,0 0 1,1 1 0,0-1-1,0 1 1,1 0 0,10-12-1,-14 20 288,0 1 1,-1-1-1,1 1 0,0 0 0,0-1 0,0 1 0,0 0 0,0 1 0,1-1 0,-1 0 0,0 0 0,0 1 0,0 0 0,1-1 0,-1 1 0,0 0 0,1 0 0,-1 0 0,0 0 0,0 1 0,1-1 0,-1 0 1,0 1-1,0 0 0,0 0 0,1-1 0,-1 1 0,0 0 0,0 1 0,0-1 0,-1 0 0,3 2 0,5 3 546,0 1 0,0 0 0,-1 0 1,0 0-1,9 13 0,-8-10-272,0 0 1,0 0-1,1-1 1,20 14-1,-30-23-340,0 1 0,0-1 0,0 0 0,0 0 0,0 0-1,0 0 1,0 0 0,0 0 0,1 0 0,-1 1 0,0-1 0,0 0 0,0 0 0,0 0 0,0 0 0,1 0 0,-1 0 0,0 0-1,0 0 1,0 0 0,0 0 0,0 0 0,1 0 0,-1 0 0,0 0 0,0 0 0,0 0 0,0 0 0,1 0 0,-1 0 0,0 0-1,0 0 1,0 0 0,0 0 0,0 0 0,1 0 0,-1 0 0,0 0 0,0-1 0,0 1 0,0 0 0,0 0 0,0 0-1,0 0 1,1 0 0,-1 0 0,0-1 0,0 1 0,0-9-4834,0 4 4282,0-24-6892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21.33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59 1 7347,'0'0'7924,"-29"111"-3954,19-58-1921,0-1-160,1-13-321,9-6-895,0 0-609,0-13-64,9-7-48,11 6-16,-1-12-96,5-7-1297,6 0-1312,-11-39-2674,5-14-1984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21.6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1 9812,'0'0'3453,"0"29"247,0 185 2351,-2-124-4001,0-31-1010,7 72 0,-5-130-1057,0-1-1,0 1 1,0 0 0,0 0 0,0-1 0,0 1-1,0 0 1,0 0 0,1-1 0,-1 1 0,0 0-1,0 0 1,1-1 0,-1 1 0,1 0 0,-1-1-1,0 1 1,1 0 0,-1-1 0,1 1 0,0-1-1,-1 1 1,1-1 0,0 1 0,0-1-31,0 0 0,0 0 1,0 0-1,-1 0 0,1 0 1,0-1-1,0 1 0,0 0 0,-1 0 1,1-1-1,0 1 0,-1-1 1,1 1-1,0-1 0,-1 1 0,1-1 1,0 1-1,-1-1 0,1 0 1,33-45-1913,-24 32 1707,4-4-141,-9 11 272,0 1 1,1-1-1,0 1 1,10-8-1,-13 12 99,0 0 0,1 0 0,-1 0 1,1 1-1,0-1 0,-1 1 0,1 0 0,0 0 0,0 0 1,0 1-1,0 0 0,7-1 0,-7 1 151,0 0-1,0 1 1,1-1 0,-1 1-1,0 0 1,0 0 0,0 0-1,0 0 1,0 1-1,-1 0 1,1 0 0,4 2-1,-2 1 56,0 0 0,-1 0 0,1 1 0,-1-1-1,8 12 1,-2 3-1209,-10-17 314,0-1 1,1 1-1,-1-1 1,0 0-1,1 1 1,-1-1-1,1 0 0,0 0 1,0 0-1,-1 0 1,1-1-1,4 4 0,8-3-6894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21.9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0 9076,'0'0'9669,"-5"203"-7588,5-91-81,0 19-191,0 20-48,5-1-672,15-12-801,4-27-288,0-32-32,-4-27-945,-6-25-1216,-14-54-13094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22.0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0 184 11749,'0'0'6755,"127"-39"-6418,-74-1-337,-4 8-705,-6-8-2752,-13 7-3138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22.3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20 299 11973,'0'0'7913,"17"-7"-7830,-9 3-49,0 0 0,0 0 0,0-1 0,-1 0 0,0 0 0,14-13 0,-17 12-46,-1 1 1,1-1 0,-1 0 0,0 0 0,-1-1 0,1 1-1,-1 0 1,-1-1 0,1 0 0,1-12 0,-1-10-431,-1-34 0,-1 44 160,0 16 279,0 1-1,0-1 1,0 1 0,-1-1-1,1 1 1,-1-1 0,1 1-1,-1 0 1,0-1 0,0 1-1,0 0 1,0-1 0,0 1-1,-1 0 1,1 0 0,-1 0-1,1 0 1,-1 0 0,-2-2-1,2 3 38,1 1-1,-1-1 0,1 0 1,-1 0-1,1 1 1,-1-1-1,1 1 0,-1 0 1,0-1-1,1 1 0,-1 0 1,0 0-1,0 0 0,1 0 1,-1 0-1,0 0 0,1 1 1,-1-1-1,0 0 0,1 1 1,-1-1-1,1 1 0,-1 0 1,1 0-1,-1-1 0,1 1 1,-3 2-1,-2 4 163,0-1 0,1 2 0,0-1 0,0 1 0,0 0-1,1 0 1,0 0 0,-4 12 0,-2 3 85,8-21-265,1 1 0,-1 1 0,1-1 0,0 0 0,0 0 0,0 0 0,0 1 0,0 4 0,1-5-659,0-13-5848,0-13 40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22.5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3474,'0'0'10196,"54"183"-5906,-35-91-1456,0 0-465,-14-1-433,10-18-1055,-10-21-865,0-13-16,-1-26-897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6.20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135 1 6787,'0'0'16947,"-22"21"-15245,-64 65-782,61-53-669,23-16-238,3-9-125,13-7-1259,-3-1 996,1 0 0,0-1 0,-1 0 0,1-1 0,-1-1 0,1 1 0,-1-2 0,21-8 0,-29 10 322,1 0 0,-1 0 0,1 1 0,0-1 0,0 1-1,-1 0 1,1 0 0,0 1 0,0-1 0,0 1 0,0-1 0,8 2 0,-10 0 77,0-1-1,0 1 1,0 0 0,0 0 0,0 0-1,0 1 1,-1-1 0,1 0 0,0 1-1,0-1 1,-1 1 0,1 0-1,-1-1 1,0 1 0,1 0 0,-1 0-1,0 0 1,0 0 0,0 0 0,0 0-1,0 0 1,0 4 0,7 23 797,-2-1 0,-1 1-1,-1 0 1,-1 1 0,-2 44 0,-1-72-1061,-1-5-294,0 0 1,1 0-1,0 0 1,-1 0-1,1 0 0,0 0 1,1 0-1,-1 0 1,1-3-1,1-5-1083,4-31-4308,7-11-1257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24.85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362 94 4674,'0'0'12278,"-21"-13"-10347,-69-42-546,85 52-1259,0 0 1,0 0-1,0 0 1,-1 0-1,1 1 0,-1 0 1,0 0-1,0 1 1,1 0-1,-1 0 1,0 0-1,0 1 0,0-1 1,0 1-1,0 1 1,0-1-1,0 1 0,-9 2 1,10 0-28,0-1-1,0 1 1,1 0 0,-1 0 0,1 1 0,0-1 0,-1 1-1,2 0 1,-1 0 0,0 1 0,1-1 0,0 1 0,0-1-1,0 1 1,0 0 0,-2 8 0,-9 20 112,2 1 0,-15 60 0,23-74-126,0 1 0,2-1 1,0 0-1,2 1 0,0-1 0,4 28 1,-4-47-89,0 0 0,1 1 0,-1-1 0,1 0 0,0 1 0,-1-1 1,1 0-1,0 0 0,0 0 0,0 1 0,0-1 0,0 0 0,0 0 1,0-1-1,0 1 0,0 0 0,0 0 0,1 0 0,-1-1 0,0 1 0,1 0 1,-1-1-1,0 0 0,1 1 0,-1-1 0,1 0 0,-1 1 0,0-1 0,3 0 1,2 0-19,1 0 1,-1 0 0,0 0-1,0-1 1,7-2 0,-5 1-47,0-1 1,-1 0-1,0 0 1,1-1 0,-1 0-1,-1 0 1,1-1 0,-1 0-1,1 0 1,-1 0 0,-1-1-1,1 0 1,-1 0-1,5-8 1,9-14-333,-2-1 0,16-32-1,-19 33 179,-8 15 57,-6 11 154,0 0 0,1 1 0,-1-1-1,1 1 1,0-1 0,-1 1 0,1 0 0,0-1 0,0 1 0,0 0 0,0-1 0,0 1-1,0 0 1,0 0 0,1 0 0,0-1 0,-1 2 10,0 1 0,0 0 0,0-1 1,-1 1-1,1 0 0,0 0 0,-1 0 0,1 0 0,-1 0 1,1-1-1,-1 1 0,1 0 0,-1 0 0,0 0 0,1 0 0,-1 0 1,0 0-1,0 1 0,0-1 0,0 0 0,0 1 0,2 7 10,18 77 1356,-4 0 0,10 176 0,-22 141-259,-4-402-1191,1 0 0,-1-1 0,0 1 0,0 0-1,0 0 1,0 0 0,0-1 0,0 1-1,0 0 1,0 0 0,-1 0 0,1-1 0,0 1-1,0 0 1,-1 0 0,1 0 0,0-1-1,-1 1 1,1 0 0,-1-1 0,1 1 0,-1 0-1,1-1 1,-1 1 0,0-1 0,1 1-1,-1-1 1,0 1 0,1-1 0,-1 1 0,0-1-1,-1 1 1,1-1-94,0-1 0,0 1 0,0 0 0,0-1-1,0 1 1,0-1 0,0 1 0,0-1 0,0 1 0,0-1 0,0 0 0,0 1-1,1-1 1,-1 0 0,0 0 0,0 0 0,1 0 0,-1 1 0,0-1-1,1 0 1,-1 0 0,1 0 0,0 0 0,-1-2 0,-12-44-6300,-5-11-3697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25.1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0 393 7652,'0'0'6605,"20"-25"-3796,61-85-816,-74 101-1853,-1-1 0,0 0 0,-1 0 0,0-1 0,-1 1-1,0-1 1,0 0 0,-1 0 0,-1-1 0,0 1-1,0 0 1,-1-1 0,-1 1 0,-1-19 0,1 7 70,0 20-73,0-1 1,-1 1-1,1 0 1,0 0-1,-1-1 0,0 1 1,0 0-1,0 0 1,0 0-1,-2-3 0,2 4-53,0 1 0,1 0 0,-1 0 0,0 0-1,0 0 1,0 0 0,0 0 0,-1 0 0,1 0-1,0 0 1,0 1 0,-1-1 0,1 0 0,0 1 0,0-1-1,-1 1 1,1-1 0,-1 1 0,1 0 0,-1-1-1,1 1 1,-3 0 0,3 0-65,0 0-1,1 0 1,-1 0 0,0 1-1,0-1 1,0 0 0,1 0-1,-1 0 1,0 1-1,1-1 1,-1 0 0,0 1-1,1-1 1,-1 1 0,0-1-1,1 1 1,-1-1 0,1 1-1,-1-1 1,1 1 0,-1 0-1,1-1 1,-1 1-1,1 0 1,0-1 0,-1 2-1,-5 22 11,4-12 23,-12 54 454,4 1-1,2 0 1,2 89 0,6-155-501,0 1 0,0-1 0,1 0 0,-1 0 0,0 0 0,1 0-1,-1 0 1,1 0 0,-1 0 0,1 0 0,-1 0 0,1 0 0,0-1 0,0 1 0,-1 0 0,1 0 0,0 0 0,0-1 0,0 1 0,0-1 0,0 1 0,0 0 0,0-1 0,0 0 0,0 1 0,0-1 0,0 0 0,0 1 0,0-1 0,0 0 0,0 0 0,2 0 0,1 1-27,-1-1 0,0 0 0,0 0 0,0 0-1,0-1 1,1 1 0,-1-1 0,0 0 0,0 1 0,0-1-1,4-2 1,5-7-752,-1 0 1,1-1-1,-2-1 0,0 1 1,0-2-1,-1 1 0,13-24 1,7-19-4793,-4 7-1586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25.4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5699,'0'0'7918,"0"21"-4815,0 171 3262,0-187-6169,0 0-41,0 1 0,0 0 0,1 0 0,-1 0 0,3 7 0,-3-13-166,1 1 0,-1 0-1,0 0 1,0-1 0,1 1 0,-1 0 0,1-1-1,-1 1 1,1 0 0,-1-1 0,1 1 0,-1-1-1,1 1 1,-1-1 0,1 1 0,0-1 0,-1 0-1,1 1 1,0-1 0,-1 1 0,1-1 0,0 0-1,0 0 1,-1 0 0,1 1 0,0-1 0,0 0-1,-1 0 1,1 0 0,0 0 0,0 0-1,-1 0 1,1 0 0,0-1 0,0 1 0,-1 0-1,1 0 1,0 0 0,0-1 0,-1 1 0,1 0-1,0-1 1,-1 1 0,1-1 0,-1 1 0,1-1-1,0 1 1,-1-1 0,2-1 0,3-2-253,0 0 0,0-1-1,0 1 1,-1-1 0,1-1 0,-1 1 0,0-1 0,4-7 0,24-56-934,-10 20 64,-22 48 1146,1 0 0,-1 0-1,0 0 1,1 0 0,-1 0 0,1 1-1,-1-1 1,1 0 0,0 0 0,-1 0 0,1 1-1,0-1 1,-1 0 0,1 1 0,0-1-1,0 0 1,0 1 0,0-1 0,-1 1 0,1 0-1,0-1 1,0 1 0,0 0 0,0-1-1,0 1 1,0 0 0,0 0 0,0 0 0,0 0-1,0 0 1,0 0 0,0 0 0,0 0-1,0 0 1,0 0 0,0 1 0,0-1 0,0 0-1,0 1 1,0-1 0,0 1 0,0-1 0,-1 1-1,3 0 1,2 4 353,0-1-1,-1 1 1,1 0-1,-1 0 1,5 8-1,-5-9-173,3 8 103,2-1 0,-1-1-1,1 1 1,1-1 0,0-1 0,0 0-1,1-1 1,14 10 0,-24-18-505,-1 0 1,0 0-1,1 0 1,-1 0-1,0 0 1,1 1-1,-1-1 0,0 0 1,1 0-1,-1 0 1,0 0-1,1 0 1,-1 0-1,0 0 1,1 0-1,-1-1 0,1 1 1,-1 0-1,0 0 1,1 0-1,-1 0 1,0 0-1,0 0 0,1-1 1,-1 1-1,0 0 1,1 0-1,-1-1 1,0 1-1,0 0 1,1 0-1,-1-1 0,0 1 1,0 0-1,0-1 1,1 1-1,-1 0 1,0-1-1,0 1 1,0 0-1,0-1 0,0 1 1,0 0-1,0-1 1,0 1-1,1-2-887,8-21-9923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26.3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103 219 416,'0'0'9458,"-12"23"-5067,6-13-3918,-9 18 698,1 0 0,1 1 0,1 0 0,2 1 0,-8 35 1,16 4 519,2-48-1515,0-20-180,0-1-1,0 1 0,0 0 1,0-1-1,1 1 0,-1 0 1,0 0-1,0-1 1,0 1-1,1-1 0,-1 1 1,0 0-1,1-1 1,-1 1-1,1-1 0,-1 1 1,1-1-1,-1 1 1,1-1-1,-1 1 0,1-1 1,-1 1-1,1-1 0,0 0 1,-1 1-1,1-1 1,-1 0-1,1 0 0,0 1 1,-1-1-1,1 0 1,0 0-1,0 0 0,-1 0 1,1 0-1,0 0 1,-1 0-1,1 0 0,1 0 1,0 0-12,0-1 1,0 1-1,1-1 0,-1 1 1,0-1-1,0 1 1,0-1-1,0 0 1,0 0-1,0 0 0,0 0 1,2-3-1,3-3-49,0-1 0,-1-1-1,0 1 1,0-1 0,-1 0-1,0 0 1,-1-1 0,4-12-1,24-87-765,-23 65 161,-3-2 0,2-50 0,-6-60 1256,-2 143 259,0 388 4536,0-358-5155,1 0-1,0-1 0,1 1 1,1-1-1,1 1 1,9 26-1,-11-38-209,0 0 0,0 0-1,1 0 1,0 0 0,0 0 0,0-1 0,1 1 0,-1-1 0,1 0-1,0 0 1,0 0 0,0 0 0,1-1 0,0 1 0,-1-1 0,1-1-1,0 1 1,0-1 0,1 1 0,-1-1 0,0-1 0,1 1 0,9 1-1,-11-3-62,0 1-1,0-1 0,-1 0 1,1 0-1,0 0 0,0 0 1,-1-1-1,1 0 0,0 1 0,-1-1 1,1-1-1,-1 1 0,1 0 1,-1-1-1,1 0 0,-1 0 1,0 0-1,4-3 0,-1-2-155,1-1 0,-1 1 0,0-2 0,-1 1 0,8-15 0,-11 19 177,11-21-463,-1 0-1,-1-2 1,-2 1-1,0-1 1,-2-1 0,-1 0-1,-1 1 1,1-33-1,-2 31 1598,-4 284 2560,1-250-3645,-1-1 0,0 1 0,1-1 0,0 1 0,0-1 0,0 0 0,1 1 0,-1-1 0,1 0 0,0 0 0,0 0 0,4 5 0,-5-8-33,0 1 0,1 0 0,-1-1 1,1 1-1,0-1 0,-1 0 0,1 1 1,0-1-1,0 0 0,-1 0 0,1 0 1,0 0-1,0 0 0,0-1 0,0 1 1,0-1-1,1 1 0,-1-1 0,0 0 1,0 0-1,0 0 0,0 0 0,0 0 1,1 0-1,-1 0 0,0-1 0,0 1 1,3-2-1,1-1-131,-1-1 0,0 0-1,0 0 1,0 0 0,-1 0 0,1-1 0,-1 0-1,0 0 1,0 0 0,-1 0 0,0 0 0,6-12-1,2-3-279,-6 13 232,8-15-539,1 0 0,1 1 0,1 1 0,26-25 0,-41 44 721,0 0 0,1 0-1,-1 0 1,0 0 0,1 0-1,-1 0 1,0 0-1,1 1 1,-1-1 0,1 0-1,-1 1 1,1-1 0,0 1-1,-1 0 1,1 0-1,-1-1 1,1 1 0,0 0-1,-1 0 1,1 1 0,-1-1-1,1 0 1,-1 0-1,1 1 1,0-1 0,-1 1-1,1-1 1,-1 1 0,0 0-1,1 0 1,-1 0-1,0-1 1,3 3 0,3 4 282,0-1 0,-1 1 0,0 1 1,10 13-1,-7-8 280,28 40 1253,-18-24-892,28 31-1,-47-59-922,0-1 1,1 1-1,-1 0 0,1-1 0,-1 1 0,1 0 1,-1-1-1,1 1 0,0-1 0,-1 1 1,1-1-1,0 1 0,-1-1 0,1 0 0,0 1 1,-1-1-1,1 0 0,0 1 0,0-1 0,0 0 1,-1 0-1,1 0 0,0 0 0,0 0 0,0 0 1,-1 0-1,1 0 0,0 0 0,0 0 0,0 0 1,-1 0-1,1 0 0,0-1 0,0 1 0,-1 0 1,1-1-1,0 1 0,-1 0 0,1-1 0,0 1 1,-1-1-1,1 1 0,0-1 0,-1 0 0,1 1 1,-1-1-1,1 0 0,3-5-214,0-1 0,-1 1 0,0-1 0,3-11-1,1 1-195,0-1 59,2 0 1,0 1-1,1 0 0,1 0 0,19-23 0,-28 38 353,-1 0 0,1 1 0,0-1 0,1 0 0,-1 1 0,0-1 0,0 1-1,1 0 1,-1 0 0,0 0 0,1 0 0,-1 0 0,1 1 0,0-1 0,-1 1 0,1-1 0,-1 1 0,1 0 0,0 0 0,-1 0 0,1 0 0,0 1 0,-1-1 0,1 1 0,-1-1 0,1 1 0,-1 0 0,1 0 0,-1 0 0,0 1 0,1-1 0,-1 0 0,0 1 0,0-1 0,2 3 0,7 6 577,0-1 1,-1 1 0,-1 1-1,15 19 1,-21-25-278,37 42 1365,-28-39-1655,-12-8-17,0 0 1,0 0-1,0 0 0,0 0 1,0 0-1,0-1 1,0 1-1,0 0 0,-1 0 1,1 0-1,0 0 1,0 0-1,0 0 0,0 0 1,0 0-1,0 0 1,0-1-1,0 1 0,0 0 1,0 0-1,0 0 1,0 0-1,0 0 0,0 0 1,0 0-1,0 0 1,0 0-1,1 0 0,-1-1 1,0 1-1,0 0 1,0 0-1,0 0 0,0 0 1,0 0-1,0 0 1,0 0-1,0 0 0,0 0 1,0 0-1,0 0 1,0 0-1,0 0 0,1 0 1,-1 0-1,0-1 1,0 1-1,0 0 0,0 0 1,0 0-1,0 0 1,0 0-1,0 0 0,0 0 1,0 0-1,1 0 1,-1 0-1,0 0 0,0 0 1,0 0-1,0 0 1,0 0-1,0 1 0,0-1 1,0 0-1,-1-24-2957,-7-14-2823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28.1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0 138 3105,'0'0'17104,"29"0"-15626,-7 1-1164,-5 0-63,1-1 1,0-1 0,-1 0 0,1-1-1,-1-1 1,0 0 0,0-2-1,0 0 1,22-10 0,152-64 748,-175 69-5058,-8 1-2961,-8 3 149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28.3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 0 1008,'0'0'13505,"-4"23"-11117,2-11-2083,-5 29 851,1 0 0,1 55-1,4-40-150,-1-12-82,7 64 0,-4-97-879,1 0 0,0 0-1,0 0 1,1 0 0,1 0 0,0 0 0,1-1-1,-1 0 1,2 0 0,11 17 0,-13-23-70,0 0 1,0 0 0,0 0-1,1-1 1,-1 1 0,1-1 0,0 0-1,0-1 1,0 1 0,0-1-1,0 0 1,1 0 0,-1-1 0,0 0-1,1 0 1,0 0 0,-1 0-1,1-1 1,-1 0 0,1 0 0,0 0-1,-1-1 1,1 0 0,8-3-1,-10 3-40,-1-1-1,1 0 0,-1 0 1,0 0-1,0-1 0,0 1 1,0-1-1,0 0 0,0 0 1,-1 0-1,1 0 0,-1 0 1,0 0-1,0-1 0,3-5 1,1-6-341,0 1 1,7-27-1,19-101-7794,-29 97 2999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28.53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0 171 8516,'0'0'7059,"131"-78"-7059,-92 32-2193,-5 0-2897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28.7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4770,'0'0'7572,"44"164"-5091,-20-85 352,1-7-480,-6 0-624,5-7-1121,1-19-576,4-19-32,-5-8-1793,0-6-2384,-14-13-1010,5 0-3345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29.0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0 374 2625,'0'0'6777,"15"-21"-4512,-13 17-2174,26-38 608,-2-1 0,23-53-1,-42 80-275,27-74 97,-31 81 266,-1-1-1,0 1 0,-1-1 0,0-11 0,-3 19 2407,-12 6-2091,10 1-1046,-1 1 1,1-1-1,0 1 0,0-1 1,1 1-1,0 0 0,0 0 1,-3 8-1,-17 60-1,16-48 23,1-6 306,2 1-1,0-1 0,1 1 0,0 41 0,4-61-372,-1 1 1,0-1 0,0 0-1,1 1 1,-1-1-1,1 1 1,-1-1 0,1 0-1,0 0 1,-1 1 0,1-1-1,0 0 1,0 0 0,0 0-1,0 0 1,0 0-1,0 0 1,0 0 0,0 0-1,0 0 1,0-1 0,1 1-1,-1 0 1,0-1 0,0 1-1,1-1 1,-1 1-1,0-1 1,1 0 0,2 1-1,47 3-66,-45-4 66,2-1-83,0 0 1,0 0 0,0 0 0,-1-1 0,1 0 0,0-1-1,-1 0 1,0 0 0,1 0 0,-1-1 0,7-6 0,10-6-1178,36-35 0,-49 40 712,43-42-3657,-21 17-1393,-2 1-4163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29.6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2945,'0'0'4736,"3"19"-785,-1-9-3377,3 21 1256,2-1 0,15 44 0,-11-43-733,0 2 441,28 55 0,-39-88-1563,0 1 1,0-1 0,0 0 0,1 1 0,-1-1-1,0 1 1,0-1 0,0 0 0,0 1-1,1-1 1,-1 1 0,0-1 0,0 0-1,1 1 1,-1-1 0,0 0 0,0 1-1,1-1 1,-1 0 0,0 0 0,1 1 0,-1-1-1,0 0 1,1 0 0,-1 0 0,1 0-1,-1 1 1,0-1 0,1 0 0,-1 0-1,1 0 1,-1 0 0,0 0 0,1 0-1,-1 0 1,1 0 0,-1 0 0,1 0-1,-1 0 1,0 0 0,1 0 0,-1-1 0,1 1-1,-1 0 1,0 0 0,1 0 0,-1-1-1,0 1 1,1 0 0,-1 0 0,0-1-1,1 1 1,-1 0 0,0 0 0,1-1-1,-1 1 1,0-1 0,0 1 0,0 0 0,1-1-1,-1 1 1,0 0 0,0-1 0,0 1-1,0-1 1,0 0 0,10-33-1528,-8 26 1265,3-11-157,12-39-203,-16 54 642,0 0 0,1 0 0,0 0 0,0 1 0,0-1-1,0 1 1,0 0 0,1 0 0,0 0 0,-1 0-1,6-4 1,-8 7 18,1-1 0,-1 1 1,1 0-1,-1 0 0,1-1 0,0 1 0,-1 0 0,1 0 0,-1 0 0,1 0 0,0 0 1,-1 0-1,1 0 0,-1 0 0,1 0 0,0 0 0,-1 0 0,1 0 0,-1 1 0,1-1 1,-1 0-1,1 0 0,0 0 0,-1 1 0,1-1 0,-1 0 0,1 1 0,-1-1 0,0 1 1,1-1-1,0 1 0,11 14 529,-11-13-453,19 32 1657,-11-17-971,1-2 1,1 1-1,21 24 1,-31-39-785,-1-1 0,1 0 1,0 1-1,-1-1 0,1 1 1,0-1-1,-1 0 0,1 1 0,0-1 1,-1 0-1,1 0 0,0 1 0,0-1 1,0 0-1,-1 0 0,1 0 0,0 0 1,0 0-1,0 0 0,-1 0 0,1 0 1,0-1-1,0 1 0,-1 0 1,1 0-1,0-1 0,0 1 0,-1 0 1,1-1-1,0 1 0,-1-1 0,1 1 1,-1-1-1,1 1 0,0-1 0,-1 1 1,1-1-1,-1 0 0,0 1 0,1-1 1,-1 0-1,1 1 0,-1-1 1,1-1-1,21-41-676,-16 30 600,8-17-228,-5 12 114,0 0-1,1 1 1,15-21 0,-24 37 216,0 0 0,0 0 1,0 0-1,0 1 0,-1-1 0,1 0 0,0 0 1,0 0-1,1 1 0,-1-1 0,0 0 1,0 1-1,0-1 0,0 1 0,1 0 1,-1-1-1,0 1 0,0 0 0,0 0 0,1 0 1,-1-1-1,0 1 0,1 1 0,-1-1 1,0 0-1,0 0 0,1 0 0,-1 1 1,0-1-1,0 0 0,0 1 0,0-1 0,2 2 1,2 1 264,-1 1 0,1-1 1,-1 1-1,0 0 1,7 8-1,0 0 221,-1-3-177,0 0 1,1-1 0,-1 0 0,2-1 0,21 11-1,-19-16-2178,2-9-5735,-11 0 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8.0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9012,'0'0'10573,"5"35"-8743,20 116 123,-16-101-925,2-1 0,30 81 0,-33-109-1047,1-1 1,0 0-1,1 0 0,2-1 1,0 0-1,23 27 0,-34-45-65,0 1 0,0-1-1,0 0 1,0 0 0,0-1-1,0 1 1,0 0-1,0 0 1,1 0 0,-1-1-1,0 1 1,0-1 0,1 1-1,-1-1 1,0 1 0,1-1-1,-1 0 1,1 0 0,-1 0-1,1 0 1,-1 0-1,0 0 1,1 0 0,-1 0-1,1 0 1,-1 0 0,0-1-1,1 1 1,-1-1 0,0 1-1,1-1 1,-1 0-1,0 1 1,0-1 0,0 0-1,1 0 1,0-1 0,5-5 473,0 1 0,-1-2 1,0 1-1,8-14 1,-3 5-564,121-143 1113,-29 35-115,-102 124-727,-1-1 0,1 0 0,-1 0 0,1 0 1,-1 0-1,0 0 0,0 0 0,1 0 0,-1 0 0,0 0 0,0 0 0,0 0 0,0 0 0,0 0 0,0 0 0,-1 0 0,1 0 0,0 0 0,0 0 1,-1 0-1,1 0 0,-1 0 0,1 0 0,-1 0 0,0-1 0,0 0-64,0 0 0,-1 0-1,1 1 1,-1-1 0,1 0 0,-1 0 0,0 1 0,0-1-1,-2-1 1,2 2-4,-34-15 256,34 16-278,1-1-1,-1 1 0,1-1 0,-1 1 0,0 0 0,1-1 0,-1 1 1,0 0-1,1 0 0,-1 0 0,0 0 0,1 1 0,-1-1 0,1 0 1,-1 1-1,1-1 0,-1 1 0,0-1 0,1 1 0,0 0 0,-1 0 0,1-1 1,-2 3-1,-3 4-2,1 0 0,0 1 1,1 0-1,-1 0 0,2 0 0,-1 0 1,1 1-1,0-1 0,-2 14 0,2-6 25,1-1 0,0 1 0,1 0 0,1-1 0,1 18 0,1-27-10,-1 0 1,1 0 0,0-1-1,1 0 1,0 1 0,-1-1-1,2 0 1,-1 0 0,1 0-1,-1-1 1,1 1 0,0-1-1,1 0 1,-1 0 0,1 0-1,0-1 1,0 0 0,9 5-1,12 6 106,0-1-1,38 13 1,-53-23-285,-1-1 0,1 0 0,-1 0 0,1-1-1,0 0 1,20-2 0,-8 1-3503,-23 0 3426,0 0 0,0 0 0,1 0 1,-1 0-1,0 0 0,1 0 0,-1 0 0,0 0 0,0 0 0,1-1 0,-1 1 0,0 0 0,0 0 0,1 0 0,-1 0 0,0 0 0,0 0 0,0-1 0,1 1 0,-1 0 1,0 0-1,0 0 0,0-1 0,1 1 0,-1 0 0,0 0 0,0 0 0,0-1 0,0 1 0,0 0 0,0 0 0,0-1 0,1 1 0,-1 0 0,0-1 0,0 1 0,0 0 1,0 0-1,0-1 0,0 1 0,0 0 0,0 0 0,0-1 0,0 1 0,-1 0 0,1 0 0,0-1 0,0-8-10533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6.54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 0 8820,'0'0'3172,"-1"22"1428,-7 321 6306,9-331-10744,0-1 0,0 1-1,4 12 1,-5-23-185,0 1 0,1 0 0,-1-1 0,1 1 0,-1-1 0,1 1 0,-1-1 0,1 1 0,0-1 0,0 1 0,0-1 0,0 0-1,0 0 1,0 1 0,0-1 0,0 0 0,1 0 0,-1 0 0,0 0 0,1 0 0,-1 0 0,1-1 0,-1 1 0,1 0 0,-1-1 0,1 1 0,-1-1 0,4 1 0,-2-2-138,0 0 0,-1-1 0,1 1 0,-1-1 0,1 0 0,-1 0 0,0 0 0,1 0 0,-1 0 0,0 0 0,0 0 0,0-1 0,-1 1 0,1-1 0,-1 0 0,2-2 0,5-7-256,2-2-41,-1 1-80,0 1 0,1 0 1,17-16-1,-26 28 548,-1-1 0,1 1 0,-1 0 0,1 0-1,-1-1 1,1 1 0,0 0 0,-1 0 0,1 0 0,-1 0 0,1 0 0,-1 0 0,1 0 0,0 0 0,-1 0-1,1 0 1,-1 0 0,1 0 0,0 0 0,-1 0 0,1 1 0,-1-1 0,1 0 0,-1 0 0,1 1 0,-1-1 0,1 0-1,-1 1 1,1-1 0,-1 0 0,1 1 0,-1-1 0,1 1 0,-1-1 0,0 1 0,1-1 0,-1 1 0,0-1-1,0 1 1,1-1 0,-1 1 0,0-1 0,0 1 0,0-1 0,0 1 0,1 0 0,-1-1 0,0 2-1,6 21 963,1-1-1,2 0 0,0 0 0,2 0 0,18 29 0,-29-51-1036,0 1 1,0-1-1,0 0 0,0 0 0,0 0 1,0 0-1,1 0 0,-1 0 0,0 0 1,0 0-1,0 1 0,0-1 0,0 0 1,0 0-1,0 0 0,0 0 0,0 0 1,0 0-1,0 0 0,0 0 0,0 0 1,0 0-1,0 0 0,0 0 1,1 1-1,-1-1 0,0 0 0,0 0 1,0 0-1,0 0 0,0 0 0,0 0 1,0 0-1,0 0 0,0 0 0,1 0 1,-1 0-1,0 0 0,0 0 0,0 0 1,0 0-1,0 0 0,0 0 0,0 0 1,0 0-1,1 0 0,-1 0 0,0 0 1,0 0-1,0 0 0,0 0 0,0-1 1,0 1-1,0 0 0,0 0 0,0 0 1,0 0-1,0 0 0,1 0 0,-1 0 1,0 0-1,0 0 0,0 0 0,0-1 1,1-7-5119,-1-10-1318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30.01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88 224 6563,'0'0'10519,"3"-18"-9307,1 0-939,17-116 1471,-20 81 3693,-12 54-4205,8 0-1221,0 0-1,0 0 0,0 1 1,1-1-1,-1 1 0,1 0 1,-1 0-1,1 0 0,0 0 0,0 0 1,0 0-1,0 0 0,0 1 1,0-1-1,-2 6 0,-22 47 92,20-41-38,-1 2 70,1 1 1,1 0-1,1 1 0,0-1 1,1 1-1,0 0 0,2 0 0,0 19 1,1-33-121,0 0 0,1 0 0,-1 0 0,1 0 0,0 0 0,0 0 0,0 0 0,1 0 0,-1 0-1,1 0 1,4 7 0,-5-9-17,1 0-1,0-1 0,-1 1 0,1 0 0,0 0 0,0-1 0,0 1 0,0-1 0,0 0 0,1 1 0,-1-1 0,0 0 0,0 0 1,1 0-1,-1-1 0,1 1 0,-1-1 0,1 1 0,-1-1 0,5 0 0,2 1-26,0-1 1,0 0-1,0 0 0,0-1 1,0-1-1,0 1 0,-1-1 0,1-1 1,0 0-1,-1 0 0,0 0 1,0-1-1,0-1 0,14-9 1,0-6-649,-1 0 0,20-25 1,-13 15-2714,-28 30 3167,1-1 0,-1 0 1,1 1-1,-1-1 0,1 1 1,-1-1-1,1 1 0,0-1 1,-1 1-1,1-1 0,0 1 1,-1-1-1,1 1 0,0 0 1,-1 0-1,1-1 0,0 1 1,1 0-1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30.4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0 112,'0'0'16231,"0"23"-14584,1 77 167,0-83-1178,1 1 0,0-1 0,2 0 0,0 0 0,7 19 1,-2-8 236,-8-22-732,1-1-1,1 1 1,-1-1 0,1 0 0,5 7-1,-8-11-166,0 0 0,1 0-1,-1 0 1,1-1 0,-1 1-1,1 0 1,0-1 0,-1 1-1,1 0 1,0-1-1,-1 1 1,1-1 0,0 1-1,0-1 1,-1 1 0,1-1-1,0 0 1,0 1 0,0-1-1,0 0 1,-1 1-1,1-1 1,0 0 0,0 0-1,0 0 1,0 0 0,0 0-1,0 0 1,0 0 0,-1 0-1,1-1 1,0 1-1,0 0 1,0 0 0,0-1-1,0 1 1,-1-1 0,1 1-1,0 0 1,0-1 0,-1 1-1,1-1 1,0 0-1,-1 1 1,2-2 0,16-29-930,-16 26 906,0 1 0,1-1 0,-1 0-1,1 1 1,0-1 0,0 1 0,1 0 0,-1 0-1,1 0 1,0 1 0,5-5 0,-7 7 54,-1 1 0,0 0 0,0-1 0,0 1-1,0 0 1,0 0 0,1 0 0,-1 0 0,0 0 0,0 0 0,0 0 0,0 0 0,0 1 0,1-1 0,-1 0 0,0 1 0,0-1 0,0 1 0,0-1 0,0 1 0,0-1 0,0 1 0,1 1 0,15 21 969,-7-9-387,0-1 89,-8-10-595,-1 0 1,1-1-1,0 1 0,0-1 1,0 1-1,1-1 0,-1 0 1,0 0-1,1 0 1,-1 0-1,1 0 0,0-1 1,0 1-1,0-1 0,5 2 1,-7-3-519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30.6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99 8756,'0'0'12054,"131"-6"-10998,-73-14 49,1 7-833,-11-7-272,-9 7-657,-10 0-1472,-9 0-3297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48:31.1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33 7363,'0'0'9349,"-1"21"-6927,-1 3-1630,0-10-363,1 0 0,1-1-1,0 1 1,1 0-1,1 0 1,0-1-1,4 17 1,-3-22-117,0 1 1,0-1-1,0 0 0,1 0 1,1 0-1,8 12 1,-11-17-270,1 1 0,-1-1 1,1 0-1,0 0 1,0 0-1,1 0 0,-1-1 1,1 0-1,-1 1 0,1-1 1,0 0-1,0 0 0,0-1 1,0 1-1,0-1 0,5 1 1,-1-2-49,-1 0 1,0 0 0,1-1 0,-1 1-1,0-2 1,0 1 0,0-1-1,0 0 1,0-1 0,0 0-1,-1 0 1,1 0 0,-1-1 0,0 0-1,0 0 1,0 0 0,0-1-1,-1 0 1,0 0 0,0-1 0,0 1-1,6-11 1,-2 3-57,0 0 0,-1-1 0,-1-1 0,0 1 0,0-1-1,-2 0 1,0-1 0,-1 1 0,3-23 0,-5-28 34,-2 65 283,0 13 641,0-2-805,0 14 321,1 1 0,5 33 0,-5-50-309,1 0 1,0 0-1,1 0 0,0 0 1,0 0-1,1 0 0,0-1 0,0 0 1,1 0-1,0 0 0,7 8 0,-4-7 14,0-1 0,0 1-1,0-2 1,1 1 0,0-1-1,1-1 1,-1 1 0,1-1-1,0-1 1,18 5 0,-7-4-30,0-1 1,0-1-1,1-1 1,29-1-1,-50-1-159,0 0-1,0-1 1,0 1-1,-1-1 1,1 1-1,0-1 1,0 1-1,-1-1 1,1 1-1,0-1 1,-1 0-1,1 1 1,-1-1-1,1 0 1,-1 1-1,1-1 1,-1 0-1,1 0 1,-1 0-1,0 1 1,1-1-1,-1 0 1,0 0-1,0 0 1,0 0-1,1 0 1,-1 0-1,0 1 1,0-1-1,0 0 1,-1 0-1,1 0 1,0 0-1,0 0 1,0 0-1,-1-1 1,0-4-565,1-28-4156,0-9-4175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57:02.5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4098,'0'0'21666,"0"14"-19241,0 541 2153,0-535-4578,0 1 0,2-1 0,0 1 0,2-1 0,7 30 0,-10-50 0,-1 1 0,0 0 0,0 0 0,1-1 0,-1 1 0,0 0 0,1 0 0,-1-1 0,1 1 0,-1 0 0,1-1 0,-1 1 0,1 0 0,-1-1 0,1 1 0,0-1 0,-1 1 0,1-1 0,0 1 0,0-1 0,-1 0 0,1 1 0,0-1 0,0 0 0,-1 0 0,1 1 0,0-1 0,0 0 0,0 0 0,-1 0 0,1 0 0,0 0 0,0 0 0,0 0 0,0 0 0,-1-1 0,1 1 0,0 0 0,0 0 0,0-1 0,1 0 0,0 1 0,174-45 0,-166 42 0,-1 1 0,-1-1 0,0 0 0,-1 0 0,1 0 0,7-5 0,-11 5 0,-3-1-96,-1 3-550,5-6-3625,-1 0-1491,-3 0-2154,-1-5-5072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57:02.8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49 9877,'0'0'14174,"9"-1"-12891,15-2-594,15 0 743,62-15 1,-78 10-1267,-15 5-138,-1 1-1,1-1 1,0 1 0,16-1-1,-18 0-29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57:03.0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99 224,'0'0'22080,"22"-4"-19567,-22 3-2509,61-11 2119,64-24 0,-105 28-1805,-14 5-363,-1 1-1,0-1 1,1 1-1,-1 0 1,1 1-1,0-1 1,-1 1 0,1 0-1,0 1 1,11-1-1,-13-6-6821,-3-5-216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57:05.6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112 184 2353,'0'0'15458,"0"4"-13465,-1 26-607,-2 0 1,-1 0-1,-10 43 1,-35 90 998,27-93-1664,16-54-626,4-9-51,-1 1 0,1 0 0,0 0 1,1-1-1,-2 16 0,3-22-12,0-9 245,0-38-164,2 0 1,3 0-1,1 0 0,20-75 0,-17 88-110,2 0 1,1 1-1,29-54 0,-41 85 2,1 1-1,-1-1 1,1 0-1,-1 0 1,1 0-1,-1 0 1,1 1-1,-1-1 1,1 0-1,0 1 1,-1-1 0,1 0-1,0 1 1,0-1-1,0 1 1,-1-1-1,1 1 1,0 0-1,0-1 1,0 1-1,0 0 1,2-1-1,-2 1 52,6 10-18,7 19 92,-2 0 0,0 1 1,-2 1-1,-1 0 1,4 34-1,-2-17-32,18 51 1,-14-52-54,-7-46-40,-7-1 22,5-10 45,63-154 170,28-61-185,-91 211-32,-1-1-1,0 0 1,3-22-1,-6 24 18,2-1 0,-1 1 1,11-23-1,-6 22-48,-7 13-28,-1 6-4464,0 50-6790,0-16 1777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57:06.01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44 107 9652,'0'0'11064,"5"21"-9258,18 63-472,-22-82-1262,1 1-1,-1-1 1,0 0-1,0 0 1,1 0 0,-1 0-1,1 0 1,0-1-1,-1 1 1,1 0-1,0-1 1,0 1-1,0-1 1,0 0-1,0 1 1,1-1 0,-1 0-1,0-1 1,1 1-1,-1 0 1,0 0-1,1-1 1,-1 0-1,1 1 1,-1-1-1,0 0 1,1 0 0,-1 0-1,1-1 1,3 0-1,2 1 139,-4 0-159,0 1-1,0-1 1,1 0-1,-1-1 1,0 1-1,0-1 1,0 0-1,0 0 1,0 0-1,0 0 1,0-1-1,0 1 1,-1-1-1,1 0 1,-1 0-1,1-1 1,-1 1-1,0-1 1,0 0-1,0 0 1,0 0-1,0 0 1,0 0-1,-1 0 1,0-1-1,0 1 1,0-1-1,2-5 1,1-2 23,-1 0 1,0-1 0,-1 1 0,0-1-1,-1 1 1,-1-1 0,1 0-1,-2 0 1,0 0 0,0 0-1,-4-21 1,3 32-31,0-1 0,0 1 1,0-1-1,0 1 0,0-1 0,0 1 0,-1 0 0,1-1 0,0 1 1,-1 0-1,1 0 0,-1 0 0,1 0 0,-1 0 0,0 0 0,1 1 1,-1-1-1,0 0 0,1 1 0,-1 0 0,0-1 0,0 1 0,0 0 1,0 0-1,1 0 0,-3 0 0,-52 2 1224,54-1-1247,-9 1 22,1 1 0,-1 1 0,1 0 0,0 1 0,1 0 0,-1 0-1,1 1 1,0 0 0,-15 13 0,-8 5-109,31-24-165,-1 1 1,1 0-1,0 0 0,-1 1 0,1-1 1,0 0-1,-1 0 0,1 1 1,0-1-1,0 1 0,0-1 0,0 1 1,1-1-1,-1 1 0,0-1 1,0 1-1,1 0 0,-1-1 0,1 1 1,0 0-1,0 0 0,-1-1 1,1 1-1,0 3 0,1-5 43,-1 1 0,0-1 0,0 1-1,0-1 1,0 1 0,1-1 0,-1 1 0,0-1 0,0 0-1,1 1 1,-1-1 0,0 0 0,0 1 0,1-1 0,-1 0-1,1 1 1,-1-1 0,0 0 0,1 1 0,-1-1 0,1 0-1,-1 0 1,1 0 0,-1 1 0,0-1 0,1 0 0,-1 0-1,1 0 1,-1 0 0,1 0 0,-1 0 0,1 0-1,-1 0 1,1 0 0,-1 0 0,1 0 0,-1 0 0,1 0-1,-1-1 1,1 1 0,0 0 0,4 0-1735,27 0-5872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57:06.7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17 8084,'0'0'13721,"5"19"-11024,2 15-1697,26 102 2538,-15-97-2879,-18-37-664,1 0 0,0 0 0,0-1 1,0 1-1,0-1 0,0 1 0,1-1 0,-1 1 0,0-1 1,1 1-1,-1-1 0,1 0 0,-1 0 0,1 0 0,-1 0 1,1 0-1,0 0 0,0 0 0,-1-1 0,3 1 1,-1-3-21,0 0 1,0 0 0,0 0-1,-1-1 1,1 1 0,-1-1-1,1 0 1,-1 0 0,0 1-1,0-2 1,2-3 0,3-4-18,26-33 1,-24 31 16,1-1-1,0 2 1,1 0-1,0 0 1,1 1 0,16-13-1,-28 24 35,1 0 0,-1 0 0,1 0-1,-1 0 1,1-1 0,-1 1 0,1 0-1,-1 0 1,0 0 0,1 0 0,-1 0 0,1 0-1,-1 0 1,1 0 0,-1 1 0,1-1-1,-1 0 1,1 0 0,-1 0 0,1 0-1,-1 1 1,1-1 0,-1 0 0,0 0 0,1 1-1,-1-1 1,0 0 0,1 1 0,-1-1-1,0 0 1,1 1 0,-1-1 0,0 0-1,1 1 1,-1-1 0,0 1 0,0-1 0,0 1-1,0-1 1,1 1 0,-1 0 0,8 24 264,-6-20-181,2 9 153,0-1 0,1 1 1,1-1-1,0 0 0,1 0 0,1-1 0,0 0 0,0 0 1,14 15-1,-19-25-257,0 0 0,0 0 1,0-1-1,0 1 1,1-1-1,-1 1 0,0-1 1,1 0-1,-1-1 0,1 1 1,-1 0-1,1-1 0,-1 0 1,1 0-1,-1 0 0,1 0 1,0-1-1,-1 1 1,7-2-1,-2-1 17,1 1 1,-1-1-1,1-1 1,-1 1-1,0-1 1,14-10-1,18-16 8,45-44 1,-82 71 11,0-1 0,-1 0 0,1-1 0,-1 1 1,1 0-1,-1-1 0,-1 1 0,1-1 0,0 1 1,-1-1-1,0 0 0,0 0 0,-1 0 0,1 0 1,-1 1-1,0-1 0,0 0 0,-1 0 0,0 0 1,0 0-1,0 0 0,0 1 0,0-1 0,-1 0 1,0 1-1,-4-8 0,5 11-24,1 1-1,-1-1 1,1 0-1,-1 0 1,0 1 0,1-1-1,-1 0 1,0 1-1,0-1 1,0 0 0,1 1-1,-1 0 1,0-1 0,0 1-1,0-1 1,0 1-1,0 0 1,0 0 0,0-1-1,0 1 1,0 0-1,0 0 1,0 0 0,0 0-1,0 0 1,0 0-1,0 0 1,0 1 0,0-1-1,0 0 1,0 0-1,1 1 1,-1-1 0,0 1-1,0-1 1,0 1 0,0-1-1,0 1 1,1-1-1,-1 1 1,0 0 0,0 1-1,-3 1-6,0 1-1,1 0 1,0 0 0,0 1-1,0-1 1,-2 6-1,2-3 9,0 1-1,1-1 0,0 1 1,0-1-1,1 1 0,0 0 1,0-1-1,1 1 0,1 9 1,-1-12 0,0 1 0,0-1 0,1 0-1,0 0 1,0 0 0,1 0 0,0 0 0,-1 0 0,2-1 0,-1 1 0,0 0 0,1-1 0,0 0 0,4 6 0,0-4-331,0 0-1,0-1 1,1 0-1,-1 0 1,1-1-1,1 1 1,-1-2-1,0 1 1,1-1-1,0-1 1,-1 1-1,1-1 1,0-1-1,0 0 1,0 0-1,1-1 1,-1 0-1,0 0 1,16-4-1,-13-4-5680,-6-9-3240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6.83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56 624,'0'0'20842,"82"0"-20202,-41 0-208,-5 0-272,0-14-160,0 7-240,-11-7-1681,1 0-3265,-16 7-2289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57:07.3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5186,'0'0'18646,"0"3"-17080,3 118 3355,13 64-2817,1 17-1810,-8-70-244,-3-88-50,2 22 0,-13-96-2406,-5-6-4211,-4-8-3585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57:09.6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4066,'0'0'17362,"7"0"-15649,145 0 5008,-100 0-9647,-1 0-7040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57:09.9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 1 5587,'0'0'13696,"-3"22"-11892,-14 147 1699,12 61-181,5-174-3021,1-47-290,0-1 0,0 0 0,0 1-1,1-1 1,0 0 0,1 0 0,0 0 0,0 0 0,0-1 0,1 1 0,6 7 0,-10-14-20,1 0-1,-1 0 1,1 0 0,0 0 0,-1 0 0,1 0 0,0 0 0,0 0 0,0 0 0,0 0 0,0 0 0,0-1 0,0 1-1,0 0 1,0-1 0,0 1 0,0-1 0,0 1 0,0-1 0,1 1 0,-1-1 0,0 0 0,0 0 0,1 1-1,-1-1 1,0 0 0,0 0 0,1 0 0,-1-1 0,0 1 0,0 0 0,0 0 0,1-1 0,-1 1 0,0 0 0,2-2-1,9-1 237,1 0-1,0 1 0,-1 0 0,20 0 1,-20 1-258,0 0-1,-1-1 1,1 0 0,0-1 0,-1 0 0,14-6 0,9-9-6712,-28 11-100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57:10.6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177 1 7171,'0'0'13078,"-4"4"-11818,-3 6-898,1 0 1,-1 1-1,2 0 1,-1 0-1,1 0 1,1 1-1,-3 13 1,-5 10 440,-27 76 1556,-32 148 1,67-245-2348,4-23-18,4-31-24,2 9-87,1 0 0,11-31 1,0 0-233,67-218-1561,-84 277 4506,13 24-2535,11 23 663,-3 1 0,31 88 0,-7-16-129,46 73-550,-88-184-88,-3-4-199,-1-3-311,0 0 425,0 0 0,0 0-1,0 0 1,0 0 0,0 0 0,0 0 0,0 0-1,0 0 1,0 0 0,0 0 0,-1 0-1,1 0 1,0 0 0,-1 1 0,1-1 0,-1 0-1,1 0 1,-1 0 0,1 1 0,-1-1 0,0 0-1,-1-1 1,-17-15-2715,-48-22-10051,25 19 515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57:10.8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40 4098,'0'0'21466,"126"0"-20266,-82 0-335,0 0-305,-5-7-288,-5 1-272,-10-1 0,0 1-496,-4 6-1249,-1-7-1745,-4 1-1296,-6 6-3746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57:12.5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 1 3057,'0'0'14058,"0"0"-14002,0 0 1,0 0 0,0 0-1,0 0 1,0 0 0,0 0-1,-1 0 1,1 0 0,0-1-1,0 1 1,0 0 0,0 0 0,0 0-1,0 0 1,0 0 0,-1 0-1,1 0 1,0 0 0,0 0-1,0 0 1,0 0 0,0 0-1,0 0 1,0 0 0,-1 0 0,1 0-1,0 0 1,0 0 0,0 1-1,0-1 1,0 0 0,0 0-1,0 0 1,0 0 0,-1 0-1,1 0 1,0 0 0,0 0 0,0 0-1,0 0 1,0 0 0,0 1-1,0-1 1,0 0 0,0 0-1,0 0 1,0 0 0,0 0-1,0 0 1,0 0 0,0 0 0,0 1-1,0-1 1,0 0 0,0 0-1,0 0 1,0 0 0,0 0-1,0 0 1,0 0 0,0 1 0,0-1-1,0 0 1,0 0 0,0 0-1,0 0 1,0 0 0,-2 14 1081,1 0 0,1-1 0,1 22 0,0-4-160,-1-20-743,0 0 0,0 0 0,1-1 1,0 1-1,1-1 0,0 1 0,5 13 0,-6-23-137,3 6-223,-5-9-1583,-1-16-3029,2 5-893,0 0-1445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57:13.1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4306,'0'0'16658,"0"7"-14870,3 125 3387,2-73-3714,16 84 0,9 59-101,-29-197-1276,2 2 217,18-5-128,-19-2-173,42 1 0,0-2 0,0-2 0,68-13 0,-74 9 0,-33 6 0,-4-3-77,-1-31-10496,0 23 3223,0-1-2087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57:13.8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77 91 3249,'0'0'18014,"-1"6"-16232,-75 307 6307,78-358-8485,-2 9-686,8-65-1,0 60-850,2 0-1,2 1 0,20-46 1,-30 82 707,7-11 5770,-8 14-4359,0 1-1,-1 0 1,1 0-1,0 0 0,0 0 1,0 0-1,-1 0 1,1 1-1,0-1 0,0 0 1,-1 0-1,1 0 1,0 1-1,0-1 0,-1 0 1,1 1-1,0-1 1,-1 1-1,1-1 0,-1 1 1,1-1-1,-1 1 1,1-1-1,0 1 0,0 0 1,14 14 337,-1 1 1,0 0 0,-1 1-1,22 36 1,33 82 565,-58-115-1006,18 46-50,-26-60-40,-2-4-165,0-4-919,-1 1 772,1 0-1,0 0 1,0-1-1,-1 1 1,1 0 0,-1 0-1,1 0 1,-1 0-1,1 0 1,-1 0-1,1 0 1,-1 0 0,0 0-1,0 0 1,0 0-1,0 0 1,1 0-1,-1 0 1,0 1 0,0-1-1,0 0 1,-1 1-1,1-1 1,0 1-1,0-1 1,-1 0-1,-26-12-7842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57:14.02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47 8052,'0'0'18040,"73"0"-17192,-48-7-528,4 7-271,-5-6-49,0-8-1505,5 8-2193,-9-7-3681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57:15.08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 13 352,'-2'0'21056,"-8"0"-11178,109-6-8901,62-1-721,-161 8-136,0 5-13,18 406-86,-15-398-21,0 0 0,0 0 0,8 18 0,3 12 0,-11-35 0,0 22 0,-3-6 0,0-24 0,-1 0 0,1-1 0,0 1 0,0 0 0,-1-1 0,1 1 0,0 0 0,-1-1 0,1 1 0,-1 0 0,1-1 0,-1 1 0,1-1 0,-1 1 0,1-1 0,-1 1 0,1-1 0,-1 1 0,0-1 0,1 0 0,-1 1 0,0-1 0,1 0 0,-1 1 0,0-1 0,0 0 0,1 0 0,-1 0 0,0 0 0,0 0 0,-1 0 0,1 0 0,-177 46 0,170-43 101,-18 1-1048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7.3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 1 10869,'0'0'6454,"0"27"-3760,0 175 1818,-1-146-3355,-1-26-921,2 0 0,1 0 1,7 43-1,3-46-215,-10-25-337,0-1 1,1 1-1,-1-1 0,1 1 1,-1-1-1,1 1 0,-1-1 0,1 0 1,0 0-1,-1 0 0,1 0 0,0 0 1,0 0-1,3 1 0,-1-2-142,-1 1 0,1-1-1,-1 0 1,1 0 0,-1 0-1,1 0 1,-1-1 0,1 1-1,-1-1 1,1 0 0,-1 0 0,1 0-1,-1 0 1,5-3 0,-6 3 471,-1 0 1,1 0 0,0 0 0,0 0 0,0 0-1,0 1 1,0-1 0,0 1 0,0-1 0,0 1 0,0 0-1,0 0 1,0 0 0,0 0 0,0 0 0,0 0-1,0 1 1,0-1 0,0 1 0,0-1 0,0 1 0,0 0-1,0 0 1,2 1 0,1 3 561,0-1 0,-1 0 0,0 1 0,0 0 0,0 0 0,4 9 0,7 7 1092,-7-10-851,1 0 1,1 0-1,-1-1 1,2 0-1,16 12 1,-23-20-729,-1 0-1,0 0 1,0 0 0,1-1 0,-1 1-1,0-1 1,1 0 0,0 0 0,-1 0-1,1 0 1,6-1 0,-7 0-89,-1 0 1,1-1-1,-1 1 0,1-1 1,-1 0-1,1 1 0,-1-1 1,0 0-1,1-1 0,-1 1 1,0 0-1,0-1 0,0 1 1,0-1-1,0 0 0,-1 1 1,1-1-1,0 0 0,1-3 1,3-3-54,-2 0 0,1 0 0,-1 0 0,-1-1 1,1 1-1,-1-1 0,-1 0 0,3-18 0,-1-1-380,-2-47 0,-1 73 430,-1-1-1,0 1 1,0-1 0,0 1 0,0-1-1,0 1 1,0-1 0,-1 1-1,1-1 1,-1 1 0,0-1 0,0 1-1,0-1 1,0 1 0,0 0-1,0 0 1,-1 0 0,1-1-1,-1 1 1,1 0 0,-1 1 0,0-1-1,0 0 1,0 0 0,0 1-1,0 0 1,0-1 0,0 1 0,-1 0-1,1 0 1,0 0 0,-1 0-1,1 0 1,-1 0 0,1 1-1,-1-1 1,1 1 0,-1 0 0,1 0-1,-4 0 1,0-1 116,-1 0 0,1 0 1,0 1-1,-1 0 0,1 0 0,-1 1 0,1-1 1,0 1-1,0 1 0,-1-1 0,1 1 0,0 0 0,0 1 1,0-1-1,1 1 0,-1 0 0,1 1 0,-6 4 1,-1 3 24,0 0 1,1 0-1,1 1 1,0 1-1,0 0 1,2 0-1,0 0 1,-8 18 0,15-20-852,8-3-7108,5-5-328,-3-3 6854,-7 0 1763,24 0-8129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0:22.4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89 10325,'0'0'13035,"22"0"-11850,230-13 2221,-53-15-2351,137-14-421,-278 37-722,-57 5 30,-48 0-11198,4 0 1454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0:22.8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332 0 9444,'0'0'13097,"-12"10"-11779,-10 9-639,1 0 1,-36 43-1,18-15-226,-2-2-1,-85 71 1,125-116-430,0 1 1,0 0-1,0-1 0,0 1 1,0 0-1,0 0 0,0 0 1,1 0-1,-1 0 0,0 0 0,1 0 1,-1 0-1,1 0 0,-1 0 1,1 1-1,-1-1 0,1 0 1,0 0-1,0 0 0,-1 1 0,1-1 1,0 0-1,0 0 0,0 0 1,0 1-1,1-1 0,-1 0 0,0 0 1,0 0-1,1 1 0,-1-1 1,1 0-1,-1 0 0,1 0 1,-1 0-1,1 0 0,0 0 0,-1 0 1,2 1-1,3 4 26,0-1 0,0-1-1,1 1 1,-1-1 0,10 5 0,17 11 169,0-1 0,2-2 1,0-2-1,1-1 1,0-1-1,74 15 0,-49-26 197,-38-2-272,-21 0-207,-15 0-3047,-14 0-4193,-10 0-9838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2:41.7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73 1 5987,'0'0'8991,"7"26"-6481,40 158 1575,18 30 200,15 66-2645,-78-274-1267,-1-8-109,0-15 18,-1 9-245,-1 0 0,1 1 0,-2-1 0,-2-11 0,-2 5-99,-1 1 0,0 0 0,-1 0 0,0 0 0,-1 1 0,-1 1 0,-18-19 0,-7 0-368,-44-31-1,57 45 372,-26-12 101,46 27 247,3 11 204,1-3-425,0 1 0,1-1 0,0 0 0,0 0-1,1 0 1,0-1 0,0 1 0,0-1 0,1 0 0,0 0-1,0 0 1,0-1 0,1 0 0,0 0 0,12 7 0,11 8 182,2-2 0,33 15 1,-60-31-242,123 63 245,-126-67-218,0 0 1,0 0 0,0 0-1,0 0 1,0 0 0,0 0-1,-1 0 1,1 0 0,-1-1-1,1 1 1,-1 0 0,0 0-1,0-5 1,1 1 85,7-28 407,1 0 0,20-48-1,-15 48-439,-3-1-1,9-37 0,-18 61 725,0 0-4600,-19 31-17783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3:33.6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132 1 144,'0'0'21799,"-9"19"-16153,13-18-5495,1 0 0,0 1 0,-1-1 0,1 1 0,-1 0 1,1 0-1,-1 0 0,0 1 0,0 0 0,0 0 1,4 4-1,17 9 305,-8-7-297,1 1-1,-1 1 1,-1 0 0,0 2 0,20 18-1,-34-29-133,0 1 1,-1-1-1,1 0 0,-1 0 0,0 1 0,0-1 0,0 1 0,0-1 0,0 1 0,0 0 0,-1-1 0,1 1 0,-1 0 0,0 0 0,0-1 0,0 1 0,0 0 0,0-1 0,-1 1 0,1 0 0,-1-1 0,1 1 1,-3 5-1,0 0 48,-1 0 0,0 0 0,0 0 0,0-1 1,-10 13-1,-1-2-8,0 0 1,-1-1-1,0-1 0,-2 0 1,0-1-1,-1-1 0,0-1 1,-1-1-1,0 0 1,-1-2-1,0 0 0,-1-2 1,-27 8-1,47-16-64,2 0-1,-1 0-1,1 0 1,0 0 0,-1 0-1,1 0 1,0 0 0,-1 0-1,1 0 1,0 0-1,-1 0 1,1 0 0,0 1-1,-1-1 1,1 0 0,0 0-1,0 0 1,-1 0-1,1 0 1,0 0 0,-1 1-1,1-1 1,0 0 0,0 0-1,-1 0 1,1 1-1,0-1 1,0 0 0,0 1-1,0-1 1,-1 0 0,1 0-1,0 1 1,0-1 0,0 0-1,0 1 1,0-1-1,0 0 1,-1 1 0,1 0-59,35 12-357,-17-8 416,-3-1 11,1-1 0,0 0 1,-1-1-1,22 1 0,-5-3 17,-10 1-756,-1-1 0,0 0 1,0-2-1,0-1 0,0 0 0,28-9 0,91-47-10156,-139 59 10902,0 0 1,0-1-1,0 1 1,0 0-1,0 0 1,0 0-1,0 0 1,0 0-1,0 0 1,0 0-1,1 0 1,-1 0 0,0 1-1,0-1 1,0 0-1,0 1 1,0-1-1,0 0 1,0 1-1,0 0 1,-1-1-1,1 1 1,0-1 0,1 2-1,19 22 1367,-14-16-950,5 6 348,28 26 1321,-37-38-2001,0 0 0,0 0 0,0 0 0,0 0 0,1-1 0,-1 1 1,0-1-1,1 0 0,0 0 0,-1 0 0,1 0 0,-1-1 0,6 1 0,-8-2-69,0 1-1,-1 0 1,1 0-1,0 0 1,0-1-1,0 1 0,0 0 1,0-1-1,0 1 1,0-1-1,0 1 1,-1-1-1,1 0 1,0 1-1,0-1 1,-1 0-1,1 1 1,0-1-1,-1 0 1,1 0-1,0-1 0,11-28 561,-2-33 162,-8 33-556,-1 0-1,-3-38 0,2 66-184,0 1-1,0 0 1,0-1 0,-1 1-1,1 0 1,0-1 0,-1 1-1,1 0 1,-1-1 0,1 1-1,-1 0 1,0 0 0,1-1-1,-1 1 1,0 0 0,0 0-1,0 0 1,-1-1 0,1 1 49,0 1 0,0 0 1,1-1-1,-1 1 0,0 0 1,0 0-1,0-1 1,0 1-1,0 0 0,0 0 1,0 0-1,0 0 0,0 0 1,0 0-1,0 1 1,0-1-1,0 0 0,1 0 1,-1 1-1,-1 0 1,-2 1 123,-1 0 0,1 1 0,0 0 0,0 0 0,0 0 1,0 0-1,1 0 0,-5 6 0,-16 20 4,3 2 1,-20 33-1,14-6-4085,19-47-914,2-7 605,1 7-2970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3:34.60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33 5475,'0'0'16652,"21"-1"-14856,298-4 2409,-314 3-5065,-5-6-6037,0 3 3846,0-7-3416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3:34.90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11541,'0'0'7633,"20"9"-6131,139 49 961,-129-50-1893,42 13 246,-66-19-763,-1 0 0,1 1 0,-1 0 0,1 0-1,-1 0 1,0 1 0,0-1 0,8 9 0,-11-10 4,-1-1 1,1 1-1,-1 0 1,0 0-1,0 0 1,0 0-1,0 0 1,0 1 0,0-1-1,0 0 1,-1 0-1,1 0 1,-1 1-1,1-1 1,-1 0-1,0 1 1,0-1-1,0 0 1,0 1-1,-1-1 1,1 0-1,0 1 1,-1-1 0,0 0-1,0 0 1,1 0-1,-1 1 1,0-1-1,-2 2 1,-3 4 108,1 0 0,-2-1 1,1 0-1,-1 0 0,-10 8 1,-13 11-14,-18 15-322,2 1 1,1 3 0,-42 55-1,74-84-12,2-3-1507,41-21-14750,12-26 7989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3:35.2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69 0 6323,'0'0'9017,"-7"19"-7237,-7 17-488,2 1-1,2 0 1,2 1 0,1 0-1,-3 59 1,10-94-1193,-1 14 404,2-1-1,0 1 1,5 26 0,-5-38-478,1 0 0,0 0 0,0 0 0,0-1 0,0 1 0,1 0 0,-1-1 0,1 0 0,0 1 0,1-1 0,-1 0 0,1-1 0,0 1 0,0 0 0,6 3 1,-2-1-231,0-1 1,0-1 0,0 0 0,0 0 0,1 0 0,-1-1 0,1 0 0,0-1 0,0 0 0,0 0-1,14 0 1,-22-2-14,1 0 0,-1 0 0,1 0-1,-1-1 1,1 1 0,-1 0 0,0-1-1,1 1 1,-1-1 0,1 1-1,-1-1 1,0 0 0,0 1 0,1-1-1,-1 0 1,0 0 0,0 0 0,0 0-1,0 0 1,0 0 0,0 0 0,0 0-1,1-2 1,10-33-5689,-11 29 4583,9-38-9137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3:35.4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263 1 9812,'0'0'8869,"-92"177"-4644,58-118-2176,9-7-432,6-13-864,4-6-641,-4 0-112,4-20-273,-4 0-1055,4 7-881,6-20-1281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3:35.8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11045,'0'0'12339,"22"13"-11080,75 42-176,-89-50-853,1-1 0,1 0-1,-1 0 1,20 4-1,3 4 368,-32-12-570,1 1 0,0 0-1,0-1 1,-1 1 0,1 0-1,0 0 1,-1 0 0,1 0-1,-1-1 1,1 1 0,-1 0-1,0 0 1,1 0 0,-1 0-1,0 0 1,0 0 0,1 0-1,-1 0 1,0 0 0,0 2 0,-2 24 476,1-20-251,-1 9-16,-2-1 1,0 0 0,0 0-1,-1-1 1,-13 25 0,11-26-106,1 0-1,1 0 1,0 1 0,1 0 0,0 0 0,1 0 0,0 1 0,0 15 0,4-30-130,-1 1-1,0-1 1,1 1-1,-1 0 1,1-1-1,-1 1 1,1-1 0,-1 0-1,1 1 1,-1-1-1,1 1 1,-1-1-1,1 0 1,0 0 0,-1 1-1,1-1 1,-1 0-1,1 0 1,0 0-1,-1 1 1,1-1-1,0 0 1,-1 0 0,1 0-1,0 0 1,-1 0-1,1 0 1,0-1-1,0 1 1,27-4 25,-17-1-16,0 0 1,0-1 0,-1 0 0,0 0-1,0-1 1,0-1 0,-1 0-1,9-9 1,-3 1-618,0 0 0,-2-1 0,21-33 0,-11 2-3354,-7-1-3995,-6 2-5733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3:40.3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29 16 1521,'0'0'21337,"-5"-3"-19693,-14-5 2,14 5 1579,8 3-3163,32 0-51,-13-1 18,-1 1 1,0 1-1,31 5 0,-51-5-28,0-1 0,1 1 0,-1 0 0,0 0 0,0-1-1,0 1 1,0 0 0,0 0 0,0 0 0,0 1 0,0-1 0,-1 0 0,1 0 0,0 0 0,-1 1 0,1-1 0,-1 0 0,1 1 0,-1-1 0,1 0 0,-1 1 0,0-1-1,0 0 1,0 1 0,0-1 0,0 3 0,-2 45 112,1-37-24,0 1 42,-1 0 1,0 0-1,-1 0 1,-1-1-1,0 1 1,-10 20-1,-44 70 564,2-5-208,51-87-459,4-9-32,-1 1 0,1 0 1,0-1-1,0 1 0,0 0 1,0 0-1,0 0 0,0 5 1,10-9-419,14-11 219,0-1-1,-1-1 1,0-1 0,-1-1-1,22-21 1,29-21-474,-66 54 575,-1 0-1,1 1 1,0-1-1,0 2 1,0-1-1,0 1 1,1 0-1,-1 0 0,14-2 1,-17 4 82,0 0 0,0 0 0,0 0 0,0 0 0,0 0 0,0 1 0,0-1 0,0 1 0,-1 0 0,1 0 0,0 0 0,0 0 0,-1 0-1,1 1 1,0-1 0,-1 1 0,1 0 0,-1 0 0,0 0 0,0 0 0,0 0 0,3 3 0,17 32 362,-17-29-181,0 1 0,0-1 0,1 0 0,0 0 0,8 8-1,-2-10-37,-8-12-33,-5-2-60,2-23 47,0 21-18,0 0 0,-1 1 1,0-1-1,-1 0 0,0 0 1,-1 1-1,0-1 0,0 1 1,-6-17-1,7 25-178,0 0-1,0 0 1,0-1 0,0 1-1,0 0 1,0 0 0,0 0-1,-1 0 1,1 0 0,0 0-1,0 1 1,-1-1 0,1 0-1,-1 1 1,1-1 0,-1 1-1,1-1 1,-1 1 0,1-1-1,-1 1 1,1 0 0,-1 0-1,1 0 1,-1 0 0,1 0-1,-1 0 1,1 1 0,-1-1 0,1 0-1,-1 1 1,1-1 0,-1 1-1,1-1 1,-1 1 0,1 0-1,0 0 1,-1 0 0,1-1-1,0 1 1,-2 2 0,0-1-368,0 0 0,1 0 1,-1 0-1,0 1 0,1-1 0,-1 1 1,1 0-1,0-1 0,0 1 1,0 0-1,0 0 0,1 0 1,-1 1-1,1-1 0,0 0 1,-1 4-1,2 0-7253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7.8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70 5987,'0'0'19785,"-1"26"-18035,-3 86-672,3-97-833,1-1 1,1 0-1,3 24 1,-3-35-219,0 0 1,0 0-1,0 0 0,1 0 1,-1 0-1,1 0 1,0 0-1,0-1 0,0 1 1,0 0-1,1-1 0,-1 0 1,1 0-1,3 3 0,-5-4-46,1 0-1,-1 0 0,1 0 0,-1 0 1,1 0-1,0 0 0,0 0 1,-1-1-1,1 1 0,0-1 0,0 0 1,0 1-1,0-1 0,0 0 0,-1 0 1,1 0-1,0 0 0,0 0 0,0-1 1,0 1-1,0 0 0,0-1 1,-1 1-1,1-1 0,0 0 0,0 0 1,-1 0-1,1 0 0,-1 0 0,1 0 1,1-2-1,6-4-192,0-1 1,-1-1-1,0 1 1,7-12-1,8-7-500,-20 24 643,0-1 0,0 1 0,1 0 0,0 0 0,-1 1 0,1-1-1,0 1 1,1 0 0,-1 0 0,0 0 0,0 0 0,1 1 0,-1-1-1,1 1 1,-1 1 0,1-1 0,0 0 0,-1 1 0,1 0 0,0 0 0,-1 1-1,7 0 1,-8 0 131,-1 0 1,0 0-1,0 1 0,0-1 0,0 0 1,0 1-1,0-1 0,0 1 0,0-1 1,0 1-1,-1 0 0,1 0 0,-1 0 1,1 0-1,1 3 0,-2-3 4,-1 0-1,1 0 1,0-1-1,0 1 1,1-1-1,-1 1 1,0-1 0,0 1-1,1-1 1,-1 0-1,1 0 1,-1 0 0,1 1-1,0-2 1,-1 1-1,1 0 1,0 0-1,0 0 1,-1-1 0,1 1-1,3 0 1,-4-1 72,-1-37 292,1 21-394,-2 1 0,1-1 0,-2 1 1,0-1-1,-1 1 0,0 0 0,-2 0 0,-9-25 0,13 37-796,0 0 0,0 0 0,1 1 0,-1-1-1,1 0 1,0 0 0,0 0 0,0 0 0,0 0-1,1-4 1,0-8-7218,-1-4-5015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3:40.8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46 4066,'2'0'20298,"17"0"-19357,-1 0-137,37 1 1035,107-14 0,-126 7-2136,0 2 0,44 0 0,-77 2-790,-1-9-12033,-2 4 6675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3:41.1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11445,'0'0'11926,"21"21"-10961,65 64-388,-79-79-490,-1 0 1,-1 0-1,1 0 0,-1 1 1,0 0-1,0 0 0,-1 0 1,0 1-1,4 10 1,-6-11 103,-1 1 0,0-1 1,0 1-1,-1 0 0,1-1 1,-3 15-1,1 11 864,1-14-592,1-12-347,0 0 0,-1 1 0,0-1 0,-1 0 1,1 0-1,-1 0 0,-1 0 0,1 0 0,-1 0 0,-1 0 0,1-1 1,-1 1-1,-4 5 0,-6 8 13,7-11-112,-1 0 1,1 0-1,-1-1 0,-1 0 0,-16 14 0,23-21-124,-1-2-1369,2 1 1160,-1 0 0,0 0-1,1 0 1,-1-1 0,0 1-1,1 0 1,-1-1 0,1 1-1,-1-1 1,1 1-1,-1 0 1,1-1 0,-1 1-1,1-1 1,-1 1 0,1-1-1,0 0 1,-1 1 0,1-1-1,0 1 1,-1-1 0,1 0-1,-1-1-1114,-5-12-6615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3:41.92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29 1 3682,'0'0'7555,"-4"19"-4265,-6 44 1306,-5 116 1,15-67-2703,6-111-8240,16-13 177,-6-16-1343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3:42.3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 1 3890,'0'0'6480,"0"30"-1475,0 215 1225,-10 152 455,9-381-6646,1-13-36,0 0 0,0 1 0,0-1 0,0 0 0,0 0 0,1 1 0,-1-1 1,2 3-1,-1-5-13,-1 0 0,1 0 0,0 0 0,-1 0 0,1 0 0,0 0 0,0 0 0,0-1 0,0 1 0,0 0 0,0-1 0,0 1 0,0-1 0,0 1 0,0-1 0,0 1 0,0-1 0,1 0 0,-1 1 0,0-1 0,0 0 0,0 0 0,1 0 0,-1 0 0,0 0 0,2 0 1,1-1-15,0 0 1,1-1-1,-1 1 1,0-1-1,0 0 1,0 0-1,0 0 1,0 0 0,0-1-1,-1 1 1,1-1-1,-1 0 1,0 0-1,0 0 1,0-1-1,0 1 1,0-1-1,-1 1 1,4-9 0,4-5-93,-1 0 1,0-1-1,7-22 0,-13 32 59,0 1-1,-1-1 1,0 0-1,0 0 0,-1 0 1,1 0-1,-2 0 0,1 0 1,-2-13-1,1 20 87,-1 0-1,1 1 0,-1-1 1,1 0-1,-1 0 0,1 1 1,-1-1-1,1 0 0,-1 0 1,0 1-1,1-1 0,-1 1 1,0-1-1,0 1 0,1-1 1,-1 1-1,0-1 1,0 1-1,0 0 0,0-1 1,1 1-1,-1 0 0,0 0 1,0 0-1,-1-1 0,-28 1 703,21 0-537,1 0-287,1 1 0,-1 0-1,0 0 1,1 1-1,0 0 1,-1 0 0,1 1-1,0 0 1,0 0 0,0 1-1,-8 6 1,14-10-260,0 0-1,1 0 1,-1 1 0,0-1 0,1 1 0,-1-1-1,1 0 1,-1 1 0,1-1 0,-1 1 0,1-1-1,-1 1 1,1-1 0,-1 1 0,1 0 0,0-1-1,-1 1 1,1 0 0,0-1 0,0 1 0,-1 0 0,1-1-1,0 1 1,0 0 0,0-1 0,0 1 0,0 0-1,0-1 1,0 1 0,0 0 0,0-1 0,0 1-1,0 0 1,0 0 0,1-1 0,-1 1 0,0 0-1,0-1 1,1 1 0,-1-1 0,1 1 0,-1 0-1,1 0 1,15 7-8651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3:42.6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9941,'0'0'11445,"126"33"-10069,-68-20-47,-4 0-240,4-13-465,-5 0-496,-4 0-128,-10 0-96,-15 0-2657,-14 0-305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3:42.9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72 1 7619,'0'0'13620,"11"6"-12137,-1-1-1117,-4-3-149,0 1 0,0-1 0,0 1 0,0 1 0,-1-1 0,1 1 0,-1 0 0,0 0 1,0 1-1,8 9 0,-11-9-69,-1 0 0,1 0 0,-1 0 1,0 0-1,0 0 0,-1 0 0,1 1 1,-1-1-1,-1 9 0,0-1 104,1 2-59,-1 0 1,-1 0-1,0 0 1,-1 0-1,-1-1 1,0 1-1,-1-1 1,-9 17-1,3-9-80,-1-1 0,-2 0-1,0 0 1,-20 21 0,9-21-430,23-19 67,0-1-1,0 0 1,0 0-1,1 1 1,-1-1-1,0 1 1,1-1-1,-1 1 1,1 0-1,0 0 1,0-1-1,-1 1 1,1 0-1,-1 3 1,6-35-22582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3:43.1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53 2401,'0'0'19513,"39"-7"-18408,-20 7-449,15 0-352,0-13-192,0 0-112,0 0-480,-15 6-1521,-4 7-2625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3:43.48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103 1 2945,'0'0'20559,"-5"3"-18422,3-1-2056,0-1 0,0 1 0,0 0 0,0 0 0,1 0-1,-1 0 1,1 0 0,-1 0 0,1 1 0,0-1 0,0 0 0,0 1 0,0-1 0,0 1 0,0-1-1,1 1 1,-1-1 0,1 1 0,0 0 0,0-1 0,0 1 0,0-1 0,0 1 0,1 0 0,-1-1-1,1 1 1,-1-1 0,1 1 0,0-1 0,0 1 0,0-1 0,0 0 0,3 4 0,26 52 498,-12-26-482,13 35 0,-26-54-51,-1-1 0,-1 1 1,0 0-1,-1 0 0,0 0 0,0 21 0,-2-33-41,0 0 1,0 0-1,0 0 0,-1 0 1,1 1-1,-1-1 0,1 0 1,-1 0-1,1 0 0,-1 0 1,1 0-1,-1 0 0,0 0 1,0 0-1,1 0 0,-1 0 1,0-1-1,0 1 0,0 0 1,0-1-1,0 1 0,0 0 1,0-1-1,0 1 0,0-1 1,-1 1-1,1-1 0,0 0 1,0 0-1,0 1 0,0-1 1,-2 0-1,-48 1-63,36-1-17,15 0 66,-55-3-1158,21-6-3745,31 4-549,5-10 1055,7 1-5408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3:43.87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59 7123,'0'0'13294,"3"0"-12090,112 13 4305,-58-12-4471,-14 0-425,1-1-1,80-12 1,-84 9-659,-24 3-1341,-16-19-6110,0 3 1895,0-8-2685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3:44.19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59 1 8996,'0'0'13828,"10"1"-12548,5-1-931,-5 0-182,-1 0 0,1 0 0,-1 1 1,0 1-1,1-1 0,-1 2 0,11 3 0,-16-5-123,-1 1 0,1 0 0,-1 0-1,0 0 1,0 0 0,0 0-1,0 0 1,0 1 0,-1 0 0,1-1-1,3 6 1,-4-4 66,-1 1 1,1-1-1,-1 1 0,0 0 0,0 0 1,0-1-1,-1 1 0,0 0 1,0 8-1,0-4 24,-1-1-1,0 1 1,-1-1 0,1 0-1,-2 0 1,1 0 0,-1 0-1,0 0 1,-1 0 0,0-1-1,0 1 1,0-1 0,-1 0-1,-7 8 1,-8 6-18,-1 0-1,-42 32 1,38-33-83,-14 18-334,37-37-316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8.04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226 1 9652,'0'0'14538,"20"19"-13015,64 68-362,-76-79-1013,0 1 1,0 0-1,-2 0 1,1 1-1,-1 0 1,0 0-1,-1 1 1,0-1-1,4 17 1,-6-13-37,-1 1 1,0-1 0,-1 0-1,-1 1 1,-2 27 0,0-29-83,-1 0-1,0-1 1,0 1 0,-2-1 0,1 0 0,-2 0 0,1 0 0,-2-1 0,0 0 0,0 0 0,-1-1 0,0 0 0,0 0 0,-14 12-1,4-6-513,-1 0 0,-33 21 0,30-23-1276,-1-1 0,-26 10 1,-12-2-5591,-1-6-4194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3:44.79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69 1 2369,'0'0'23824,"0"0"-23734,-1 0 0,1 0-1,0 0 1,0 0 0,-1 0-1,1 0 1,0 0 0,0 0-1,-1 0 1,1 0 0,0 0 0,0 0-1,-1 0 1,1 0 0,0 0-1,-1 0 1,1 0 0,0 0-1,0 0 1,-1 0 0,1 0-1,0 0 1,0 0 0,0 0-1,-1 1 1,1-1 0,0 0-1,0 0 1,-1 0 0,1 0-1,0 1 1,0-1 0,0 0 0,0 0-1,-1 0 1,1 1 0,0-1-1,0 1 1,-34 189 2123,24-128-1670,5 76-629,5-134-194,-2-65-6942,-6 6-3038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4:04.98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108 14 1825,'0'0'21434,"-3"-2"-18897,2 2-2384,1 0 1,0 0 0,-1-1-1,1 1 1,0 0 0,-1 0-1,1 0 1,0 0-1,-1 0 1,1 0 0,0-1-1,-1 1 1,1 0 0,0 0-1,-1-1 1,1 1 0,0 0-1,0 0 1,-1-1-1,1 1 1,0 0 0,0-1-1,0 1 1,-1 0 0,1-1-1,0 1 1,0 0 0,0-1-1,0 1 1,0 0-1,0-1 1,0 1 0,0 0-1,0-1 1,0 1 0,0-1-1,0 1 1,0-1-1,17 0 1217,38 11-2455,-49-8 1625,60 3-457,-54-5-69,-1 1 1,1 0-1,-1 0 1,22 6-1,3 1-14,-32-3 0,-4-3 0,1-1 0,-1 1 0,0-1 0,0 1 0,1-1 0,-1 1 0,0-1 0,0 1 0,0 0 0,-1-1 0,1 1 0,0-1 0,-1 1 0,1-1 0,-1 1 0,1-1 0,-1 1 0,1-1 0,-1 0 0,0 1 0,0-1 0,0 0 0,0 1 0,0-1 0,0 0 0,0 0 0,0 0 0,-1 0 0,-1 1 0,-2 3 0,-3 3 0,-27 26 0,-1-1 0,-48 34 0,50-44 0,1 1 0,1 2 0,-38 39 0,64-56 0,8-5 0,8-4 0,-10 0 0,158 13 0,-121-12 5,-23 0-11,0 0-1,-1-1 1,1-1-1,0 0 1,0-1-1,-1 0 1,1-1-1,18-6 1,-21 3-387,-1 1-1,0-2 1,0 1 0,-1-1 0,0-1 0,0 0 0,0 0 0,-1 0 0,0-1 0,9-15-1,-1-2-3796,-1-2-1,19-47 1,-14 27-4441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4:05.3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47 30 3185,'0'0'12564,"0"21"-9710,-1-1-2138,0 5 484,1 0 0,1 1 0,1-2-1,7 36 1,-8-57-956,1 1 0,0 0 1,-1 0-1,2-1 0,-1 1 0,0-1 0,3 4 0,-4-6-234,-1 0-1,1-1 1,-1 1 0,1 0-1,-1-1 1,1 1 0,-1-1-1,1 1 1,0-1 0,-1 1-1,1-1 1,0 1 0,-1-1-1,1 1 1,0-1 0,0 0-1,-1 0 1,1 1 0,0-1-1,0 0 1,0 0 0,-1 0-1,1 0 1,0 0-1,0 0 1,0 0 0,-1 0-1,1 0 1,0 0 0,0 0-1,0 0 1,-1-1 0,1 1-1,0 0 1,0-1 0,-1 1-1,1 0 1,0-1 0,-1 1-1,1-1 1,1 0 0,7-11 31,-1-1 0,0 1 0,-1-1 1,0-1-1,-1 1 0,0-1 1,-1 0-1,0-1 0,-2 1 0,0-1 1,0 0-1,-1 1 0,-1-1 1,-1 0-1,0 0 0,-2-18 0,1 32 21,0 0 0,-1 0 0,1 0 0,0 0 0,0 0 0,-1 1 0,1-1 0,0 0 0,-1 1 0,1-1 0,-1 1 0,1-1 0,0 1 0,-1-1 0,1 1-1,-1 0 1,1 0 0,-1 0 0,0 0 0,1 0 0,-3 1 0,-35 3 512,9 13-605,27-15-15,0 0 1,0 0-1,-1 0 0,1 0 1,0 0-1,-1-1 0,1 1 1,-1-1-1,1 0 1,-1 0-1,-7 1 0,-9 2-83,13 0-2575,39 1-16179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4:05.8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33 1761,'3'0'20987,"21"0"-18334,94 0 853,64 0-2984,-181 0-705,1-1-1,-1 1 0,0-1 0,0 1 0,0-1 1,0 0-1,0 0 0,0 1 0,0-1 0,0 0 1,0 0-1,-1 0 0,1 0 0,0 0 0,0 0 1,0-2-1,8-9-3679,2 6-4754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4:06.1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12278,'0'0'11962,"12"10"-10697,-1 1-932,-7-7-241,-1 0 0,1-1 1,1 1-1,-1-1 0,0 0 0,1 0 0,-1 0 0,1-1 0,0 1 0,0-1 0,0 0 0,0-1 0,7 2 0,-6-2 4,-1 1-1,1 0 1,-1 0 0,1 0-1,-1 1 1,0 0 0,0 0-1,-1 0 1,1 0-1,0 1 1,-1-1 0,6 8-1,-9-9 159,-1 6 447,1 8-529,-1-1 0,-1 1 0,-1-1-1,0 0 1,-1 1 0,-1-1 0,-9 25-1,-89 212-288,99-247 241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4:07.3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129 1 4162,'0'0'12969,"-4"4"-10774,-10 14-1446,2 1 0,0 1-1,1 0 1,1 0 0,1 1 0,-7 23 0,7-19-95,2-6-277,1 0 0,0 1-1,2-1 1,0 1 0,2 0-1,0 1 1,1-1 0,1 0 0,5 37-1,-4-53-360,-1 1-1,1 0 0,1 0 1,-1-1-1,1 1 1,0-1-1,0 1 1,0-1-1,1 0 0,-1 0 1,1 0-1,0 0 1,0 0-1,0-1 0,1 1 1,-1-1-1,1 0 1,0 0-1,0 0 0,0-1 1,0 1-1,7 2 1,-1-2-19,0 0 1,1 0 0,0-1-1,-1 0 1,1-1 0,0 0-1,0-1 1,21-2 0,-25 2-65,-1-1 1,1 0 0,-1-1 0,0 1-1,0-1 1,1-1 0,-1 1-1,-1-1 1,1 0 0,0 0 0,-1-1-1,1 1 1,-1-1 0,0-1-1,0 1 1,-1-1 0,0 0-1,1 0 1,-1 0 0,3-6 0,-3 4-827,-1 1 1,0-1 0,0 1 0,2-11-1,2-30-8423,-7 20-3428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4:07.60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248 0 8580,'0'0'14799,"-10"25"-13159,-68 172 668,-66 90-1804,141-280-791,3-6 193,0 0-1,-1 0 1,1 0-1,0 0 1,-1-1-1,1 1 1,-1 0-1,1 0 1,-1-1-1,1 1 1,-1 0-1,1 0 1,-1-1-1,0 1 1,1-1-1,-1 1 1,0-1-1,0 1 1,-1 0-1,4-28-14367,15-5 5079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4:08.06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6211,'0'0'14999,"5"0"-13873,3 0-848,36 3 3065,-42-2-3227,0-1 0,0 1 0,0 0 0,0-1 0,0 1 0,0 0 0,-1 0 0,1 0 0,0 0 0,0 1 0,-1-1 0,1 0 0,-1 1 0,0-1 0,1 1 0,-1 0 0,0-1 0,0 1 0,0 0 0,0 0 0,1 2 0,4 18 236,-1 0 1,-2 0-1,0 0 0,-1 1 1,-1-1-1,-4 43 0,1-2 175,2-29 212,21-49-664,5-6-73,0-1-1,-2-2 1,-1 0-1,0-2 1,33-50 0,-37 50-553,-13 20-29,2-1-1678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4:12.0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2 138 1857,'-1'0'24958,"1"-6"-19025,17 4-5928,1-1-1,-1 0 0,1-1 0,31-13 0,-13 6-6,-1 1 2,1 2 0,0 2 0,1 2 0,-1 1 0,48 2 0,-22 1 0,-62 0-11,1 0 1,-1 0-1,0 0 0,1 0 1,-1 0-1,1 0 0,-1 0 1,0 0-1,1 0 1,-1 0-1,0 0 0,1 0 1,-1 0-1,1-1 0,-1 1 1,0 0-1,1 0 0,-1 0 1,0 0-1,1-1 0,-1 1 1,0 0-1,0 0 0,1-1 1,-1 1-1,0 0 1,0-1-1,1 1 0,-1 0 1,0-1-1,0 1 0,0 0 1,0-1-1,1 1 0,-1 0 1,0-1-1,0 1 0,0 0 1,0-1-1,0 1 1,0-1-1,0 1 0,0 0 1,0-1-1,0 1 0,0-1 1,0 1-1,0 0 0,-1-1 1,1 1-1,0 0 0,0-1 1,0 1-1,0 0 0,-1-1 1,1 1-1,0 0 1,0-1-1,-1 1 0,-11-17-1860,9 14 206,0 1 289,0-1 0,0 1-1,0 0 1,0-1 0,0 2-1,-1-1 1,1 0 0,-1 1 0,1-1-1,-1 1 1,0 0 0,0 0 0,-3 0-1,-12 1-7547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4:12.4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9893,'0'0'13929,"2"3"-12809,3 2-918,-1 0 0,1 0 0,0 0 0,0-1 0,0 1 0,1-1 0,0-1 0,-1 1 0,1-1 0,1 0 1,9 3-1,8 2 293,48 7 1,-53-12-363,-1 1 1,1 0 0,-1 1 0,25 11 0,-42-15-83,0-1 0,0 1 0,0 0 0,0 0 0,0-1 0,0 1 0,0 0 0,0 0 1,-1 0-1,1 0 0,0 0 0,0 0 0,-1 0 0,1 0 0,-1 0 0,1 1 0,-1-1 1,1 0-1,-1 0 0,0 0 0,0 1 0,0-1 0,1 0 0,-1 0 0,0 1 0,0-1 0,-1 0 1,1 0-1,0 1 0,0-1 0,-1 0 0,1 0 0,0 0 0,-1 0 0,1 1 0,-1-1 1,0 0-1,1 0 0,-1 0 0,-1 1 0,-5 9 175,0-1 0,-1-1 1,-12 13-1,9-11 20,-27 31-17,-4 3-96,-47 66-1,83-102-125,-12 23-58,16-27 39,1-2-346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9.3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1 153 352,'2'-3'17608,"12"-7"-14782,16 1 102,-26 9-2737,0-1 1,1 0-1,-1 0 1,0-1-1,0 1 1,7-5-1,-11 6-220,1 0 1,-1 0-1,0 0 0,1 0 1,-1 0-1,0-1 0,1 1 1,-1 0-1,0 0 0,0 0 0,1 0 1,-1-1-1,0 1 0,0 0 1,1 0-1,-1-1 0,0 1 1,0 0-1,1-1 0,-1 1 1,0 0-1,0 0 0,0-1 0,0 1 1,0 0-1,1-1 0,-1 1 1,0 0-1,0-1 0,0 1 1,0 0-1,0-1 0,0 1 0,0 0 1,0-1-1,0 1 0,0-1 1,-1 1-1,1 0 0,0 0 1,0-1-1,0 1 0,0 0 0,0-1 1,0 1-1,-1 0 0,1-1 1,-14-5 2602,10 4-420,19 1-1194,195-13 426,3 0-779,-160 15-582,-22 1-1,-1-2 1,1-2 0,34-5-1,-27 1 155,0 3 1,0 1-1,51 4 0,-13 0 38,677-2 135,-776-25-3327,0-6-773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4:27.26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 1 2913,'5'0'25839,"29"0"-25906,36 0 475,-69 0-392,0 1-1,0-1 1,0 0-1,0 1 1,0-1-1,0 1 1,0 0-1,0-1 0,0 1 1,0 0-1,0-1 1,-1 1-1,1 0 1,0 0-1,-1 0 1,1 0-1,0-1 1,-1 1-1,1 0 1,-1 0-1,0 0 1,1 0-1,-1 0 0,0 1 1,1-1-1,-1 0 1,0 0-1,0 2 1,3 33 642,-3-21-404,1-9-195,0 0-1,-1 0 1,0 0-1,-1 0 1,1 0-1,-1 0 1,0 0-1,0 0 1,-1 0-1,0-1 1,0 1 0,0 0-1,-1-1 1,1 0-1,-1 1 1,-1-1-1,-4 6 1,-19 16 66,-1 0 1,-50 37-1,79-61-547,9-2 146,13 0-29,17-2 193,-21-1 98,0 2 0,0 0 0,22 4 0,-39-3 11,-1-1 0,1 1 0,0 0 1,-1 0-1,1 0 0,0 0 0,-1 0 1,1 0-1,-1 0 0,0 0 0,1 1 1,-1-1-1,0 0 0,0 1 1,0-1-1,0 1 0,0 0 0,0-1 1,0 1-1,-1 0 0,1-1 0,-1 1 1,1 0-1,0 2 0,0 5 52,1 0 0,-1 0 1,0 15-1,-1-2 80,-2 47 272,1-63-374,0 0 0,0 0 0,0-1 0,-1 1 0,0-1 0,0 1 0,-1-1 0,1 0 0,-6 8 0,-2 2 15,-1-2 0,0 0 0,0 0 1,-2-1-1,1 0 0,-2-1 0,1 0 0,-31 16 0,39-23 211,-3 2-1655,8-6 1318,-1 0 1,1 0-1,0 0 0,0-1 0,0 1 1,-1 0-1,1 0 0,0 0 0,0-1 1,0 1-1,0 0 0,0 0 0,-1-1 1,1 1-1,0 0 0,0 0 0,0-1 1,0 1-1,0 0 0,0 0 0,0-1 1,0 1-1,0 0 0,0 0 0,0-1 0,0 1 1,0 0-1,0 0 0,0-1 0,0 1 1,0 0-1,1 0 0,-1-1 0,0 1 1,0 0-1,0 0 0,0-1 0,0 1 1,1 0-1,-1 0 0,0 0 0,0 0 1,1-1-1,7-21-4249,2 1 0,14-23 1,9-14-6767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4:27.6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6147,'0'0'15132,"20"4"-13742,63 17-296,-80-20-988,0 0 1,0 0 0,0 0-1,-1 1 1,1-1-1,0 1 1,-1 0 0,1 0-1,-1-1 1,0 2-1,0-1 1,1 0 0,-1 0-1,-1 1 1,1-1-1,0 1 1,-1 0 0,1-1-1,-1 1 1,0 0-1,0 0 1,0 0 0,0 0-1,0 0 1,-1 0-1,1 0 1,-1 0-1,0 0 1,0 5 0,0-2 94,2 5 2,-1 1 1,0 0 0,-1 0-1,0 0 1,-1 0 0,0 0-1,-1 0 1,-1 0 0,0 0-1,0-1 1,-7 16 0,-74 116 649,81-138-774,2-4-55,0 1-1,0-1 0,1 1 0,-1-1 0,1 1 1,-1-1-1,1 1 0,0 0 0,0-1 0,0 1 0,-1 0 1,1-1-1,1 1 0,-1 3 0,6-3-129,-3-2 79,6 0 27,1 1 1,-1-2-1,0 1 1,0-1-1,0-1 1,0 0-1,0 0 1,0-1-1,0 0 1,-1 0-1,1-1 1,-1 0-1,0 0 1,0-1-1,11-9 1,-6 2-776,0-1 1,-1 0-1,-1-1 1,18-26-1,9-30-9001,-22 36 235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4:27.90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6467,'0'0'16263,"92"0"-15270,-58 7-417,5-1-240,-10 1-192,5-7-80,-10 6-64,1-6 0,-1 0-576,-14 0-801,4 0-1232,-4 0-1216,-5-6-2034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4:28.26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 1 13622,'0'0'9215,"20"12"-8420,4 3-557,-9-5-9,1 0 0,0-2 0,1 0-1,24 9 1,-36-16-48,-1 1 0,0 0-1,0 0 1,0 0 0,0 1-1,0-1 1,-1 1 0,1 0 0,-1 0-1,0 1 1,0-1 0,4 6-1,-5-6-74,-1-1-1,0 1 1,1-1-1,-1 1 1,0 0-1,0-1 1,-1 1-1,1 0 1,-1 0-1,1 0 1,-1 0-1,0 0 1,0 0-1,0-1 1,-1 1-1,1 0 1,-1 0-1,1 0 1,-1 0-1,0-1 1,0 1-1,-1 3 1,-8 10 59,0 1 0,-1-2 0,-14 17 1,-7 10-3,-1 7 211,2 1 1,-31 68-1,58-137-14522,12-2 5795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5:07.69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84 53 7732,'0'0'15001,"-4"-9"-13259,-12-26 14,16 35-1667,0 0 1,0 0 0,0-1 0,0 1 0,-1 0 0,1 0-1,0 0 1,0-1 0,0 1 0,0 0 0,0 0-1,0 0 1,0 0 0,1-1 0,-1 1 0,0 0-1,0 0 1,0 0 0,0-1 0,0 1 0,0 0-1,0 0 1,0 0 0,0 0 0,0-1 0,1 1-1,-1 0 1,0 0 0,0 0 0,0 0 0,0 0-1,0 0 1,1-1 0,-1 1 0,0 0 0,0 0-1,0 0 1,0 0 0,1 0 0,12-3 987,24 3-1684,-25 0 1096,-6 1-465,0-1 0,0 1 0,0 0 0,0 0 0,0 0 0,-1 1 0,1 0 1,0 0-1,-1 1 0,1-1 0,-1 1 0,0 1 0,0-1 0,0 1 0,0-1 0,-1 1 0,1 1 0,6 7 0,-6-5 52,-1-1 0,1 1 0,-1 0 0,-1 0 0,1 0 0,-1 1 0,0-1 0,-1 1 0,0 0 0,0-1 0,-1 1 0,0 0 0,0 11 0,-1-17-62,0 0-1,0 1 1,0-1 0,-1 0 0,1 1 0,-1-1-1,0 0 1,0 1 0,1-1 0,-1 0 0,-1 0-1,1 0 1,0 0 0,0 0 0,-1 0 0,0 0-1,1 0 1,-4 2 0,-1 1 23,-1-1-1,1 0 1,-1 0-1,-9 4 1,-1 0-18,-65 43-19,53-32 0,-32 17 0,39-32 0,22-4 0,0 0 0,-1 1 0,1-1 0,0 0 0,0 0 0,0 0 0,0 0 0,0 0 0,0 0 0,-1 0 0,1 0 0,0 0 0,0 0 0,0 0 0,0 0 0,0 0 0,0 0 0,-1 0 0,1 0 0,0 0 0,0 0 0,0 0 0,0 0 0,0 0 0,0-1 0,-1 1 0,1 0 0,0 0 0,0 0 0,0 0 0,0 0 0,0 0 0,0 0 0,0 0 0,0 0 0,0-1 0,-1 1 0,1 0 0,0 0 0,0 0 0,0 0 0,0 0 0,0 0 0,0-1 0,0 1 0,0 0 0,0 0 0,0 0 0,0 0 0,0 0 0,0 0 0,0-1 0,0 1 0,0 0 0,0 0 0,0 0 0,0 0 0,0 0 0,0 0 0,0-1 0,0 1 0,1 0 0,-1 0 0,0 0 0,0 0 0,0 0 0,6-6 0,-6 5 0,4 0 0,-1 0 0,1 0 0,0 1 0,-1-1 0,1 1 0,0 0 0,-1 0 0,1 0 0,0 0 0,4 1 0,11 0 0,-7-1 0,0 0 0,0 0 0,-1 2 0,1-1 0,0 1 0,-1 1 0,1 0 0,-1 1 0,0 0 0,0 1 0,19 11 0,-28-15 0,-1 0 0,0 1 0,0-1 0,0 1 0,0-1 0,0 1 0,0 0 0,0-1 0,0 1 0,0 0 0,-1 0 0,1-1 0,-1 1 0,1 0 0,-1 0 0,0 0 0,0 0 0,0 0 0,0 0 0,0-1 0,0 1 0,-1 2 0,0 3 0,0-1 0,0 0 0,-1 1 0,0-1 0,-3 8 0,-4 4 0,0 0 0,-2 0 0,0-1 0,-1 0 0,-23 25 0,6-9 0,22-25 0,0 1 0,0-1 0,-15 12 0,11-9 8,10-10-11,0 0 0,1 0 1,-1 0-1,0 0 0,0 0 0,0 0 0,-1 0 1,1 0-1,0 0 0,0 0 0,0-1 0,-1 1 0,1 0 1,0-1-1,-1 1 0,1-1 0,-3 1 0,4-1-333,0-9-2513,0 2 1355,1-1 1,0 1-1,0 0 1,1 0-1,0-1 1,0 1-1,1 1 1,0-1 0,7-12-1,13-20-6899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5:07.99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2417,'0'0'21210,"24"19"-20362,-5-19-240,-4 7-207,-5-7-273,-1 0-80,1 6-432,-5 8-3746,-5-1 400,0-7-1905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5:46.5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6947,'0'0'16634,"7"6"-15201,-1 0-1136,-3-2-152,1-1 0,0 1 0,0-1 0,0 0 0,1 0 0,-1 0 0,1-1 0,0 0 0,-1 0 0,9 3 0,11 2 371,1-1 1,0-1-1,0-2 1,34 2-1,-19-8-254,-25-1-7431,-26 6-352,-3 1 3938,-14 19-4693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5:46.7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6195,'0'0'16098,"8"4"-14236,6 2-1477,0-1-1,0-1 1,0 0-1,1-1 1,0 0-1,0-1 1,26-1-1,61-1-320,-80 0-4596,-1 0-4723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5:47.7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 1 6211,'0'0'11880,"-1"25"-9796,-7 212 4036,7-227-5693,1 0 1,1 0-1,0 0 1,4 18-1,-4-25-351,1 1 0,-1 0 0,1-1 0,0 1-1,0-1 1,0 0 0,1 0 0,-1 0 0,1 0 0,0 0-1,0 0 1,0 0 0,0-1 0,0 0 0,5 3 0,6 3-139,0-1 0,1 0 0,0-1 0,0-1 0,1 0 0,-1-1 0,1-1 0,0 0 0,32 0 0,-47-3-120,1 0 0,0 0 1,0-1-1,0 1 0,-1-1 0,1 1 1,0-1-1,-1 0 0,1 0 1,0 1-1,-1-1 0,1-1 0,-1 1 1,1 0-1,-1 0 0,0 0 0,0-1 1,1 1-1,-1-1 0,0 1 0,0-1 1,0 1-1,0-1 0,-1 1 0,1-1 1,0 0-1,-1 0 0,1 1 0,-1-3 1,3-7-1164,-1-1 0,0 1 1,0-18-1,-1 16-341,4-46-6133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5:47.93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147 0 7684,'0'0'9524,"-34"118"-6179,19-66-1104,-4 7 161,4 0-642,-4 0-623,4-26-545,5-13-592,6-14 0,-1-6-880,0 0-1249,0-13-1681,5-26-3761,0-7-3074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46.4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181 55 3874,'0'0'16060,"-5"-9"-14096,-14-25-478,17 32-1387,0 1-1,0 0 1,0 0 0,0-1-1,0 2 1,0-1-1,0 0 1,-1 0 0,1 1-1,0-1 1,0 1 0,-1-1-1,1 1 1,0 0-1,-1 0 1,1 0 0,0 1-1,-1-1 1,1 0 0,0 1-1,-5 1 1,6-2-57,-2 2-21,0-1 1,-1 0-1,1 1 1,0 0-1,0 0 1,0 0-1,0 0 0,0 1 1,1-1-1,-1 1 1,1-1-1,0 1 1,-1 0-1,1 0 1,0 0-1,1 0 1,-4 6-1,-2 8-22,0 1 0,-5 20 0,11-35 7,-7 28 32,2 0-1,1 1 0,1-1 1,1 58-1,3-80-29,1 0 0,0-1 0,0 1 0,1 0 0,0-1 0,1 0 0,0 1 0,0-1 0,7 13 0,4 1 15,31 38 1,-29-40-23,-2 0 0,18 30 1,-22-30 131,-2 1 0,0-1 0,-1 2 0,-1-1 0,-1 0 0,-2 1 1,0 0-1,0 0 0,-3 41 0,0-62-114,-1 0 0,1 0 0,0 0 0,-1 0 0,1 0 0,-1 0 0,0 0 0,1 0 0,-1 0 1,0-1-1,1 1 0,-1 0 0,0-1 0,0 1 0,0 0 0,0-1 0,1 1 0,-1-1 0,0 1 0,0-1 0,0 0 0,0 1 0,0-1 0,0 0 0,0 0 0,0 1 0,0-1 0,-1 0 0,1 0 1,0 0-1,-1-1 0,-46 1 12,34-1-82,-5 2-336,13 0 24,-1-1 1,0 0-1,1 0 0,-13-2 1,17 2 78,1 0 1,0-1 0,0 1 0,-1-1 0,1 1-1,0-1 1,-1 1 0,1-1 0,0 0 0,0 0-1,0 0 1,0 1 0,0-1 0,0 0 0,0 0-1,0-1 1,0 1 0,1 0 0,-1 0 0,0 0-1,1 0 1,-1-1 0,0 1 0,1 0 0,0-1-1,-1 1 1,1 0 0,0-3 0,-2-28-6723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5:48.23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6051,'0'0'17723,"16"22"-16104,49 72-285,-62-90-1233,-1 0 0,0 0 1,0 1-1,0-1 0,0 1 0,0 0 0,-1 0 1,0-1-1,0 1 0,-1 0 0,1 0 0,-1 0 1,0 0-1,0 0 0,-1 6 0,-1 9 251,1-8-241,-1 0-1,0 0 1,0 0-1,-1 0 0,-1-1 1,0 1-1,-1-1 1,0 0-1,-12 19 1,-10 23 46,27-52-156,-1 0-1,1 0 1,-1 0-1,1 0 0,-1 0 1,1 0-1,0 0 1,0 0-1,-1 0 0,1 0 1,0 0-1,0 0 1,0 0-1,0 0 0,0 0 1,0 0-1,1 0 1,-1 0-1,0 0 0,0 0 1,1 0-1,-1 0 1,1 0-1,-1 0 0,2 1 1,-1-1 0,0 0 1,0 0 0,1 0 0,-1 0 0,0 0-1,1-1 1,-1 1 0,1-1 0,-1 1-1,1-1 1,-1 1 0,1-1 0,0 0 0,-1 0-1,3 0 1,1 1 8,1-2-1,0 1 0,-1-1 1,1 0-1,0 0 1,-1 0-1,1-1 1,-1 0-1,6-2 1,-5 0-39,0-1 1,0 1 0,0-1-1,0-1 1,-1 1 0,0-1-1,0 0 1,0 0-1,-1 0 1,0-1 0,5-11-1,-1-3-4721,-6 0-4707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5:48.88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7267,'0'0'14599,"2"12"-11907,0-10-2528,0-1 1,-1 1 0,1-1-1,0 0 1,0 0-1,0 0 1,0 0-1,0 0 1,0 0-1,0 0 1,0-1 0,0 1-1,4 0 1,36 3 1074,-25-3-812,17 1 9,40-2 0,-27-1-4278,-47 31-8208,0-1 4865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5:49.0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1 125 560,'0'0'22891,"58"0"-21227,-39 0-719,10-6-353,1 6-464,4-7-128,-5 1-112,10-7-1152,-1-13-1554,1-7-1568,-5 0-2433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5:49.52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1921,'0'0'16922,"2"21"-14144,11 129 1986,-8 73-1110,-6-156-3386,1-63-246,0-6-1204,0-35-6083,0 11-386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5:50.13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 1 2513,'0'0'18417,"-1"3"-16392,0-3-1955,1 1 0,0-1 0,0 1 0,-1 0 0,1-1 0,0 1 0,0-1 1,0 1-1,0-1 0,0 1 0,0 0 0,0-1 0,0 1 0,0-1 0,0 1 1,0 0-1,0-1 0,0 1 0,1-1 0,-1 1 0,0-1 0,0 1 0,1-1 1,-1 1-1,0-1 0,0 1 0,1-1 0,-1 1 0,1-1 0,-1 1 0,1-1 1,-1 0-1,0 1 0,1-1 0,-1 0 0,1 1 0,-1-1 0,1 0 0,0 0 1,-1 1-1,1-1 0,38 8 1237,-22-6-1204,0 0 0,0-1 0,1-1 0,32-5 0,-39-1-1108,-5 2-1395,2 2-5293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5:50.3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1 112 9172,'0'0'12166,"78"0"-11142,-40 0-640,1 0-368,5 0-16,0 0-1264,-5-33-1585,-1-7-2690,-8 1-6450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5:51.2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97 33 2881,'0'0'12820,"-2"24"-9979,-1 2-2276,-17 141 1636,11-99-978,6-40-618,0 0-1,-2 0 1,-1 0-1,-2-1 1,-14 37 0,20-61-424,1-3-190,1 0 0,-1 0 0,1-1 0,-1 1 0,1 0 0,-1-1 0,1 1 1,0 0-1,-1-1 0,1 1 0,-1-1 0,1 1 0,0 0 0,-1-1 0,1 1 0,0-1 0,0 1 0,-1-1 0,1 1 0,0-1 0,0 1 0,0-1 0,0 0 1,0 1-1,0-1 0,0 1 0,0-1 0,0 1 0,0-1 0,0 0 0,0-1-47,-5-236-2820,5 219 2807,2 0 1,0 0-1,1 1 1,1-1 0,1 1-1,0 0 1,2 0-1,0 0 1,0 1 0,18-27-1,-23 41 120,-1 0 0,1 1 0,0-1 0,0 1 0,0 0 0,0 0 0,1 0 0,-1 0 0,0 0 0,1 0 0,0 1 0,-1-1 0,1 1 0,0-1 0,0 1 0,0 0 0,0 0 0,5 0 0,-5 1 14,-1 0-1,0 0 0,1 0 0,-1 0 0,1 1 1,-1 0-1,0-1 0,1 1 0,-1 0 1,0 0-1,0 0 0,1 0 0,-1 1 0,0-1 1,0 0-1,0 1 0,-1-1 0,1 1 1,0 0-1,-1 0 0,1 0 0,-1 0 0,2 2 1,9 15 392,-2 0 1,0 1 0,-1 0-1,0 1 1,7 32 0,17 114 457,-20-96-505,-13-67-372,0-3-33,0 0 0,0 0-1,0 0 1,0 0 0,0 0-1,0 0 1,1 1 0,-1-1 0,0 0-1,1 0 1,-1 0 0,0 0-1,1-1 1,-1 1 0,1 0-1,0 0 1,-1 0 0,1 0-1,0 0 1,-1-1 0,2 2-1,-1-2-10,-1 0 0,1 0 0,-1 0 0,0 0 0,1 0 0,-1 0-1,0 0 1,1 0 0,-1 0 0,1 0 0,-1-1 0,0 1 0,1 0-1,-1 0 1,0 0 0,1-1 0,-1 1 0,0 0 0,0 0 0,1-1 0,-1 1-1,0 0 1,0 0 0,1-1 0,-1 1 0,0 0 0,0-1 0,0 1 0,0 0-1,1-1 1,-1 1 0,0-1 0,0 1 0,0 0 0,0-1 0,0 1-1,0 0 1,0-1 0,1-3-48,42-125-277,68-144 0,-110 273 345,16-35-568,-17 35 542,0 0 0,0 0-1,0 0 1,0 0 0,0 0 0,0 0 0,0 0-1,0 0 1,0-1 0,0 1 0,1 0 0,-1 0 0,0 0-1,0 0 1,0 0 0,0 0 0,0 0 0,0 0-1,0 0 1,0 0 0,0 0 0,1 0 0,-1 0-1,0 0 1,0-1 0,0 1 0,0 0 0,0 0-1,0 0 1,0 0 0,1 0 0,-1 0 0,0 0 0,0 0-1,0 0 1,0 1 0,0-1 0,0 0 0,0 0-1,1 0 1,-1 0 0,0 0 0,0 0 0,0 0-1,0 0 1,0 0 0,0 0 0,0 0 0,0 0 0,0 0-1,1 0 1,-1 1 0,0-1 0,0 0 0,0 0-1,0 0 1,0 0 0,2 18-267,-8 133-6,1-81 448,7 85-1,-2-153-144,1 0 0,-1 0 0,1 0 0,0 0 0,-1 0-1,1 0 1,0 0 0,0 0 0,0-1 0,0 1 0,1 0 0,-1-1-1,0 1 1,1-1 0,-1 1 0,1-1 0,0 0 0,-1 0 0,1 0 0,0 0-1,0 0 1,-1 0 0,1 0 0,0 0 0,0-1 0,0 1 0,0-1 0,0 1-1,0-1 1,0 0 0,4 0 0,-2 0-9,0 1 0,0-1 0,0 0 0,0-1 1,0 1-1,0-1 0,0 0 0,0 0 0,-1 0 0,1 0 0,0-1 0,0 1 0,-1-1 1,1 0-1,4-4 0,-3 1-2,0-1 0,0-1 0,0 1 0,-1-1 0,0 1 0,0-1 0,-1 0 0,1-1 0,-2 1 0,1-1 0,-1 1 0,2-16 0,-1-5-39,-1 1 0,-2-39 0,-1 25-99,1 27 83,1 4-13,-1 0 0,0 1 0,-1-1 0,0 0 0,0 1 0,-1-1 0,-4-10 0,6 19 66,-1 0 1,1 1 0,-1-1 0,1 0 0,-1 0 0,0 1 0,0-1 0,1 0-1,-1 0 1,0 1 0,0-1 0,0 1 0,1-1 0,-1 1 0,0-1-1,0 1 1,0 0 0,0-1 0,0 1 0,0 0 0,0 0 0,0 0 0,0 0-1,0 0 1,0 0 0,0 0 0,0 0 0,0 0 0,0 0 0,0 0-1,0 1 1,-1-1 0,-1 1 75,0 0 1,0 1-1,0-1 0,0 1 0,0-1 0,0 1 0,-4 4 1,-5 5 106,1 2 1,1 0 0,-10 14-1,4-4-11,8-15-265,6-7-545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05:52.06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 8 9316,'0'0'5491,"-1"24"-2895,-3 143 1664,-1-32 340,5-133-3829,0-4-750,2-11-48,0 0 0,1 0 0,0 0 0,1 1 1,1 0-1,0 0 0,1 0 0,0 0 0,0 1 0,1 0 0,13-15 0,2 8-173,-21 17 197,0 1 0,-1-1 1,1 1-1,0 0 0,0 0 1,-1-1-1,1 1 0,0 0 1,0 0-1,-1 0 0,1 0 1,0 0-1,0 0 0,0 0 1,-1 0-1,1 0 0,0 0 1,0 1-1,0-1 1,-1 0-1,1 0 0,0 1 1,0-1-1,-1 0 0,1 1 1,0-1-1,-1 1 0,1-1 1,-1 1-1,1-1 0,0 1 1,-1 0-1,1-1 0,-1 1 1,0 0-1,1 0 0,8 18 288,-1-1-1,-1 1 1,0 0-1,-2 1 0,4 20 1,-1-4-65,-7-35-212,-1 0 0,1 1 0,0-1 1,0 0-1,0 0 0,0 0 1,0 1-1,0-1 0,0 0 0,0-1 1,0 1-1,1 0 0,-1 0 1,0 0-1,1-1 0,-1 1 0,0 0 1,1-1-1,-1 0 0,1 1 0,-1-1 1,1 0-1,-1 1 0,3-1 1,43 2 99,-38-2-55,-8 0-52,6 0 14,0 0 1,0-1-1,0 1 0,13-4 0,-17 3-12,0 0-1,-1-1 1,1 1-1,0-1 1,-1 1-1,1-1 1,-1 0-1,1 0 1,-1 0-1,0 0 1,0-1-1,0 1 0,3-5 1,5-10-21,-1 0 0,0-1 0,-2 1 0,0-2 0,6-21 0,-3-4-133,7-48-1,-16 38 112,-1 53 715,0 0-659,-1 1 0,0 0 0,0 0 0,1 0 1,-1 0-1,0 0 0,1 0 0,-1 0 0,0 0 0,0 0 0,1 0 1,-1 0-1,0 0 0,1 1 0,-1-1 0,0 0 0,0 1 0,1-1 0,-1 0 1,1 1-1,-2 0 0,-2 4 14,0-1 0,1 1 0,0 0 0,0 1 0,0-1 0,0 0 0,1 1 0,0 0 0,0 0 0,0-1 0,1 1 0,-1 10 0,-1 10 158,2 44 0,2-39 78,-1-19-183,0 0-1,1-1 1,4 22-1,-4-29-67,0 0 0,1 0 0,-1 0 0,1 0 0,0-1 1,0 1-1,0-1 0,0 1 0,1-1 0,-1 0 0,1 0 0,0 0 0,0 0 0,0 0 0,4 2 0,4 2 4,0-1 1,1 0-1,0-1 0,0 0 1,0-1-1,0 0 0,1-1 1,18 2-1,11-1 36,52-2 0,-82-2-56,9-3 45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9:37.31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3506,'0'0'8259,"0"3"-6799,0-2-1026,0 0 0,0 0 0,1 0 1,-1-1-1,0 1 0,0 0 0,0 0 0,1-1 1,-1 1-1,1 0 0,-1 0 0,0-1 0,1 1 1,-1 0-1,1-1 0,-1 1 0,1-1 0,0 1 1,-1-1-1,1 1 0,0-1 0,-1 1 1,2 0-1,26 6 3307,43-6-4086,-48-1 1703,124 0 510,-50 0-4721,-96-1 2459,-1 1 0,1 0-1,-1 0 1,1-1 0,-1 1-1,1 0 1,-1-1 0,1 1-1,-1 0 1,0-1 0,1 1-1,-1-1 1,1 1 0,-1-1 0,0 1-1,0-1 1,1 1 0,-1-1-1,0 1 1,0-1 0,0 1-1,1-1 1,-1 1 0,0-1-1,0 0 1,0 1 0,0-1-1,0 1 1,0-1 0,0 1 0,0-1-1,0 1 1,-1-1 0,1 0-1,0-1-1264,0-7-7191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9:37.9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104 0 1985,'0'0'17707,"-2"3"-13924,-8 17-1219,4 47-282,-10 88-1104,11-108-1163,3-28 12,2-15 9,1-6 22,0-1-70,1 0 1,-1 0-1,1 0 0,0 0 1,0 0-1,0 0 0,0 1 1,0-1-1,1 1 1,-1 0-1,1-1 0,0 1 1,-1 0-1,1 1 0,0-1 1,0 0-1,0 1 1,1 0-1,-1-1 0,0 1 1,4 0-1,2-2 21,-1 1 1,1 1-1,-1-1 0,1 2 1,0-1-1,-1 1 0,14 1 0,-19 0-1,1 0-1,-1 1 0,0-1 0,0 1 1,0-1-1,0 1 0,0 0 0,0 0 0,-1 0 1,1 1-1,-1-1 0,1 1 0,-1-1 0,0 1 1,0 0-1,0 0 0,2 4 0,1 3 35,0 0 0,0 0 0,-1 0 0,3 14-1,-5-17 43,0-1-1,-1 1 0,0 0 0,0 0 1,0 0-1,-1 1 0,0-1 1,-1 0-1,-2 13 0,2-16 7,0-1-1,-1 1 0,0-1 1,1 1-1,-1-1 0,-1 0 1,1 0-1,0 0 0,-1 0 1,1 0-1,-1 0 0,0-1 1,0 1-1,0-1 0,0 0 1,-1 0-1,1 0 0,0 0 1,-7 2-1,-49 22 115,-51 21-53,106-46-449,-1 0 0,1-1 0,-1 1 0,1-1 0,-1 0 0,-5 0 1,0 0-513,9-1 486,0 1-1,1-1 1,-1 1 0,0-1-1,0 0 1,1 1-1,-1-1 1,1 0-1,-1 1 1,0-1 0,1 0-1,-1 0 1,1 1-1,-1-1 1,1 0-1,0 0 1,-1 0 0,1 0-1,0 0 1,0 0-1,0 0 1,0 0-1,-1 0 1,1 1-1,0-1 1,1 0 0,-1 0-1,0-2 1,3-27-7857,12 11 220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46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35 3410,'0'0'16647,"167"-17"-16343,-128 8-288,0 0-16,-7 9-1296,-6 0-1522,0 0-1167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9:38.56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 15 8052,'0'0'15361,"-11"-2"-13957,49-3 290,78-2 1686,63 9-2470,-42 1-702,-137-3-21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9:38.9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 1 15783,'0'0'9535,"10"2"-9297,12 3 162,-1 2 1,0 0-1,-1 1 1,1 0-1,-2 2 1,1 1-1,25 19 1,-43-28-359,0 0 1,0 1-1,0-1 1,-1 1-1,1-1 1,-1 1-1,0 0 1,0 0-1,0 0 1,0 0-1,0-1 1,0 1-1,-1 0 0,0 0 1,1 4-1,-3 49 595,1-41-403,-1-4-141,0 0 0,0 0 0,-1-1 0,0 1 1,-1-1-1,0 0 0,0 0 0,-1 0 0,-1-1 0,-7 11 0,-13 14 521,-39 41-1,23-29-407,-12 10-217,54-56-181,1-14-14935,5 5 7535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9:42.2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132 17 4610,'2'1'16697,"-2"-1"-16584,0 16 581,-2-1 0,0 1 0,-1-1 0,0 1 0,-7 17 0,-32 73 245,23-60-444,-3-1-92,15-31-81,0 0 1,-9 28 0,16-40 640,0-24-584,0-4-343,2 1 1,0-1-1,2 0 1,1 1-1,1-1 0,1 2 1,1-1-1,1 1 1,1 0-1,1 1 0,2 0 1,0 0-1,17-20 1,-27 40-16,-3 3-23,0 0 0,1 0 0,-1 0 0,0-1 0,1 1-1,-1 0 1,0 0 0,1 0 0,-1 0 0,1 0 0,-1 0 0,0 0 0,1 0 0,-1 1 0,0-1 0,1 0 0,-1 0 0,0 0 0,1 0-1,-1 0 1,0 1 0,1-1 0,-1 0 0,0 0 0,1 0 0,-1 1 0,0-1 0,0 0 0,1 0 0,-1 1 0,0-1 0,0 0 0,0 1-1,1 0 1,8 12-15,-8-11 11,19 34 192,-2 2 1,-2 1-1,-1 0 0,13 57 1,-15-49-103,43 126 63,-49-164 135,-1-15-84,4-22-10,-9 22-176,118-341 244,-93 276-237,-8 23-30,-17 47 14,-1 8-5147,-9 28-6149,5-19 929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9:42.8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57 6 5955,'0'0'8897,"-3"-2"-7109,3 2-1636,0-1 1,0 1 0,-1 0 0,1 0 0,0-1 0,-1 1 0,1 0-1,0 0 1,-1-1 0,1 1 0,0 0 0,-1 0 0,1 0 0,0 0-1,-1-1 1,1 1 0,-1 0 0,1 0 0,0 0 0,-1 0-1,1 0 1,-1 0 0,1 0 0,0 0 0,-1 0 0,1 0 0,-1 0-1,1 1 1,0-1 0,-1 0 0,-6 13 1839,0 33-1410,6-28 237,-9 51 408,2-19 287,-2 83 1,10-132-1526,9-16 35,6-7 52,34-48 221,82-90 0,-131 159-299,0 1 0,0 0 0,1 0 0,-1 0 0,0-1-1,0 1 1,1 0 0,-1 0 0,0 0 0,1 0 0,-1-1 0,0 1 0,1 0 0,-1 0 0,0 0 0,1 0 0,-1 0 0,0 0 0,1 0 0,-1 0 0,0 0 0,1 0 0,-1 0 0,1 0 0,-1 0 0,0 0 0,0 1 0,1-1 0,-1 0 0,0 0 0,1 0 0,-1 0 0,0 1 0,1-1 0,-1 0 0,0 0 0,0 1 0,1-1 0,-1 0 0,0 0 0,0 1 0,0-1 0,1 0 0,-1 1 0,0-1 0,0 0 0,0 1 0,0-1 0,11 30 343,-7-15 70,-1 0 0,1 23 0,-4 63 53,0-100-619,4-11-2374,0-1 533,-1 1 0,4-18 0,5-17-4475,-1 15 380,2 2-3764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9:43.1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64 1 9957,'0'0'7691,"-2"22"-5994,-2 13-984,-11 86 2232,-3-36 155,-4 29-822,21-109-4435,0-7 132,1-15-1860,2-28-4821,3 27 2733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9:43.89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147 1 944,'0'0'27349,"0"6"-25554,-3 40-1250,-2 0-1,-2-1 1,-14 48-1,0 4-43,-43 307-501,59-347 0,5-55 0,-1-2-84,1 1 0,0-1-1,0 0 1,-1 0 0,1 0 0,0 0 0,-1 0 0,1 0-1,0 1 1,-1-1 0,1 0 0,-1 0 0,1 0-1,0 0 1,-1 0 0,1-1 0,0 1 0,-1 0 0,1 0-1,0 0 1,-1 0 0,1 0 0,0 0 0,-1 0-1,1-1 1,0 1 0,0 0 0,-1 0 0,1 0 0,0-1-1,0 1 1,-1 0 0,1 0 0,0-1 0,0 1-1,-1 0 1,1-1 0,0 1 0,0 0 0,0-1 0,0 1-1,0 0 1,0-1 0,-1 1 0,1 0 0,0-1 0,-7-25-8622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18:32.6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79 0 8020,'0'0'17173,"0"6"-16231,0 9-549,1 19 146,-2 1 1,0 0 0,-2-1 0,-13 67 0,-27 79 327,35-153-796,1 9 23,7-35 58,0-24-3423,0-17-4687,0 17 1214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18:33.1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8628,'0'0'12016,"13"4"-10418,12 4-986,12 4 262,0-1 0,1-2 1,43 2-1,-31-11-643,-29 0-4795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18:33.65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49 1 2353,'0'0'19428,"-5"14"-17889,-2 7-874,1 0 0,1 1 0,0 0-1,-2 27 1,1 11-219,-2 61-422,8-120-68,1-1 1,-1 1 0,0-1-1,0 1 1,1-1 0,-1 1-1,0-1 1,0 1-1,1-1 1,-1 0 0,1 1-1,-1-1 1,0 1 0,1-1-1,-1 0 1,1 0 0,-1 1-1,0-1 1,1 0 0,-1 0-1,1 0 1,-1 1-1,1-1 1,-1 0 0,1 0-1,-1 0 1,1 0 0,-1 0-1,1 0 1,0 0 0,22-1-191,-13 1 96,46-4 31,-38 1 105,0 2 0,30 2 0,-42 0 0,0 0-1,-1 0 1,1 1 0,-1-1 0,1 2 0,-1-1 0,0 1 0,0 0-1,0 0 1,0 0 0,0 1 0,7 8 0,-7-7 36,0 1 0,0 0-1,-1 1 1,0-1 0,0 1 0,-1 0 0,1 0 0,2 9-1,-5-11 77,1-1 0,-1 1 0,0 0 0,0 0 0,0 0 0,-1 0 0,1 0 0,-1 0-1,0-1 1,0 1 0,0 0 0,-1 0 0,0 0 0,-2 9 0,2-11-27,-1 0 0,0 0 0,0-1 0,0 1 0,0-1 0,0 1 0,0-1 0,0 0 0,-1 0 0,1 0 0,-1-1 0,0 1 0,1-1 0,-1 1 0,0-1 0,-4 1 0,-50 14 549,56-15-616,-22 2 118,0-1 1,-40-3-1,17-1-142,44 2-33,1 1 0,0-1 0,-1 0 0,1 0 0,-1 0 0,1-1 0,0 1-1,-1 0 1,1-1 0,-1 1 0,1-1 0,0 1 0,0-1 0,-1 0 0,1 0 0,0 0 0,0 0-1,-1 0 1,1 0 0,-1-2 0,1 2-634,0-1 0,1 0 0,-1 0 0,0 0 0,1 0 0,0 0 0,-1 0 0,1 1-1,0-1 1,0 0 0,0-4 0,3-4-5269,13-5-2025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18:34.3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185 138 3490,'0'0'15652,"-4"-19"-13435,-14-63-309,18 80-1768,-1 0 0,1 0 0,-1 0 0,0 0 0,1 0 0,-1 1 0,0-1 0,0 0 0,0 0 0,0 1 0,-1-1 1,1 1-1,0-1 0,-1 1 0,1 0 0,0 0 0,-1-1 0,1 1 0,-1 0 0,1 0 0,-1 1 0,0-1 0,1 0 0,-1 1 1,0-1-1,0 1 0,1 0 0,-1-1 0,-3 1 0,2 1-23,-1-1 1,0 0-1,1 1 0,-1 0 1,1 0-1,-1 0 0,1 1 1,0 0-1,0-1 0,-1 1 1,-3 4-1,0 0-88,1 1 0,0 0-1,0 1 1,0-1-1,1 2 1,0-1 0,0 1-1,0 0 1,1 0 0,0 0-1,1 0 1,0 1 0,0 0-1,1 0 1,0 0 0,0 0-1,1 0 1,-1 15-1,3-23-29,-1 0 0,1 0-1,0 0 1,0 0-1,0 0 1,0-1-1,0 1 1,0 0-1,0-1 1,0 1-1,0-1 1,1 1 0,-1-1-1,1 0 1,-1 1-1,1-1 1,-1 0-1,1 0 1,-1-1-1,1 1 1,0 0-1,-1 0 1,1-1 0,0 0-1,0 1 1,-1-1-1,4 0 1,53 7-36,-49-7 41,-4 0-2,0 1 0,0-1-1,0 0 1,0-1 0,0 1 0,0-1-1,0 0 1,0-1 0,0 1 0,0-1-1,-1 0 1,1-1 0,-1 1 0,1-1-1,5-5 1,10-13-38,0 0 1,-1-1-1,-1-2 0,16-27 0,-33 48 43,-1 3-3,0 0-1,1-1 1,-1 1 0,0-1-1,0 1 1,0 0 0,1-1-1,-1 1 1,0 0 0,0-1-1,1 1 1,-1 0-1,0-1 1,0 1 0,1 0-1,-1 0 1,0-1 0,1 1-1,-1 0 1,0 0 0,1 0-1,-1 0 1,1 0 0,-1-1-1,0 1 1,1 0 0,-1 0-1,0 0 1,1 0 0,0 0-1,-1 41 459,-3-8-270,0 0 1,-2-1-1,-1 0 1,-1 0-1,-11 32 0,1 0 52,11-39-182,-109 521 273,113-529-284,0 2-368,1-28-604,1-43-5573,0 18-3531,0 10-1682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46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 9652,'0'0'12214,"71"0"-12102,-32 0-112,-7 0-656,7-9-2017,-7-9-2898,-6 10-5058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18:39.7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171 1 2593,'0'0'18451,"0"7"-16735,-4 20-939,0 0-1,-1 0 1,-1-1 0,-2 1 0,-14 37 0,12-34-612,-39 95 289,-13 40-438,61-162-630,6-45-5088,-5 36 4866,0 0 0,1 0 0,0 0 0,0 0 1,0 0-1,0 1 0,1-1 0,4-10 0,25-45-6594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18:40.1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210 1 4994,'0'0'3178,"-2"28"-51,-56 411 5500,55-426-8424,-12 85 884,4 0 0,-2 113-1,13-210-1090,0 0 0,0 0-1,0 0 1,1 0 0,-1 0-1,0 0 1,1 0-1,-1 0 1,1 0 0,-1 0-1,1 0 1,-1 0 0,1 0-1,-1-1 1,1 1 0,0 0-1,-1-1 1,1 1-1,0 0 1,0-1 0,-1 1-1,1-1 1,0 1 0,0-1-1,0 0 1,-1 1 0,1-1-1,0 0 1,0 0-1,0 1 1,0-1 0,0 0-1,0 0 1,-1 0 0,1 0-1,2-1 1,0 1-2,0 0 0,0-1 0,0 0 0,0 1 0,1-1 1,-1 0-1,-1-1 0,1 1 0,0 0 0,0-1 0,3-2 0,0-2 11,0-1 0,-1 0 0,1 0 0,-1 0 0,0-1 0,-1 0 0,1 0 0,-1 0 0,-1-1 0,1 0 0,2-11 0,-2 4 132,0 0-1,-1-1 0,0 1 0,-1-1 1,0-28-1,-38 43 1804,19 2-1789,0 0 1,0 2 0,1 0-1,-1 1 1,0 1 0,-21 8-1,14-4-105,20-7-81,-1 0 0,1 0 1,-1 1-1,1 0 0,-1 0 1,1 0-1,0 0 0,0 1 1,-6 4-1,10-5-934,29-2-19963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18:40.9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6979,'0'0'10605,"19"0"-9132,-14 0-1386,85 5 1250,-76-4-1031,-1 2 0,0 0 0,0 0 0,0 2 0,0 0 1,17 10-1,-28-14-214,1 1 0,-1-1 0,1 1 0,-1 0 0,0 0 0,1 0 0,-1 1 0,0-1 1,0 1-1,-1-1 0,1 1 0,0 0 0,-1 0 0,1 0 0,-1 0 0,0 0 0,0 0 0,0 0 1,1 7-1,-1-5 55,-1 1 0,0-1 0,-1 0 0,1 0 0,-1 1 1,1-1-1,-1 0 0,-1 0 0,1 0 0,0 0 0,-4 8 1,-5 7 187,-1 0 0,0 0 0,-1-1 0,-20 23 1,30-39-357,-19 24 89,-1-2 0,-27 24-1,36-40-96,11-7-291,21-4-345,1 0 1,-1-2 0,0 0-1,22-9 1,40-10 664,-56 19-7,-1 1 0,0 1 0,1 1 0,-1 2 0,1 1-1,-1 1 1,0 1 0,30 11 0,-40-11 47,0-1 0,0 0 0,0-2-1,0 0 1,1 0 0,17-4 0,7 2 15,-37 1-51,0 0 0,1-1 0,-1 1 0,0-1 0,0 1 0,1-1 0,-1 0 0,0 0 0,0 0 0,0 0 0,0-1 0,0 1 0,0-1 0,0 1 0,-1-1 0,1 0 0,0 0 0,-1 0 0,1 0 0,-1 0 0,1 0 0,-1-1 0,0 1 0,0-1 0,0 1 0,1-5 0,0 0 35,0 0-1,0 0 1,-1-1-1,0 1 1,0 0-1,-1-1 1,0 1-1,0-1 1,-1-8-1,1 14 10,-1 0 1,1 0-1,-1-1 0,1 1 0,-1 0 1,0 0-1,0 0 0,0 0 1,0 1-1,0-1 0,-1 0 0,1 0 1,0 1-1,0-1 0,-1 1 0,1-1 1,-1 1-1,0 0 0,1 0 0,-1 0 1,0 0-1,1 0 0,-1 0 0,0 1 1,0-1-1,1 0 0,-1 1 0,0 0 1,0 0-1,0-1 0,0 1 1,0 1-1,0-1 0,1 0 0,-4 1 1,-1 0 111,-1-1 0,1 2 0,0-1 0,-1 1 0,1 1 0,0-1 0,0 1 0,-12 7 0,16-8-149,-32 26-51,-36 37-1,69-63-323,0 0-1,-1 0 0,1 1 0,0-1 1,1 0-1,-1 1 0,0-1 1,1 1-1,-1-1 0,1 1 0,-1-1 1,1 1-1,0 3 0,-1 21-7723,1-22 4941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18:41.50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10005,'0'0'9908,"27"9"-8248,88 31-182,-98-33-1038,0 0 1,0 1 0,23 15 0,-38-22-376,0 0 1,-1 1-1,1-1 1,0 1-1,0-1 0,0 1 1,-1 0-1,1 0 1,-1 0-1,1 0 0,-1 0 1,0 0-1,0 0 0,0 1 1,0-1-1,0 0 1,0 1-1,0-1 0,0 1 1,-1-1-1,1 1 1,-1-1-1,0 1 0,0 0 1,0-1-1,0 1 1,0 0-1,0-1 0,0 1 1,-1-1-1,1 1 0,-2 4 1,-2 6 283,-1 0-1,0 0 1,-1-1 0,-13 24 0,9-18-225,-3 5 7,8-16-95,1 1-1,-1 0 1,1 0-1,0 0 1,1 1 0,-1-1-1,2 1 1,-1 0 0,1 0-1,-3 17 1,5-25-28,21-1-283,2-1 149,-1-2 0,1-1-1,-1 0 1,0-2 0,-1-1 0,26-13 0,39-24-3329,-4-5-4518,-77 47 7286,50-31-9200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18:42.0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 0 9973,'0'0'9975,"14"12"-8265,45 39-443,-54-45-1100,1 0-1,-1 0 1,0 0-1,-1 1 1,1-1-1,-1 1 1,0 1-1,-1-1 1,1 1-1,-1 0 1,0 0-1,-1 0 1,0 0-1,0 0 1,0 1-1,-1-1 1,1 16-1,-1-10-16,-1 0-1,-1 0 1,0 1 0,-1-1-1,0 0 1,0 0-1,-2 0 1,-8 24-1,-26 49-2,37-74-154,1-12 4,0 1-27,1-2-63,-1 1 79,0 0 1,1-1 0,-1 1-1,0-1 1,1 1 0,-1-1-1,0 1 1,1-1 0,-1 1-1,1-1 1,-1 0 0,0 1-1,1-1 1,-1 0 0,1 1-1,-1-1 1,1 0 0,-1 0-1,1 1 1,0-1 0,-1 0-1,1 0 1,-1 0 0,2 0-1,31 7 30,1 2-1,-1 2 0,34 17 1,-64-27-13,-1 1 1,1 0-1,-1-1 1,1 1-1,-1 0 1,0 0-1,1 1 1,-1-1-1,0 1 1,0-1-1,-1 1 1,1 0 0,0 0-1,-1 0 1,1 0-1,-1 0 1,0 0-1,2 6 1,-1 2 167,0 0 1,-1 0 0,-1 0-1,1 19 1,-1-23 2,-1-2-106,0 0 1,0 1-1,0-1 1,-1 0 0,1 0-1,-1 0 1,0 0-1,0 0 1,-1 0-1,1 0 1,-1-1-1,0 0 1,0 1-1,0-1 1,-4 4-1,-10 10 76,-30 26-1,41-39-112,-3 4-40,0 0 0,-1-1 0,0-1 0,-1 1 0,1-2 0,-1 0 0,0 0 0,-1-2 0,1 1 0,0-2 0,-1 0 0,0 0 0,-16 0 0,14 1-1555,0 0-6292,4-4-980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18:44.3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51 1 3890,'0'0'11229,"9"4"-10042,1 0-830,-1 1 0,1 0 0,-1 1 0,0 1 0,0-1 0,0 2 0,-1-1 0,0 1 0,8 11 0,-9-9-69,0 1-1,-1 1 1,0-1 0,0 1 0,-1 0 0,0 1-1,-1 0 1,4 19 0,-7-26-126,0 0 0,0 0 0,0 1-1,-1-1 1,0 0 0,0 0 0,0 0 0,0 1 0,-1-1 0,0 0-1,0 0 1,-1 0 0,1 0 0,-1 0 0,0 0 0,0-1 0,-1 1 0,1-1-1,-1 0 1,-6 10 0,-3-2 69,0-1-1,-1 0 0,0-1 1,-22 14-1,-4 4-104,34-22-75,4-6-62,18-1-760,-3 0 743,-1 1 0,1 1 0,0 0 0,-1 2 0,1-1 0,22 12 0,-32-14 46,0 1 0,0 0 0,0 1 0,0-1 0,-1 1 1,1-1-1,-1 1 0,1 1 0,-1-1 0,0 1 0,0-1 0,0 1 1,0 0-1,-1 0 0,1 0 0,-1 1 0,0-1 0,0 1 0,0 0 1,-1-1-1,1 1 0,-1 0 0,0 0 0,0 0 0,0 0 0,-1 6 1,1-7 63,-1 1-1,0-1 1,0 0 0,0 1 0,0-1 0,-1 1 0,1-1 0,-1 0 0,0 1 0,0-1 0,0 0 0,-1 0 0,1 0 0,-1 0 0,0 0 0,0 0 0,0-1 0,0 1 0,-1-1 0,1 1 0,-1-1 0,0 0 0,0 0 0,-5 4-1,-6 5-81,1-1-1,-1-1 0,-1 0 0,0-1 0,0-1 0,0-1 0,-1-1 0,0 0 0,0-1 1,0-1-1,-31 3 0,46-8-104,1 1 0,-1 0 0,1 0 0,0 0-1,-1-1 1,1 1 0,-1 0 0,1-1 0,0 1 0,-1 0 0,1-1 0,0 1 0,-1 0 0,1-1 0,0 1 0,0-1 0,-1 1 0,1-1-1,0 1 1,0-1 0,0 1 0,-1-1 0,1 1 0,0-1 0,0 1 0,0-1 0,0 1 0,0-1 0,0 1 0,0-1 0,0 0 0,0 1-1,0-1 1,0 1 0,0-1 0,0 1 0,1-1 0,3-23-2855,19-17-2901,14-11-1633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18:44.6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2001,'0'0'13694,"20"11"-11618,64 36-166,-79-44-1712,-1 0-1,1 0 1,-1 1-1,0-1 1,0 1-1,0 0 1,-1 1-1,1-1 1,-1 1-1,0 0 1,0 0-1,0 0 1,-1 0-1,1 1 1,2 8-1,-3-3 135,0 0-1,0 1 1,-1-1-1,0 0 1,-2 22-1,1-12 77,-1-8-239,-1 0 0,0 0 0,-1 0-1,0-1 1,0 1 0,-1-1 0,-1 0 0,0 0-1,0 0 1,-1-1 0,0 0 0,0 0-1,-1-1 1,-16 19 0,18-20-130,10-7-191,15-8-127,15-10 154,110-45-2756,-45 30-5252,-51 22 906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18:45.2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 1 672,'0'0'15589,"22"1"-13844,71 7-195,-86-7-1310,1 1 0,-1-1 0,0 2 1,0-1-1,12 7 0,-17-8-120,1 1-1,-1 0 0,1-1 0,-1 1 0,0 1 1,1-1-1,-1 0 0,0 1 0,0-1 1,-1 1-1,3 3 0,-2 1 116,1 0-1,-1 0 1,-1 0 0,1 0-1,-1 1 1,0-1 0,-1 0-1,1 1 1,-1-1-1,-1 9 1,1-10-112,0 1 21,-1 1 0,0 0 1,0-1-1,0 1 1,-1-1-1,0 0 1,0 1-1,0-1 1,-1 0-1,0 0 1,0-1-1,-1 1 0,-6 9 1,-5 4-21,0-1 0,-30 28 1,14-15-71,31-32-68,0 1 1,-1-1 0,1 0 0,-1 1-1,1-1 1,-1 0 0,1 1 0,0-1 0,-1 1-1,1-1 1,0 1 0,-1-1 0,1 1-1,0-1 1,0 1 0,0 0 0,-1-1 0,1 1-1,0-1 1,0 1 0,0 0 0,0-1-1,0 1 1,0-1 0,0 1 0,0 0 0,0-1-1,0 1 1,0-1 0,0 1 0,0 0-1,0-1 1,0 1 0,1-1 0,-1 1-1,0 0 1,0-1 0,1 1 0,-1-1 0,0 1-1,1-1 1,-1 1 0,0-1 0,1 0-1,-1 1 1,0-1 0,1 1 0,-1-1 0,1 0-1,-1 1 1,1-1 0,-1 0 0,1 0-1,-1 0 1,1 1 0,0-1 0,34 11-211,-30-10 233,8 3-15,6 0 4,0 1 0,22 11 0,-37-15 5,0 1 0,0 0 1,-1 0-1,1 0 0,-1 1 1,1-1-1,-1 1 1,0 0-1,0 0 0,0 1 1,0-1-1,0 1 0,-1-1 1,1 1-1,-1 0 0,0 0 1,2 5-1,-3-6 51,0 0 1,-1 0-1,1 1 0,0-1 1,-1 0-1,0 1 0,0-1 1,0 0-1,0 1 0,0-1 0,0 0 1,-1 0-1,1 1 0,-1-1 1,0 0-1,0 0 0,0 0 1,0 0-1,0 0 0,-1 0 0,1 0 1,-1 0-1,1-1 0,-1 1 1,-2 2-1,-5 5 313,0 0 0,-1-2 1,0 1-1,-17 10 0,10-7-379,5-4 19,-1 0 0,1-1 0,-1-1 0,-1 0 1,1-2-1,-1 1 0,1-2 0,-1 0 0,0-1 0,-23 0 0,37-3-216,-1 0 1,0 0 0,1 0-1,-1 0 1,1 0-1,-1 0 1,1 0 0,-1 0-1,1 0 1,-1 0-1,1 0 1,0 0 0,0-1-1,-1 1 1,1 0-1,0 0 1,0 0 0,0 0-1,0-1 1,0 1-1,0 0 1,0 0 0,1-2-1,2-32-7014,9 3-4091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18:45.60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4162,'0'0'16327,"151"0"-15494,-92 0-337,-11 0-416,-9 0-16,-9 8-64,-16 8-960,-9-8-2754,-5 8-3009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18:45.95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219 1 3298,'0'0'18651,"-7"29"-17221,-22 95-243,25-106-1013,1 0 0,1 0-1,1 1 1,0-1 0,1 0 0,1 1-1,2 21 1,-2-32-158,0 0-5,1 1 1,0-1-1,0 0 1,1 0-1,0 0 1,0 0-1,0-1 0,1 0 1,0 0-1,0 0 1,1 0-1,5 6 1,11 12-10,36 35 0,-33-37 18,-22-22-11,0 1 0,-1 0-1,1 0 1,0 0 0,-1 0 0,1 0-1,-1 1 1,1-1 0,-1 1 0,0-1-1,0 1 1,0-1 0,0 1-1,0 0 1,0 0 0,-1-1 0,1 1-1,-1 0 1,1 0 0,-1 0 0,0 3-1,-1-3 48,1 0 0,-1-1-1,0 1 1,0-1 0,0 1-1,0-1 1,0 0 0,0 1-1,0-1 1,-1 0 0,1 0-1,-1 0 1,0 0 0,1 0-1,-1 0 1,0-1 0,0 1-1,0-1 1,0 0 0,0 1-1,-3 0 1,-18 10 415,0-2 0,-1 0 0,0-3 0,-49 10 0,-45-10-2015,117-7 1444,-19-4-3603,19 4 3326,1-1-1,-1 1 1,1-1-1,-1 1 0,1-1 1,-1 1-1,1-1 1,-1 0-1,1 1 0,-1-1 1,1 0-1,0 1 1,-1-1-1,1 0 0,0 0 1,0 0-1,-1 1 1,1-1-1,0-1 0,-1-19-7004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47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168 0 6403,'0'0'14620,"-5"0"-12870,3 0-1631,-1 0 0,1 1-1,0-1 1,0 0 0,0 1 0,-1-1-1,1 1 1,0 0 0,0 0 0,0 0-1,0 0 1,0 0 0,0 0-1,0 0 1,0 1 0,1-1 0,-4 4-1,1 0 36,0 1-1,0-1 0,0 1 1,1 0-1,-4 9 0,-12 34 219,1 1 0,3 1 0,2 0 0,2 1 0,2 0 0,3 1-1,1 94 1,5-104-342,5 194 94,-1-191-112,2 0-1,1-1 1,17 51-1,49 89-10,-19-58-7,-53-124-50,-2-48-12176,-5 11 4068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18:49.7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132 1 4306,'0'0'11744,"-15"21"-10087,-49 72 138,58-83-1469,0 1-1,1 0 1,0 0-1,1 0 0,0 1 1,0-1-1,1 1 1,1 0-1,0 1 1,0-1-1,-1 25 0,2-15 170,-1-8-215,1 1 12,-1 0 0,2 1 1,-1-1-1,4 25 1,-2-35-262,0 0 0,0 0 0,0 0 1,1-1-1,-1 1 0,1-1 1,0 1-1,0-1 0,1 0 1,-1 0-1,1 0 0,-1 0 1,1 0-1,0-1 0,0 0 1,1 1-1,-1-2 0,5 5 1,0-3-12,-1 1 0,1-1 1,0-1-1,0 0 0,0 0 1,15 2-1,16-6-2793,-37 1 2080,1-1 1,-1 0-1,0 1 1,0-1-1,0 0 0,0-1 1,1 1-1,-1 0 0,-1-1 1,1 1-1,0-1 1,3-3-1,6-18-6836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18:49.93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293 1 1761,'0'0'21322,"-98"165"-19706,69-118-815,0 1-337,-5-1-208,5-8-240,-6 1-32,16-9-416,9-15-945,1-16-1168,18-32-16520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18:50.3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9332,'0'0'11184,"18"6"-9605,-3 0-1210,0-2-55,0 1-1,0 1 0,0 0 0,-1 2 0,0 0 0,20 15 1,-30-19-192,0-1 0,0 1 0,0 0 0,0 1 0,-1-1 0,1 1 0,-1 0 0,0 0 0,0 0 0,-1 0 0,1 1 0,-1-1 0,0 1 0,0 0 0,-1-1 0,2 8 0,-3-7 6,1 1 0,-2-1 0,1 0 1,0 0-1,-1 1 0,0-1 0,0 0 0,-1 0 0,0 0 0,1 0 0,-2 0 1,1-1-1,0 1 0,-1-1 0,0 0 0,-4 7 0,-30 41 559,24-35-503,0 1-1,1 0 0,-16 35 0,28-54-192,0 1 1,0-1 0,0 1 0,0-1 0,0 1 0,0-1 0,0 0 0,0 1 0,0-1 0,1 1 0,-1-1 0,0 1 0,0-1 0,0 0 0,1 1-1,-1-1 1,0 1 0,0-1 0,1 0 0,-1 0 0,0 1 0,1-1 0,-1 0 0,0 1 0,1-1 0,-1 0 0,1 0 0,-1 0 0,0 0 0,1 1 0,-1-1-1,0 0 1,1 0 0,-1 0 0,1 0 0,-1 0 0,0 0 0,1 0 0,-1 0 0,1 0 0,-1 0 0,0-1 0,1 1 0,-1 0 0,1-1 0,24-1 18,-17 0-38,-1-1 1,1-1-1,-1 0 0,1 0 0,-1-1 0,0 0 0,0 0 0,12-13 0,4-2-444,-5 5-146,53-44-3283,-24 17-2406,-12 9-2219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18:51.38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95 1 5394,'0'0'8756,"-15"29"-6016,-44 95-202,56-117-2321,0 1 1,0-1-1,1 0 1,0 1-1,0 0 1,0-1-1,1 1 1,0 0 0,0 0-1,1 0 1,0 0-1,1 8 1,-1 5 264,0-15-356,1-1 0,-1 1-1,1 0 1,0-1-1,0 1 1,0-1-1,1 0 1,-1 1-1,1-1 1,0 0 0,0 0-1,1 0 1,-1 0-1,7 7 1,-4-5-19,2 0 0,-1 0 0,0-1 1,1 0-1,0-1 0,0 1 0,15 6 0,-5-3-93,1-2 0,0-1 0,-1-1 0,2 0 0,-1-2 0,36 1 0,-41-4-52,0 1-603,0-1-1,0-1 0,0 0 0,0-1 0,17-5 1,-26 5 178,0 0 0,0-1-1,0 1 1,0-1 0,-1 0 0,1 0 0,-1 0 0,1-1 0,-1 1 0,0-1 0,0 0 0,0 0 0,-1 0 0,1-1-1,-1 1 1,0-1 0,0 1 0,0-1 0,1-6 0,10-42-5593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18:51.5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332 1 5475,'0'0'11301,"-126"86"-8516,77-38-256,5-9-384,10 0-848,5-7-609,9-9-544,10-7-144,-4 0-64,9-16-1040,5 8-1682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18:52.0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73 1 4978,'0'0'11309,"25"8"-10500,-10-3-708,17 6 103,1-1 1,0-2 0,61 5 0,-87 13 3757,-9-8-3475,0 0 1,-1 0-1,-1 0 0,0 0 0,-1-1 1,-1 0-1,-12 28 0,1-1 209,-87 201 1628,-16 46-830,112-257-1430,8-30-58,-1-1 1,1 0-1,-1 1 1,0-1-1,1 0 1,-1 1-1,-1-1 1,1 0-1,0 0 1,-1 0-1,1 0 1,-1 0-1,-2 3 1,2-5-2,2-10-1611,0-3 204,1 0 0,0 1 0,0-1 0,1 1 0,1-1 0,-1 1 0,8-18 0,9-33-8178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18:52.1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8724,'0'0'16888,"88"111"-16184,-45-96-560,-4 1-144,15-8-496,0 0-3410,-6-8-2689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18:52.88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312 199 2369,'0'0'8777,"6"-26"-6221,17-83-168,-22 106-2082,0-1 0,0 1-1,-1-1 1,1 1 0,-1-1 0,0 1-1,1-1 1,-1 1 0,0-1 0,-1 1-1,1-1 1,-1 1 0,-1-7 0,2 9-150,-1 0 0,0 1 0,0-1 0,0 0 0,0 1 0,0-1 0,0 0 0,0 1 0,0 0 0,0-1 0,0 1 0,0 0 0,0-1 0,0 1 0,0 0 0,0 0 0,0 0 1,0 0-1,0 0 0,0 0 0,-2 1 0,-4-1-205,1 1 146,0 0 1,0 0-1,0 1 1,0 0-1,0 0 1,0 1-1,1 0 1,-1 0-1,1 0 1,0 1 0,-9 7-1,-3 5 324,-27 32-1,40-43-235,0 0 0,1 0-1,-1 1 1,1 0-1,0-1 1,0 1-1,-3 12 1,6-17-178,-1 0 1,0 1-1,1-1 1,0 1-1,-1-1 1,1 0-1,0 1 1,-1-1-1,1 1 0,0-1 1,0 1-1,0-1 1,0 1-1,0 0 1,1-1-1,-1 0 1,0 1-1,0-1 1,1 1-1,-1-1 1,1 1-1,-1-1 1,1 0-1,0 1 1,-1-1-1,1 0 1,0 0-1,0 0 0,-1 1 1,1-1-1,0 0 1,0 0-1,0-1 1,0 1-1,0 0 1,2 1-1,8 2-31,1 0-1,-1-1 1,0-1 0,1 0-1,-1-1 1,23-1 0,-34 0 13,1 0 1,0 0-1,-1 0 0,1 0 1,-1 0-1,1 1 1,-1-1-1,1 0 1,0 1-1,-1-1 1,1 0-1,-1 1 1,1-1-1,-1 1 1,0-1-1,1 1 1,-1-1-1,1 1 1,-1-1-1,0 1 1,1-1-1,-1 1 1,0 0-1,1-1 1,-1 1-1,0 1 1,4 27-132,-7 35 226,0-47 82,0 0-1,-1 0 0,0 0 1,-1-1-1,-1 1 1,0-1-1,-15 26 1,-68 103 580,43-74-586,-37 52-192,82-120-528,30-35-18337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18:53.33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492 1 7091,'0'0'10480,"-32"38"-8386,-8 7-1439,-15 17 1169,-86 126 0,111-141-814,1 1-1,-34 77 1,53-101-841,0 1 0,1 0 1,2 1-1,0 0 0,1 0 1,1 1-1,-3 49 1,8-62-160,-1-3-2,0 0-1,1 0 1,0 0-1,1 0 1,0 0-1,3 11 1,-3-19-10,0 0 0,0 0 0,0 0 1,0-1-1,0 1 0,1 0 0,-1-1 1,1 0-1,0 1 0,0-1 1,-1 0-1,1 0 0,0 0 0,0 0 1,1-1-1,-1 1 0,0-1 0,0 1 1,1-1-1,-1 0 0,0 0 0,1 0 1,-1 0-1,1-1 0,-1 1 0,5-1 1,2 1-23,0-1 1,0 0-1,-1-1 1,1 0-1,0 0 1,0-1 0,-1-1-1,1 0 1,-1 0-1,0-1 1,13-8-1,3-5-149,-1 0 0,29-30 0,-38 34 107,-1-1 0,0 0 0,13-20 0,-22 28 67,-1 1-1,1-1 0,-1 0 0,0 0 0,0 0 0,-1-1 1,1 1-1,-1-1 0,0 0 0,-1 1 0,1-1 0,-1 0 1,0-8-1,-1 14 24,0 1 0,-1-1 1,1 0-1,-1 1 0,1-1 0,-1 1 1,1-1-1,-1 1 0,1-1 0,-1 1 1,0-1-1,1 1 0,-1 0 0,1-1 1,-1 1-1,0 0 0,1 0 0,-1 0 1,0-1-1,1 1 0,-1 0 0,0 0 1,1 0-1,-1 0 0,0 0 0,0 1 1,-29-1 400,20 0-302,-23-1 127,0 2 0,1 2 0,-1 1 0,0 2 0,-33 11-1,45-9-458,-29 12 340,22 0-4124,14-13-846,-1-5-2429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3:02.53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56 3057,'0'0'13740,"0"-4"-11264,0 2-2182,0 0 0,0 1-1,0-1 1,0 0 0,0 1 0,0-1 0,1 0 0,-1 0 0,1 1 0,-1-1 0,1 1-1,-1-1 1,1 0 0,0 1 0,-1-1 0,2 0 0,0 0-156,0 0 0,0 1 0,0-1 0,0 1 1,0 0-1,0 0 0,0 0 0,0 0 0,0 0 0,1 1 0,2-1 1,17-3 294,-1 1 0,36 2 0,-52 1-367,-3 0-20,-1 0-1,1 1 1,-1-1-1,0 1 1,1 0-1,-1-1 1,0 1-1,0 0 1,1 0-1,-1 0 1,0 0-1,0 0 1,0 0-1,0 0 1,0 0-1,0 1 1,0-1-1,-1 0 1,1 1-1,0-1 1,0 1-1,-1-1 1,1 1-1,-1 0 1,1-1 0,-1 1-1,0-1 1,1 1-1,-1 0 1,0-1-1,0 3 1,3 64 1144,-3-56-1006,-1 11-42,1 0 0,-2 0 1,-1 0-1,0 0 0,-1-1 0,-1 1 0,-1-1 0,-1-1 0,0 1 0,-14 26 1,-17 48 590,37-90-650,1-4-102,20-2-2,-10-1-13,0 1 1,0-2 0,0 0-1,0 0 1,0-1-1,0 0 1,-1-1 0,1-1-1,15-9 1,-2-3-191,-1-1 0,26-28 1,-30 28 113,0 1 0,1 1 0,0 1 0,23-14-1,-39 28-33,-4 36-143,0-14 398,1 0 0,3 23 0,-2-38-73,-1 0 0,1-1 0,1 1 0,-1-1 0,1 0 0,-1 0 0,1 1 0,0-1 0,1-1 0,-1 1-1,1 0 1,5 7 0,-5-10-30,0 1-1,1-1 0,-1 0 0,1 0 0,-1 0 0,1 0 1,0-1-1,-1 1 0,1-1 0,0 0 0,0-1 1,0 1-1,-1-1 0,1 0 0,7-1 0,-5 1-1,0-1 0,0 0 0,0 0 0,0 0 0,-1-1-1,1 0 1,-1-1 0,1 1 0,9-8 0,0-4-36,0-2-1,-2 0 1,0 0 0,16-26 0,41-79-260,-67 115 269,9-15-55,-5 9 19,0 0 0,-1 0 0,0 0 0,-1-1 0,7-23-1,-12 35 101,0 1 0,-1-1 0,1 1 0,0-1 1,-1 0-1,1 1 0,0-1 0,-1 1 0,1-1 0,0 1 0,-1-1 0,1 1 0,-1 0 0,1-1 0,-1 1 0,1 0 0,-1-1 0,1 1 0,-1 0 0,1 0 0,-1-1 0,1 1 0,-1 0 0,0 0 0,1 0 0,-1 0 0,1 0 0,-1 0 0,1 0 0,-1 0 1,1 0-1,-2 1 0,-28-1 278,23 0-158,-7-1-129,0 2-1,0 0 0,0 0 1,0 2-1,1 0 0,-1 1 1,-20 9-1,-48 42-1105,68-49-10982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9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583 141 4866,'0'0'12601,"-12"-20"-10432,-3-7-1210,-24-29 0,37 53-795,-1 0 0,0 0-1,-1 0 1,1 1 0,0-1 0,-1 1 0,1 0 0,-1 0 0,0 0-1,1 0 1,-1 0 0,0 1 0,0 0 0,0 0 0,-1 0 0,1 0 0,0 1-1,0 0 1,0 0 0,-5 0 0,-4-1 314,-6 0-257,-1 0 1,1 1-1,0 0 1,0 2-1,0 1 1,0 0-1,1 1 0,-1 1 1,1 1-1,0 0 1,0 1-1,-19 12 1,-72 49 103,105-66-301,0 1-1,0-1 1,0 1 0,0 0-1,1 1 1,0-1-1,-1 1 1,1-1 0,1 1-1,-1 0 1,0 0-1,-2 5 1,4-6-21,1 0 1,-1 0-1,0 0 0,1 0 0,-1 0 1,1 0-1,0 0 0,0 0 0,0 0 1,0 0-1,1 0 0,-1 0 1,1 0-1,0 0 0,0-1 0,0 1 1,0 0-1,0 0 0,1-1 0,-1 1 1,3 2-1,16 21 29,1-2-1,45 41 1,-31-32 41,5 6-20,3 1 27,66 80 0,-104-112-71,1 1 0,-2-1 0,1 1 0,-1 0-1,0 0 1,-1 1 0,0-1 0,0 1 0,1 9 0,-1 10 59,0 51 0,-3-74-52,-1-1 0,1 0 0,-1 1 0,0-1 1,0 0-1,-1 1 0,1-1 0,-1 0 0,0 0 1,-1 0-1,1-1 0,-1 1 0,0-1 0,0 1 1,-6 6-1,2-5 20,-1 1-1,1-1 1,-1 0 0,0 0 0,0-1 0,-1-1-1,0 1 1,-10 3 0,-4 0-112,-1-1 0,0-1-1,0-1 1,-1-2 0,0 0 0,-27-1 0,51-2 4,0 0 1,0 0-1,-1 0 1,1 0 0,0-1-1,0 1 1,0 0 0,0-1-1,0 1 1,0-1-1,0 1 1,0-1 0,0 1-1,0-1 1,0 0 0,1 0-1,-1 1 1,0-1-1,0 0 1,1 0 0,-1 0-1,0 0 1,1 0 0,-1 0-1,1 0 1,-1 0-1,1 0 1,0 0 0,-1 0-1,1 0 1,0-2 0,-3-37-2767,3 32 2005,1-44-4834,4-7-3137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48.9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0 3698,'0'0'12597,"-6"26"-11775,1-9-665,-3 18 266,0 1 1,2 0 0,-1 40 0,5-24 376,-1 140 2919,10-207-3061,-4 10-566,20-28 1,1 1 1,2 2-1,35-32 1,-2 0-2006,-4-4-3345,-39 42 342,-13 5-3147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2:10.3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696 98 5170,'0'0'15770,"-23"-16"-14422,-73-47-217,91 60-1031,0 1 1,0-1-1,1 1 1,-1 0 0,0 0-1,0 1 1,0-1-1,-1 1 1,1 1-1,0-1 1,0 1 0,0 0-1,-7 2 1,-7-1 257,-3 0-223,0 2-1,0 0 1,0 1 0,1 2 0,0 0 0,0 2-1,0 1 1,0 1 0,1 1 0,1 1 0,0 1-1,0 1 1,-23 23 0,27-23-125,1 1-1,0 1 1,1 0 0,1 1-1,0 1 1,1 0 0,1 1-1,0 1 1,1 0 0,1 0-1,1 1 1,0 0 0,1 0-1,1 1 1,0 0 0,-1 23-1,1 26 165,6 123-1,0-177-117,1-1 1,1 1-1,0-1 0,0 0 0,2 0 0,-1-1 0,2 1 0,0-1 1,9 17-1,-4-11 5,2 0-1,1 0 1,0-2 0,1 0 0,21 21 0,8 0 14,2-2 0,1-3 0,85 48 1,-101-66-62,0-1 1,1-3 0,0-1 0,1-1 0,0-3-1,0-1 1,0-2 0,62 1 0,-88-6-8,33 1 26,-1-3 0,1-1 0,51-12 1,-78 11-5,1-1 1,-2 0 0,1-1-1,0 0 1,-1-1 0,0-1-1,-1-1 1,1 0 0,-1 0-1,-1-1 1,0-1 0,0 0-1,15-23 1,-4 1 51,-2-2 0,-1-1 0,-1 0 0,18-54 1,-12 18-17,22-108 0,-36 131 8,-2 0 1,-2-1-1,0-79 1,-6 119-9,0 0 0,0 0 0,-1 0 1,0 1-1,0-1 0,-1 1 0,0-1 1,-1 1-1,0 0 0,0 1 1,-7-14-1,-10-10 207,-35-45 0,30 43-140,9 11-84,10 11-23,-1 2 0,0-1 0,0 1 1,-1 1-1,0 0 0,-12-10 0,-4-4-9,25 23-440,-1 0 146,1-1 0,-1 1 0,1 0 1,0 0-1,-1 0 0,1 0 0,0 0 0,-1 0 1,1 0-1,-1 0 0,1 0 0,0 0 0,-1 0 1,1 0-1,-1 0 0,1 0 0,0 0 0,-1 1 1,1-1-1,0 0 0,-1 0 0,1 0 0,0 1 1,-1-1-1,1 0 0,0 1 0,-1-1 0,1 0 0,0 1 1,-1 0-1,-12 18-7811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2:11.2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1119 1 4610,'0'0'15292,"-4"0"-13894,-3 1-1062,1 0-1,0 0 0,-1 1 0,1 0 0,0 0 0,0 1 0,0 0 0,0 0 1,0 1-1,0-1 0,1 2 0,-7 6 0,-91 83 1421,-108 94-206,125-106-1049,-154 110 1,194-162-447,8-6 8,1 2-1,-40 36 0,54-43-34,-33 22-1,35-26-14,0 0 0,-20 21 0,32-28-2106,-12 9-8967,29-17 4588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2:13.20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1045 160 3650,'0'0'12848,"-18"-13"-11034,-2-3-1235,3 2 93,-1 1 0,-1 0 0,1 2-1,-23-10 1,14 10 141,-1 1 1,1 1-1,-1 2 0,-48-5 0,44 9-513,-98-3 536,117 6-780,-1 2 1,1 0-1,-1 1 1,1 0-1,0 2 1,0 0-1,-19 10 0,-2 6-8,1 2-1,1 2 0,0 1 0,2 2 0,1 1 0,1 2 0,-30 43 0,42-51-46,0 0-1,2 1 0,1 1 1,0 1-1,2 0 1,0 1-1,1 0 0,2 1 1,0 0-1,2 1 0,0 0 1,-2 35-1,5-33 25,2-1 0,0 0 0,2 1 0,1-1 0,1 1 0,1-1 0,1 0 0,1-1 0,2 0 0,11 32 0,14 24 129,55 105 1,-73-165-85,1-1-1,0-1 1,1 0 0,1-2-1,1 0 1,1-1-1,0-2 1,1 0 0,0-2-1,1-1 1,1-1-1,0-1 1,46 18 0,-15-13 7,1-3 1,-1-3 0,2-2-1,0-4 1,68-2 0,-110-3-63,0-2 0,0 0 1,-1-1-1,1 0 0,0-2 0,-1 0 1,1 0-1,-1-2 0,0 0 1,0-1-1,-1 0 0,1-1 0,-2-1 1,1 0-1,-1-1 0,0 0 0,10-14 1,12-20-14,-2-1 1,-1-3 0,-3-1 0,23-53-1,-22 47-34,-12 25 22,-2 0 0,0-2 0,-1 1-1,-2-2 1,-1 0 0,-1 0 0,-2-1 0,0-1 0,4-61 0,-10 77 18,2-29 12,-2 0-1,-1 0 1,-3 0 0,-8-60-1,10 100 13,0 1 1,-1 0-1,0 0 0,0 0 0,-1 0 0,1 0 0,-1 0 1,0 1-1,-1-1 0,1 1 0,-1 0 0,0 1 0,0-1 0,-1 1 1,1 0-1,-1 0 0,0 0 0,0 1 0,-11-7 0,-124-69 459,124 73-1236,11 4-312,0 0 0,0 1-1,0 0 1,0 0 0,-1 1-1,1 0 1,0 0 0,-7 0-1,-3 1-7100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2:14.23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6467,'0'0'11603,"7"7"-10051,207 173 4701,-148-130-5449,-1 3 0,75 82 1,-15 15-129,119 124-381,-186-212-229,-52-60-60,-5-2 98,-1-23-6374,0 15 393,0 0-990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2:15.2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646 175 960,'0'0'11491,"-17"-9"-10114,-56-29-126,65 34-923,0 0 1,0 1 0,0 1-1,-1-1 1,1 2-1,-1-1 1,0 2-1,1-1 1,-1 1-1,-12 2 1,-8 0 451,16-1-601,1 1 0,0 0 0,0 1 0,0 0 0,0 1 1,1 1-1,-1 0 0,1 1 0,0 1 0,0 0 0,-11 10 0,-9 10 422,1 1-1,-35 43 1,56-59-511,0 0 1,0 1-1,1 0 0,1 1 0,0 0 1,-10 26-1,-24 97 437,34-113-376,-2 23 138,1 0 0,2 0 0,2 1 0,1 0-1,2-1 1,5 52 0,-3-85-238,1 1 0,0-1-1,1-1 1,0 1-1,1 0 1,11 24 0,39 75 123,-46-97-151,5 5 55,0 0-1,1-1 0,0-1 1,1-1-1,1 0 0,1-2 0,0 0 1,1-1-1,34 22 0,13 0 155,107 45 0,-107-54-247,157 60 25,-183-77 20,0-2 1,0-1-1,75 2 0,-86-10-12,51-3 112,-72 2-111,-1 0 1,1-1-1,0 0 1,-1 0-1,1-1 0,-1 0 1,0-1-1,1 1 0,7-8 1,7-9 28,0-1 0,-1-2 0,-1-1 0,-1 0 0,21-37 0,69-144 33,-106 200-80,13-30 15,-2-2-1,-1 0 0,-2-1 0,-1 0 0,6-44 0,-8 21-1,-1 1 0,-3-1-1,-4-62 1,1 50-10,-1 55 2,-1 1-1,0 0 1,0 0 0,-1 0 0,-1 0-1,-1 1 1,0-1 0,-1 1-1,-8-17 1,-2-1 16,-2 1 0,-42-60 0,44 70 72,0 2 0,-2 0 0,0 1 0,-1 2 0,-1 0 0,0 1 0,-1 2 0,0 0 0,-1 2 0,0 1 0,-46-17 0,-98-25-3,135 52-4097,17 3-3436,-4-1-1554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2:17.0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978 94 800,'0'0'8455,"0"-11"-7303,0-32-28,5 3 12835,-10 50-13525,-21 20 415,-31 29 0,-22 23-402,-76 104 993,-292 351-396,296-341-1007,143-187-68,1 1 1,0 0-1,0 1 1,1-1-1,0 1 1,1 1-1,0-1 1,-4 15-1,8-23-330,0 0 2087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2:17.9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868 285 672,'0'0'7446,"-8"-25"-5808,-24-82-509,30 101-842,0 0-1,0 0 1,-1-1 0,0 2-1,0-1 1,0 0 0,0 1-1,-1-1 1,1 1 0,-1 1-1,0-1 1,-1 0 0,1 1-1,-1 0 1,1 1-1,-1-1 1,0 1 0,0 0-1,-8-3 1,0 2 383,0 2 1,0 0-1,0 0 0,0 2 0,0 0 1,-17 2-1,-16 0-213,12 2-174,0 1 1,0 2-1,0 2 0,1 2 0,0 1 0,-62 35 1,79-39-223,1 0 0,1 1 1,-1 1-1,1 1 0,1 1 1,0 0-1,0 1 0,1 0 1,0 1-1,1 1 1,1 0-1,0 1 0,-9 18 1,15-25-58,-64 147 772,61-135-644,1 0-1,0 0 0,2 0 0,0 1 1,0 0-1,1 24 0,1-11 52,4 50-1,-1-73-123,1 1 0,0-1 0,0 0 0,1 0 0,0 0 1,1-1-1,7 18 0,-2-8 47,2 0-1,0-1 1,0 0 0,2-2 0,0 1 0,0-2 0,2 0-1,0-1 1,0-1 0,1-1 0,1 0 0,0-1 0,0-2-1,25 13 1,-7-9 2,1-3 0,0-1-1,0-2 1,71 7 0,153-13 546,-143-5-550,-117 2-104,27 2 16,-1-3 0,0 0 0,0-2 0,0-1 0,0-2 0,37-13 0,-47 12 2,-1 1 8,1 0 0,-1-1-1,-1-1 1,1-1 0,-1 0 0,0-1-1,23-23 1,-11 0 12,-1-2-1,-1-1 1,-2-2 0,-1 0 0,30-73 0,-44 91-19,1-1 1,-2 0 0,0 0 0,-2-1 0,0 0 0,3-39-1,-4-1 51,-5-74-1,1 117-50,-2-1-1,0 1 0,-1 0 1,0 0-1,-1 0 0,-1 1 1,0 0-1,-2 1 1,1-1-1,-2 2 0,0-1 1,0 1-1,-17-20 1,16 22 3,-1 1 1,0 0-1,-1 2 1,0-1-1,0 1 1,-1 1-1,0 1 1,-1 0-1,1 1 1,-2 1-1,1 1 1,0 0-1,-1 1 1,-26-5-1,-81 2 303,95 7-4243,0 1-4260,3 0-1511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2:19.1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872 0 4994,'0'0'12294,"-6"1"-10864,4 0-1292,0 0 0,0 0 1,0 0-1,0 0 0,0 0 1,0 0-1,0 0 0,0 1 1,1-1-1,-1 1 0,0 0 0,1 0 1,-1-1-1,-1 4 0,-21 39 2506,19-32-2306,-61 111 1869,-123 175 1,-4 4-1181,-94 174-256,220-378-493,66-96-260,0 3-12,-2-3 7,2-2-5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2:19.8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595 79 5731,'0'0'7801,"-21"-13"-6195,-73-40-35,92 51-1512,-1 1 0,0-1 0,0 1 0,0-1 1,0 1-1,0 0 0,0 0 0,0 1 0,0-1 0,0 1 0,0 0 0,0 0 0,0 0 1,0 0-1,0 1 0,0-1 0,0 1 0,0 0 0,0 0 0,0 0 0,0 1 0,0-1 1,0 1-1,1 0 0,-1 0 0,-3 3 0,-2 1 15,-13 12 82,1 1-1,0 1 1,1 1-1,1 1 1,-20 31-1,-73 132 1246,86-140-1009,1 2 0,-34 93-1,51-118-321,0 0 0,2 1 0,0 0 0,1 0 1,1 0-1,1 0 0,0 1 0,2-1 0,2 32 0,-1-47-31,1 0 1,0 0-1,0 0 0,0 0 1,1 0-1,0 0 0,0-1 1,1 0-1,-1 0 0,1 0 1,1 0-1,8 10 0,6 5 264,1-1 0,23 18 0,-32-30-130,20 19 223,1-2 0,1-2 0,1-2 0,1-2 1,54 23-1,-40-28-159,1-3 1,-1-3-1,1-2 1,87-1-1,-122-7-197,0-1 0,0 0 0,0-1-1,0-1 1,0-1 0,-1 0 0,1-1 0,-1-1 0,-1-1 0,1 0 0,-1-1-1,18-17 1,-13 10-11,-1-2-1,0 0 1,-2-1 0,1-1-1,-2-1 1,0 0-1,20-44 1,-26 45-10,-1-1 0,-1-1 0,0 1 0,-1-1 0,-2 0-1,1-1 1,-2 1 0,-1-1 0,0 1 0,-1-1 0,-4-36 0,1 42 20,0 0 0,0 1 0,-1-1 0,-1 1 0,-1 0 1,0 1-1,-9-19 0,-4-4 140,-38-56 1,45 77-61,0 1 0,-1 0 0,-26-24 0,31 33-21,0 0-1,-1 1 1,1 0-1,-1 1 0,-1 0 1,1 0-1,0 1 0,-16-3 1,-14-1 190,-1 2 0,-45 1 0,46-3-2078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2:20.73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0 1921,'-2'4'17009,"2"-2"-16879,-1-1 0,1 0 0,0 1 1,-1-1-1,1 1 0,0-1 0,0 0 0,0 1 1,0-1-1,0 1 0,0-1 0,0 1 1,0-1-1,1 1 0,-1-1 0,0 0 1,1 3-1,50 92 4128,26 51-2409,93 137-1,3 15-1476,-116-192-286,93 132 1,-123-203-61,-1 1 1,-1 2 0,25 53-1,-42-76-14,-1 0-1,16 22 1,-18-36 4,-5-2 136,-22-10-8302,-9-11 1552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49.4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0 183 10037,'0'0'10575,"14"6"-9953,1 0-515,-3 0-66,0-1 0,0 0-1,1-1 1,-1 0 0,20 2 0,19 1-176,-18-1-513,52 0 1,-82-6 633,1-1 0,-1 0 0,0 0 1,1 0-1,-1 0 0,1 0 0,-1-1 0,0 1 1,0-1-1,0 0 0,0 0 0,0 0 0,0 0 1,-1 0-1,1-1 0,-1 1 0,4-6 0,5-7 67,0 0-1,10-19 0,-13 19-16,-2 6 177,-1 1 1,-1-1-1,0 0 1,0-1-1,0 1 0,-1-1 1,-1 1-1,0-1 1,0 0-1,-1 0 1,1-16-1,-23 24 2164,19 2-2344,-1 0-1,0 0 1,0 0 0,1 1-1,-1-1 1,0 1-1,1 0 1,-1 0 0,0 0-1,1 0 1,-1 0-1,1 0 1,0 1 0,-1-1-1,1 1 1,0-1-1,0 1 1,0 0 0,0 0-1,-2 2 1,-1 4-23,1-1 0,0 1 0,0 0 0,0 0 0,-2 10 0,4-12 35,-1 3 9,0-1 0,1 0-1,0 1 1,0 0 0,1 0 0,0-1 0,1 1 0,0 0-1,0 0 1,2 9 0,-1-15-52,0-1 1,1 1-1,-1 0 0,1-1 1,-1 1-1,1-1 0,0 0 1,0 1-1,0-1 0,0 0 1,1 0-1,-1 0 0,1-1 1,-1 1-1,1-1 0,-1 1 1,1-1-1,0 0 0,0 0 1,0 0-1,0 0 0,-1 0 1,1-1-1,4 1 0,9 2-81,0-1 0,0 0 0,17-1-1,-23-1-168,0-1-1,0 1 0,-1-2 0,1 0 0,0 0 1,0 0-1,-1-1 0,18-9 0,-12 4-582,-1-1 0,-1 0 0,1-1 0,18-19-1,18-20-5178,-10 4-3408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2:22.11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498 56 768,'0'0'10592,"-14"-3"-9167,-24-3 153,-41-1 0,65 7-1221,0 1 0,0 1 1,0 1-1,0 0 0,0 1 0,0 1 1,1 1-1,-1 0 0,1 1 1,1 0-1,-1 1 0,1 1 1,-19 18-1,14-13-147,1 2-1,1 0 1,-22 28 0,30-33-185,0 0 1,0 1-1,1-1 1,0 2-1,1-1 1,0 1-1,-6 26 1,3 6 212,2 0 1,1 0-1,2 0 0,4 77 1,-1-56 231,1-51-369,1 1 0,0-1 0,0 0 0,1 0 0,1 0 0,0 0 0,1-1 0,0 0 0,1 0 0,0 0 0,1-1 0,0 0 0,1-1 0,0 0 0,0 0 0,15 14-1,-4-5 57,2 0 0,0-2-1,1 0 1,1-2-1,0-1 1,50 24-1,-29-19-18,1-2-1,1-2 0,0-3 1,1-2-1,54 6 0,-47-14-105,-8 1 39,0-3-1,52-5 0,-89 1-37,0 0-1,1-1 1,-2 0-1,1 0 1,0-1-1,-1-1 1,1 0-1,9-8 1,8-7 52,26-29 0,-3 3-33,-28 28-1,-1-1 0,0-1 0,-1-1 0,-1-1 0,-1-1 0,-1-1 0,28-51 0,-33 52 5,0 0 0,-1-1 0,0-1 0,-2 0 0,-1 0 1,0-1-1,-2 0 0,0-1 0,-2 1 0,0-1 0,-1-29 0,-1 25 62,-2 1 1,-1 0 0,-1 0 0,-1 0 0,-11-40-1,11 56-56,0 0 1,-1 1-1,-1-1 0,0 2 0,0-1 0,-1 1 0,0 0 0,-1 1 0,0 0 0,-1 0 0,1 1 1,-2 0-1,-14-11 0,6 6 39,10 7-67,1 1-1,-1 1 0,0 0 0,-1 0 0,1 1 1,-1 0-1,0 0 0,0 2 0,0-1 1,0 1-1,-1 1 0,-11-2 0,-29 4-250,-65 0 624,37 0-4559,78 0 3861,-1 0-1,1 0 1,0 0-1,-1 0 0,1 0 1,-1 0-1,1-1 1,0 1-1,-1 0 0,1 0 1,-1 0-1,1-1 1,0 1-1,-1 0 0,1-1 1,0 1-1,-1 0 1,1-1-1,0 1 0,0 0 1,-1-1-1,1 1 1,0-1-1,0 1 0,0 0 1,-1-1-1,1 1 0,0-1 1,0 1-1,0-1 1,0 1-1,0-1 0,-5-20-10494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2:24.61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3922,'0'0'23112,"7"1"-22440,93 47 651,-44-21-945,0 3 1,66 48-1,19 12-141,-56-37-135,122 100 1,37 10-23,-54-42-29,-83-46-39,92 69 53,-117-87-7,117 60-1,-84-52-6,-19-9 21,102 81 0,-193-133-66,0 0 0,1 0 1,-1 0-1,0-1 1,1 0-1,0 0 0,0-1 1,-1 1-1,11 1 1,-16-4 241,-1-30-8455,-7 22-34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2:51.0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 13 3554,'0'0'19385,"-7"-8"-16029,68 6-1990,-33 0-1031,1 1 1,-1 2-1,50 9 1,-76-9-309,-1 1 1,0-1 0,0 0 0,0 0 0,0 1-1,0-1 1,0 0 0,0 1 0,-1-1 0,1 1-1,0 0 1,-1-1 0,1 1 0,-1 0-1,1-1 1,-1 1 0,0 0 0,0 0 0,1-1-1,-1 1 1,0 0 0,0 0 0,0 0 0,-1-1-1,1 1 1,-1 3 0,-8 56 796,-1-29-384,-1-1 0,-23 48 1,21-52-337,1 0 1,0 2 0,-14 57-1,25-79-107,17-13-63,1-1-139,0-1 0,-1 0 0,0-2 1,-1 0-1,1-1 0,-2-1 0,25-26 1,-27 26-891,-1-1 1,16-27-1,15-35-8267,-22 35 2012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2:51.6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5507,'0'0'15588,"3"0"-14796,5-1-468,0 1-1,0 1 0,0 0 1,0 0-1,0 1 0,0 0 1,-1 0-1,1 1 0,0 1 1,-1-1-1,0 1 1,0 1-1,0 0 0,13 11 1,-18-11-261,0 0 0,0-1 0,-1 1 0,1 1 0,-1-1 1,0 0-1,0 0 0,-1 0 0,1 1 0,-1-1 1,0 1-1,0-1 0,0 0 0,-1 7 0,0 5 113,0-9-128,0 0 0,0-1 1,-1 1-1,0 0 0,0-1 1,-1 0-1,1 1 0,-2-1 1,1-1-1,0 1 0,-1 0 0,0-1 1,-8 10-1,-11 21 65,-11 12 77,33-48-174,8 0-190,32 7 31,-33-8 143,-1 1-1,1-1 0,0 1 0,-1 1 1,1-1-1,-1 1 0,0 1 0,1-1 0,-1 1 1,0 0-1,0 0 0,0 1 0,0-1 1,4 6-1,-8-6 24,1 1 0,-1 0 1,0-1-1,0 1 0,0 0 0,-1 0 1,1 0-1,-1 0 0,1 0 1,-1-1-1,0 1 0,0 0 0,-1 0 1,0 7-1,0 6 228,1 2-49,0 0 0,-1-1 0,-1 1 0,-1-1 0,0 1 0,-1-1 0,0 0 0,-1-1-1,-1 1 1,0-1 0,-1-1 0,-10 19 0,-11 17 199,-51 91 140,79-141-1059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2:58.9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69 0 1985,'0'0'19612,"-2"3"-18078,-1 1-1299,0-1 1,1 1-1,0 0 1,0 0 0,0 0-1,0 1 1,0-1-1,1 0 1,-1 1 0,0 6-1,-10 59 1384,4-20-512,0 4-613,1 1 0,2 0 0,2 78 1,3-132-538,0-4-1990,0-82-10792,0 39 2920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2:59.43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84 0 5426,'0'0'13014,"-4"33"-11290,-26 233 1280,17-181-1854,-1 2-27,4 1 0,-2 98 0,12-168-1058,-1-2-31,1-1-1,1 1 1,4 28-1,-4-40-34,0 0 0,0-1 1,0 1-1,0 0 0,1 0 0,-1-1 0,1 1 0,0-1 0,0 0 0,0 1 1,0-1-1,1 0 0,-1 0 0,0-1 0,1 1 0,0-1 0,0 1 1,-1-1-1,6 3 0,0-1-51,-1-1 0,1 0 0,0 0 0,0-1-1,0 0 1,12 0 0,-17-1 28,0-1 0,0 0 0,0 0 0,0 0-1,0-1 1,0 1 0,0-1 0,0 0 0,0 0-1,0 0 1,-1-1 0,1 1 0,0-1 0,-1 0 0,1 0-1,-1 0 1,1 0 0,-1 0 0,0 0 0,4-5-1,7-19-29,-1-1 0,-1-1 0,0 0 0,-2 0 0,-1-1 0,6-35 0,-12 55 27,4-26-50,-5 34 153,-1-1 0,0 1 0,0 0 0,1 0 0,-1-1 0,0 1 0,0 0 0,0-1 0,0 1 0,0 0 0,0 0 0,-1-1 0,1 1 0,0 0 0,0-1 0,-1 1 0,1 0 0,-1 0 0,1 0 0,-1 0 0,0-2 0,-18-2 283,1 2 0,0 1 0,-1 0 0,-33 4 0,16-2-422,-10 7-1459,33 0-2477,4 2-5004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3:06.0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 33 8004,'0'0'16447,"-2"-3"-14889,-8-7-389,8 7 87,4 3-968,69 2 73,-38 0-468,0-1 0,0-2 1,0-2-1,53-12 0,-70 12-1493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3:06.4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191 1 5635,'0'0'14918,"-17"23"-13397,-52 81-32,60-89-1077,0 1 1,0 0-1,1 1 0,1 0 1,0 0-1,-7 29 0,13-42-396,0-1-1,0 0 0,1 0 0,-1 1 1,1-1-1,-1 0 0,1 1 0,0-1 1,0 0-1,0 1 0,1-1 0,-1 1 0,1-1 1,-1 0-1,1 0 0,0 1 0,0-1 1,0 0-1,1 0 0,-1 0 0,0 0 1,1 0-1,0-1 0,-1 1 0,1-1 0,0 1 1,0-1-1,0 0 0,1 1 0,-1-1 1,0-1-1,4 4 0,7 2-37,1 0 1,-1-1-1,1 0 0,0-2 1,17 4-1,2 1 42,-3 0-40,-21-7 6,1 0 1,0 1 0,-1 1 0,0-1 0,0 2-1,0-1 1,0 2 0,12 9 0,-19-11 65,0 0 0,0 0-1,-1 0 1,1 0 0,-1 0 0,0 0 0,0 1-1,0-1 1,-1 1 0,1-1 0,-1 0 0,0 1 0,0-1-1,0 1 1,0-1 0,-2 5 0,2 8 478,-1-12-443,1-1 0,-1 0 1,1 0-1,-1 0 0,0 0 0,0 1 0,-1-1 0,1-1 0,-1 1 0,1 0 1,-1 0-1,0-1 0,0 1 0,-1-1 0,1 0 0,0 0 0,-1 0 0,0 0 1,1 0-1,-1-1 0,0 1 0,0-1 0,-5 2 0,0 1-32,0-1-1,1 0 1,-1-1 0,-1 0-1,1-1 1,0 0-1,-1 0 1,-15 0 0,-86-7-1502,38-5-6559,51 9 1217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3:07.1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49 0 3185,'0'0'16624,"-3"8"-15351,-5 14-422,1 0 1,1 0 0,1 1-1,0-1 1,2 2 0,-3 25 0,1 51 674,5 1-5794,0-85 2891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3:08.19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341 215 3762,'0'0'12910,"4"-20"-11179,0-1-1106,8-45 371,-13 8 2620,1 55-3445,-1 0 0,0 1 0,0-1 0,0 1-1,0 0 1,0-1 0,0 1 0,0 0 0,-1-1 0,1 1-1,-1 0 1,1 0 0,-1 1 0,0-1 0,0 0 0,1 1-1,-1-1 1,0 1 0,0-1 0,0 1 0,0 0 0,-1 0-1,1 1 1,0-1 0,0 0 0,0 1 0,-1-1 0,1 1-1,-4 0 1,-9-1 175,0 0 1,0 1-1,-18 4 0,24-2-335,0 0 0,0 1 1,1 1-1,-1-1 0,1 2 1,0-1-1,0 2 0,0-1 1,0 1-1,1 0 0,0 1 1,0 0-1,-7 10 0,-3 4 59,2 1 0,0 1 0,-22 42-1,35-60-47,-1 0-1,0 0 0,1 1 0,-1-1 1,1 1-1,0 0 0,0 0 0,0 0 0,1 0 0,0 0 0,-1 12 0,2-17-25,0 0 0,0 0 0,0 0 0,0-1 0,1 1 0,-1 0 0,0 0 1,1-1-1,-1 1 0,0 0 0,1-1 0,-1 1 0,1 0 0,-1-1 0,1 1 0,-1-1 0,1 1 1,-1-1-1,1 1 0,-1-1 0,1 1 0,0-1 0,-1 0 0,1 1 0,0-1 0,-1 0 0,1 0 1,0 0-1,-1 0 0,1 1 0,1-1 0,25 1-48,-21-1 45,25 1-20,-20 0-5,1 0 0,0-1 0,-1-1 0,1 0 0,-1-1 0,23-7 0,-20 1-49,-10 6 30,-1 0-1,1 0 0,-1 0 1,1 1-1,-1-1 1,1 1-1,7-1 0,-11 22 76,1 13 147,-2 0-1,-1 0 0,-2 0 1,0-1-1,-9 36 0,-14 58-1,-9 29-631,26-132-695,10-23 1039,0 1 1,0-1-1,-1 0 0,1 1 0,0-1 0,0 0 1,-1 1-1,1-1 0,0 0 0,0 0 0,-1 1 1,1-1-1,0 0 0,-1 0 0,1 0 0,0 1 1,-1-1-1,1 0 0,-1 0 0,1 0 0,0 0 1,-1 0-1,1 0 0,0 0 0,-1 0 0,1 0 1,-1 0-1,1 0 0,0 0 0,-1 0 0,1 0 1,0-1-1,-1 1 0,1 0 0,0 0 0,-1 0 1,1-1-1,0 1 0,-1 0 0,1 0 0,0-1 0,0 1 1,-1 0-1,1-1 0,0 1 0,0 0 0,-1-1 1,1 1-1,0-1 0,0 1 0,0 0 0,0-1 1,0 1-1,-1-1 0,1 1 0,0-1 0,0 1 1,0 0-1,0-1 0,0 0 0,-9-45-5076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49.8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1 148 9300,'0'0'8823,"0"28"-7663,1 85-394,-2-111-748,1 0 0,0 1 0,0-1-1,0 0 1,0 0 0,1 0 0,-1 1-1,1-1 1,-1 0 0,1 0 0,-1 0-1,1 0 1,0 0 0,0 0 0,0 0 0,1 0-1,-1 0 1,0-1 0,1 1 0,-1 0-1,1-1 1,-1 1 0,1-1 0,0 1 0,2 0-1,-1-1-29,0 0 0,0 0 0,1-1 0,-1 0 0,0 0 0,0 0 0,1 0 0,-1 0 0,0-1 0,0 1 0,4-2 0,4 0-15,-3 0 7,-1 0-1,0 0 1,0-1 0,0 0-1,0-1 1,-1 0 0,1 0 0,-1 0-1,0-1 1,0 0 0,0 0-1,-1 0 1,9-11 0,7-10-262,30-48 0,-28 39-356,-2-2 0,29-64 3239,-48 105-631,0 18-628,-1 32-630,-3 44 1089,0-35-1090,2 1-1,13 86 0,49 243-267,-61-379-428,10 33 58,-14-68-485,2 16 59,1-1 0,-1 1 0,0 0 1,0 0-1,-1 0 0,-3-10 1,-21-25-4400,-11 3-2000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2:32.2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927 143 5010,'0'0'17448,"-15"-15"-16610,-50-51-88,58 59-552,-1 0 0,1 1 0,-1 0 1,0 1-1,-1 0 0,1 1 0,-1 0 1,0 0-1,-15-3 0,7 4-44,-1 0 0,0 2 0,-20 2 0,9 0-10,-4-2-67,0 3-1,0 1 0,-54 13 1,74-12-59,0 1 1,1 0-1,-1 1 1,1 1-1,0 0 1,0 1 0,1 0-1,0 1 1,0 1-1,1 0 1,0 1 0,-9 13-1,-34 45 186,-65 93 786,100-135-805,2 2-1,0 0 0,-25 64 1,36-77-146,1-1 1,0 2 0,1-1 0,1 0 0,-2 27-1,4 87 194,1-60-123,0-49-79,1 0 1,1-1-1,1 1 0,0 0 0,1-1 0,1 0 0,0-1 0,2 0 0,-1 0 1,2 0-1,13 21 0,2 1 54,3-2 1,0-1-1,52 56 0,-51-66-42,0-1 1,2-1-1,0-3 0,2 0 0,0-3 0,1-1 0,0-2 0,2-2 1,-1-1-1,1-3 0,52 10 0,64-4-22,-132-17-15,0 0 1,0-2-1,0-1 0,0-1 0,33-12 1,216-111 83,-255 118-73,-1 0-1,1-1 0,-2 0 1,1-1-1,-1-1 0,-1 0 1,1-1-1,-2 0 0,17-29 1,-7 5 41,-1 0 1,25-76-1,-37 92-33,-1 1 0,0-2 0,-1 1 0,-1 0 0,1-31 0,-6-106 175,0 138-178,0-1 1,-2 1 0,0 0 0,0 1 0,-2-1 0,0 1 0,-1 0 0,0 1-1,-1 0 1,-1 1 0,-1-1 0,0 2 0,-18-24 0,7 12 30,-1 1 0,0 1 1,-2 1-1,-1 1 1,-35-25-1,38 35 22,18 12-66,-1 0 0,1 0-1,0-1 1,0 0 0,0 0-1,-7-8 1,6 10 440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2:33.52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828 1 3474,'0'0'17317,"-27"1"-10143,21 3-7067,-1-1 1,1 2-1,0-1 0,0 1 1,0 0-1,0 0 1,1 1-1,0 0 0,0 0 1,-5 9-1,-15 16 16,-59 60 134,-32 35 192,-137 191 1,216-257-330,-54 115 0,14-26-94,29-79 36,46-68-33,2-24-12136,0 12 5584,0-5-2075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2:34.3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502 254 2785,'0'0'10629,"-16"-12"-9191,-52-35-43,67 45-1271,-1 0 0,0 1 0,-1-1 0,1 1 0,0 0 1,0 0-1,0 0 0,-1 0 0,1 0 0,0 0 0,-1 1 0,1 0 0,-1-1 0,1 1 0,0 0 0,-1 0 0,-2 1 0,-6 1 445,0-1-318,-1 1 0,1 0 1,0 1-1,0 1 0,0 0 1,0 1-1,0 0 0,1 1 1,0 1-1,0-1 1,0 2-1,1 0 0,-9 9 1,-8 10 180,1 1 1,1 1 0,-24 38 0,38-50-263,0-1 0,1 1 0,0 1-1,2 0 1,0 0 0,0 1 0,1 0-1,1 1 1,1-1 0,1 1 0,0 0 0,1 0-1,-1 37 1,3-27 72,1-1-1,1 1 0,10 51 1,-8-64-141,0 0-1,1-1 1,1 0 0,1 0-1,-1-1 1,2 0 0,16 26 0,-16-28-71,1-1 0,0-1 0,0 1 1,1-2-1,0 1 0,1-2 0,-1 0 1,2 0-1,-1-1 0,1-1 0,20 9 1,31 10 113,1-4 0,0-3 0,2-4 0,-1-3 0,131 3 0,-177-16-108,0-2 1,0 0-1,0-2 1,-1 0-1,0-2 0,0 0 1,0-1-1,0-2 1,-1 0-1,23-19 0,17-16 82,76-82-1,-133 127-117,18-19 31,-1-2 1,-1-1-1,0 0 0,-1-2 1,-2 0-1,0-1 0,-1 0 0,-1-1 1,-1 0-1,9-35 0,-9 27 22,-3 0 0,0-1-1,-1 0 1,-2-1 0,-1 1-1,-2-1 1,-4-70 0,0 91-30,1 0-1,-2 1 1,0 0 0,0 0 0,-1 1 0,-1-1 0,0 1 0,0 0 0,-1 1 0,-15-21 0,6 11 49,-2 0-1,0 1 1,-1 1 0,-29-25 0,36 37-41,0 0 1,-1 0 0,0 2 0,0-1 0,0 2 0,0 0 0,0 1-1,-28-3 1,-6 3-55,-62 3 0,47 3 1,43-1-88,0 1-1,-1 1 1,1 1-1,0 1 1,1 1-1,-25 12 1,35-14-631,1 0 0,-1 1 0,0 1 1,1-1-1,0 1 0,-13 14 0,2 2-4536,0 2-3509,3-2-2409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2:35.24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621 71 1457,'0'0'10295,"0"-12"-8870,0-35 66,0 35 10128,-2 15-10835,-11 16-276,-1-1-1,-17 17 1,-8 11-265,-114 138 742,49-61-266,-134 205 0,235-324-718,3-3-1,0 0 0,-1-1 0,1 1 0,0 0 0,-1-1 0,1 1 0,-1 0 0,1-1-1,-1 1 1,1 0 0,-1-1 0,1 1 0,-1-1 0,1 0 0,-1 1 0,0-1 0,1 1 0,-1-1 0,0 0 0,0 1 0,0-1-16,-10 0-7769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2:36.02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536 47 4306,'0'0'11859,"-17"-8"-9890,-56-24-454,66 30-1335,0 1-1,1-1 1,-1 1 0,0 0 0,0 1-1,1 0 1,-1 0 0,0 1-1,0 0 1,1 1 0,-1-1-1,1 2 1,-1-1 0,1 1 0,0 0-1,-1 0 1,1 1 0,-9 8-1,-1 2 60,0 2-1,0 0 0,1 1 0,-15 23 0,27-35-188,-23 29 289,-17 22 505,3 3 0,-40 72 0,75-120-756,1 0-1,1 0 1,0 0 0,0 0 0,0 1-1,2-1 1,-1 1 0,1-1-1,0 14 1,1 4 48,1-1 1,5 43-1,-1-39 2,2-1 0,1 0 0,0 0 1,2-1-1,1 0 0,1-1 0,1 0 0,27 43 0,-27-53-108,1-1 0,1 0-1,0-2 1,1 0-1,1-1 1,0 0 0,1-2-1,0-1 1,0 0 0,1-2-1,0 0 1,1-2-1,0 0 1,0-2 0,0-1-1,1 0 1,-1-2 0,39 0-1,-20-2 4,-24 0 40,0 0 1,0-1-1,0-1 0,0-1 0,0 0 0,0-1 0,0-1 0,26-12 0,-3-5 64,157-98 137,-168 100-242,0-1 0,-2-2 0,0-1 0,42-52 0,-56 59 2,-1-1 0,0 0 1,-1-1-1,-1 0 0,0 0 0,-1-1 0,0-1 0,-2 1 1,7-37-1,-6 17 33,-1 0 0,-2 0 0,-1 0 1,-3-49-1,-1 74-48,0 1 0,0-1 0,-1 1 0,-1 0 0,0 0 0,-1 0-1,0 1 1,0-1 0,-1 2 0,0-1 0,-1 1 0,-9-13 0,-1 1 28,-1 0 0,-1 2 0,-1 1-1,-28-24 1,33 32-40,0 0-1,-1 1 1,1 1 0,-2 1-1,1 1 1,-1 0 0,0 2-1,-1 0 1,1 1 0,-1 1-1,-20-1 1,-28 5-2889,-45 0-7191,127 0-119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2:36.9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8 3762,'0'0'13062,"4"-5"-8065,7 3-3727,-3 6-921,1 1 1,-1 0-1,0 0 1,0 1-1,-1 0 1,11 12-1,25 18 646,51 26 314,73 53 168,-132-88-1232,0 2 0,48 55 1,63 99 152,-4-3-100,-111-146-241,1-1 0,68 54 0,-6-21-19,-36-27-59,-3 2 1,92 89-1,-143-128 31,-5-9-802,0 6 562,1 0 0,-1-1 1,0 1-1,1 0 0,-1 0 0,0 0 1,0 0-1,0 0 0,0 0 0,0 0 1,0 0-1,0 1 0,0-1 1,0 0-1,0 1 0,-2-2 0,-13 1-4713,-7 1-2509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2:37.8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624 190 5699,'0'0'6771,"-26"-3"-5181,16 1-1379,-188-16 3481,190 19-3348,-1 0 0,1 1 1,-1 0-1,1 0 0,0 1 0,0 1 1,0 0-1,0 0 0,0 1 0,1 0 1,-14 12-1,-6 8 873,-39 47-1,56-59-940,-10 10 194,1 1 0,1 2 0,1 0 0,1 1 0,-22 48-1,30-54-351,0 0-1,1 1 1,1 1-1,1-1 1,0 1-1,2 0 1,0 0-1,-1 44 1,5-53-76,1-1 0,-1 1 0,2-1 0,0 0 1,0 1-1,1-1 0,0-1 0,0 1 0,2-1 0,11 22 0,8 8 216,44 57 0,-38-58-87,2-2 0,2-1 0,0-2 0,2-2 0,2-2 0,0-2 0,47 27 0,-48-37-93,0-2 0,0-1 0,2-3 0,-1-2 0,1-1 0,1-3 0,0-2 0,53-1 0,-59-5-13,46-7 0,-67 4-41,0 0-1,0-1 1,0-1 0,-1-1 0,26-14-1,-20 9-19,0-2 0,-1 0 0,0-1 0,-1-1 0,0-1 0,-1-1 0,-1 0 0,0-1 0,-1-2 0,-1 1 0,0-2 0,-1 0 0,13-31 0,8-32 29,24-94 1,-47 140-19,-1-1 1,-2 0-1,-1 0 1,-2-1 0,0-46-1,-3 59 14,-1 0 0,-2 0 0,0 0 0,-1 1 0,-2-1 0,-12-48 0,9 49 17,-1 1-1,-1 0 0,-25-46 1,26 56-26,0 1 1,-1 1 0,-1 0-1,1 0 1,-2 1 0,0 1-1,-16-12 1,4 4-21,-2 1 0,0 1 0,-1 2 0,0 1 0,-1 1 0,0 3 0,-1 0 0,0 2 0,0 2 0,0 1 0,-33-1 0,53 6-369,-1 0 0,1 1 0,0 0 0,-1 1 0,1 0 0,0 0 0,0 1 0,0 1-1,0 0 1,1 0 0,-1 1 0,1 0 0,0 1 0,0 0 0,0 1 0,1 0 0,-11 13 0,-4 4-5871,5-1-3495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2:38.8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2049,'0'0'16728,"4"4"-15357,90 95 4266,9 11-3580,-29-37-1706,85 105 0,-137-146-352,-1 2 0,24 47 0,-41-75-122,0-1 0,0 1 0,0-1 0,1 0 0,-1-1 1,1 1-1,7 4 0,-8-5-289,6-3-3151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2:40.1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1057 121 5939,'0'0'9239,"-23"-16"-8015,-76-48-50,94 60-1000,0 1 0,-1 0 0,1 0-1,0 1 1,-1-1 0,0 1 0,1 1 0,-1-1 0,0 1 0,0 0 0,1 1-1,-1 0 1,-11 1 0,-6 1 404,-41-4 470,35 0-781,1 1-1,0 2 1,0 1-1,0 1 1,0 2-1,-37 12 0,25 3 151,0 2-1,-63 48 0,86-56-156,0 1-1,-26 32 1,-11 11 476,38-41-498,1 2 0,1 0 0,1 1 0,0 1-1,1 0 1,-14 35 0,10-23-75,2 0 1,1 1-1,1 1 0,2 0 0,0 1 1,2 0-1,2 1 0,1 0 1,-3 62-1,8-76-96,1 1 1,0-1-1,5 26 1,-4-40-34,0 0 0,0-1 0,1 1 0,0-1 0,0 1 1,1-1-1,0-1 0,0 1 0,1-1 0,8 12 1,19 21 337,48 46 1,-65-72-314,0-1 1,0-1-1,1-1 0,0-1 0,1 0 1,22 8-1,-24-12-38,202 67 345,-185-65-330,-17-3 0,-1-2-1,1 0 1,28 1 0,170-4 132,-195-1-172,1-1 0,29-8 1,9-2-10,-44 9 21,1 0 0,0-1 0,-1-1 0,0-1 1,0 0-1,0-1 0,0-1 0,-1 0 0,0-1 1,14-15-1,12-14 50,52-67-1,-83 96-57,16-21 12,0-2-1,28-55 1,-30 45 24,-2 0 0,-1-2 0,-2 0 1,-2-1-1,-2-1 0,11-61 0,-18 59 19,-2 0-1,-4-88 0,-1 46-22,3 62-32,-2-28 0,1 53 0,-1 0 0,1 0 0,-1 1 0,1-1 0,-1 0 0,0 0 0,0 1 0,0-1 0,0 0 0,-1 1 0,1 0 0,0-1 0,-1 1 0,0 0 0,-2-3 0,-5-5 0,0-1 0,-15-23 0,18 24 0,-1 0 0,0 1 0,0 0 0,-16-15 0,-42-31-35,63 54-139,0-1 0,1 1 0,-1 0-1,0 0 1,0 0 0,1 0 0,-1 1 0,0-1-1,0 1 1,0-1 0,0 1 0,0 0 0,0 0-1,0 0 1,0 0 0,1 0 0,-1 0 0,0 1-1,0-1 1,0 1 0,0 0 0,0-1 0,0 1-1,1 0 1,-1 0 0,0 0 0,-2 3 0,-7 5-2211,0 0 0,1 1 0,-11 11 1,15-13 644,-41 44-9810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3:12.9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429 0 4418,'0'0'20351,"-17"11"-19394,2-2-748,-6 3 108,0 2 0,0 0-1,-30 30 1,-42 41 628,-31 33 73,109-101-870,1 2 0,-21 32-1,34-45-165,1-4 68,4-2-31,284 0 480,-277-1-521,0 0 1,-1-1-1,1 0 1,-1 0 0,1-2-1,-1 0 1,0 0-1,14-8 1,5-7-1267,37-31 1,-66 50 1280,2-2-406,1 0 0,-1 0 0,0 0 0,0 0 0,0-1 0,0 1 0,0-1 0,3-4 0,-1-14-6504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1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4722,'0'0'10917,"0"32"-9674,-1-7-928,1 31 742,13 108-1,27 42 1215,-38-199-2161,-1-1 0,1 0 1,0 0-1,1 0 1,-1-1-1,1 1 1,1 0-1,-1-1 1,5 6-1,-7-9 608,4-36-497,2 1 1,0 0-1,3 0 0,0 1 1,2 0-1,2 1 1,25-43-1,7-4-319,14-20-1155,-19 37-6520,-34 51 2480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3:13.2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73 1 11013,'0'0'10373,"-49"173"-8340,35-110-353,14-8-399,-5 0-449,0-7-447,5-17-353,0-7-32,0-1-320,0-7-1265,20-16-11525,-1-24 4402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3:13.53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8308,'0'0'10871,"21"7"-8416,5 1-1575,35 16 1,-58-22-790,-1-1 1,0 1-1,0-1 0,1 1 1,-1 0-1,0 0 1,0 0-1,0 0 1,0 0-1,-1 1 0,1-1 1,0 0-1,-1 1 1,0 0-1,1 0 1,-1-1-1,0 1 0,0 0 1,0 0-1,0 0 1,-1 0-1,1 0 1,-1 0-1,0 0 0,1 1 1,-1-1-1,0 0 1,-1 4-1,1 4 219,1 6-44,-1-1-1,-1 1 1,-1-1 0,0 0 0,0 1-1,-2-1 1,1 0 0,-2-1-1,-6 18 1,-3 0 61,-1 0-1,-37 58 0,49-86-304,2-4-14,0 1-1,0-1 0,1 1 0,-1-1 1,0 1-1,1 0 0,-1-1 0,1 1 1,-1 0-1,1 0 0,-1-1 1,1 1-1,0 0 0,0 0 0,0-1 1,0 1-1,0 0 0,0 3 0,5-4-41,-2-1 33,8 0 8,0 0 0,1 0 0,-1-2 0,0 1 0,0-2 1,0 0-1,11-5 0,-2-1-246,75-41-5185,-86 45 4375,-1-1 1,1 0 0,-1-1 0,0-1-1,0 1 1,-1-1 0,14-19 0,-10 4-9442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3:19.92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5250,'0'0'18153,"6"0"-17689,11 0-216,-1 1 0,0 1 0,1 1 0,-1 1 0,0 0 1,0 2-1,0 0 0,22 13 0,-36-16-159,0-1 0,0 0 0,0 1 1,0 0-1,0-1 0,0 1 0,-1 0 0,1 0 0,-1 0 1,0 0-1,1 0 0,-1 1 0,0-1 0,-1 0 0,1 1 0,-1-1 1,1 0-1,-1 1 0,0-1 0,0 1 0,0-1 0,0 1 1,0-1-1,-2 5 0,2 0 3,-1-1 0,-1 1 0,1-1 0,-1 1 0,0-1 0,-1 0 0,1 0 0,-1 0 0,-1 0 0,-3 6 0,-104 120 466,109-132-574,1 0-1,0 1 1,0-1 0,0 0-1,0 1 1,0-1-1,0 1 1,0-1 0,0 1-1,0 0 1,1-1-1,-1 1 1,0 0 0,1 0-1,-1 0 1,1-1 0,0 1-1,-1 0 1,1 0-1,0 0 1,0 0 0,0 0-1,0 0 1,0 0 0,1-1-1,-1 1 1,0 0-1,1 0 1,-1 0 0,1 0-1,0-1 1,1 4 0,2 1-17,1 0-1,0-1 1,0 0 0,0 0 0,0-1 0,12 8 0,-12-9 20,1 0 0,-1 1 0,0 0-1,-1 0 1,1 1 0,-1-1-1,1 1 1,6 11 0,-8-10 21,-1 0 0,0 1-1,0-1 1,0 1 0,0 0 0,-1 0 0,0 0 0,0 0 0,-1 0-1,1 8 1,-2-10 4,1-1-1,0 1 1,-1-1-1,1 1 1,-1-1 0,0 0-1,-1 1 1,1-1-1,-1 0 1,1 0-1,-1 0 1,0 0-1,0 0 1,0-1 0,-1 1-1,-3 4 1,-10 10-36,13-14-62,1 0 1,-1 0-1,0-1 1,-1 0-1,1 0 1,0 0-1,-1 0 1,1 0-1,-1-1 1,0 0-1,0 0 1,0 0-1,0 0 1,0-1-1,0 0 0,0 0 1,0 0-1,-8 0 1,11-2-88,0 1 0,0-1 0,1 1 1,-1-1-1,1 1 0,-1-1 0,0 0 0,1 0 0,-1 1 1,1-1-1,0 0 0,-1 0 0,1 0 0,-1 1 0,1-1 1,0 0-1,0 0 0,-1 0 0,1 0 0,0 0 0,0 0 1,0 0-1,0 0 0,0 0 0,0 0 0,0 0 0,0-1 1,0-41-3947,1 31 2099,-1-35-5008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3:20.2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17 9204,'0'0'11312,"8"23"-10117,0-1-876,-2-10-129,-2 1 0,1-1 0,-1 1 0,-1 1 0,0-1 0,-1 0 0,0 1 0,0 0 0,-2-1 0,1 15 0,-4 2 277,-1-1 0,-1 0 0,-1 0 0,-1 0 0,-10 27 0,16-53-422,8-3-194,1-1 171,1-1 1,-1 0 0,0-1 0,0 0 0,0 0 0,0-1 0,-1 0-1,1-1 1,-1 0 0,0 0 0,0-1 0,0 0 0,-1 0 0,0-1-1,0 0 1,6-8 0,12-18-800,-1-2 0,26-51 0,-16 18-3132,-13 17-1607,1-17-4283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3:21.03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88 1 1585,'0'0'16162,"5"0"-15023,-2 0-984,1 1 0,-1-1 1,0 1-1,0 0 0,0 0 0,1 0 0,-1 0 0,0 0 1,0 1-1,0 0 0,-1 0 0,1 0 0,0 0 1,-1 0-1,1 1 0,-1 0 0,1-1 0,-1 1 0,0 0 1,0 0-1,0 0 0,0 1 0,-1-1 0,1 1 1,-1-1-1,1 1 0,-1-1 0,0 1 0,0 4 0,3 10 170,-2 0-1,0 0 0,-1 0 0,0 1 0,-1-1 0,-1 0 0,0 0 1,-1 0-1,-7 29 0,7-37-300,1-7-17,0 1 0,0 0-1,-1 0 1,1-1 0,-1 1 0,0-1 0,0 1-1,-3 5 1,4-8-44,2 4-77,0 0 88,1 1 0,0-1-1,0 0 1,0 0 0,0 0 0,1-1 0,0 1 0,0-1 0,0 1-1,0-1 1,0 0 0,0-1 0,5 5 0,10 13 66,-14-16-11,-1 0 1,0 0-1,0 0 1,0 1 0,-1-1-1,1 1 1,-1 0-1,0 0 1,2 11-1,-2-2 397,-1 0 1,0 31-1,-1-42-375,-1 0 1,0 0 0,0 0-1,0 0 1,0 0 0,0 0-1,-1 0 1,0 0-1,1-1 1,-1 1 0,-1-1-1,1 1 1,0-1 0,0 0-1,-1 0 1,0 0-1,1-1 1,-1 1 0,0-1-1,0 0 1,0 0 0,0 0-1,-1 0 1,1 0-1,0-1 1,-1 0 0,-3 1-1,2 0-129,-1 0 0,0 0-1,0-1 1,0 0 0,1 0-1,-1 0 1,0-1 0,0-1-1,0 1 1,0-1 0,0 0-1,0 0 1,1-1 0,-1 0-1,-10-6 1,9 4-582,1-1 0,0 0 1,0-1-1,1 1 0,-1-1 1,-6-10-1,10 12-26,0 1 0,0-1-1,1 1 1,-1-1 0,1 0 0,0 1 0,0-1 0,0 0 0,0 0-1,-1-5 1,2-14-4452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3:21.2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9 1249,'0'0'15255,"88"-8"-14823,-74 8-432,11 0-192,-1 0-1937,-4 0-1857,-1 0-4386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3:21.59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128 0 9492,'0'0'11811,"-2"21"-10987,-3 70-149,6-82-522,-1 1 0,2-1 0,-1 0 0,1 1 0,0-1 0,1 0 0,0 0 0,0-1-1,1 1 1,0-1 0,0 0 0,0 0 0,1 0 0,0-1 0,0 0 0,11 11-1,13 22 211,-29-39-355,10 14 171,0 2 1,-2-1 0,9 19 0,-15-28 67,0-1-1,0 1 1,-1 0 0,1-1 0,-1 1-1,-1 0 1,1 0 0,-1 0 0,0 0 0,0 0-1,0-1 1,-2 10 0,1-13-176,1-1-1,-1 0 1,0 1 0,1-1-1,-1 0 1,0 0 0,-1 0 0,1 0-1,0 0 1,0 0 0,-1 0 0,1 0-1,-1 0 1,1-1 0,-1 1-1,-2 1 1,-2 1 37,1 0 0,-1-1 0,0 0-1,0 0 1,-8 2 0,-3-1-7,1 0-1,0-2 1,-25 1 0,-40-3-1553,80 0 1265,-1 0 0,1 0-1,0 0 1,0 0 0,0 0-1,0-1 1,0 1 0,0 0 0,0-1-1,0 1 1,0-1 0,-1 1-1,1-1 1,1 0 0,-1 1-1,0-1 1,0 0 0,0 0 0,0 0-1,0 0 1,1 0 0,-1 0-1,0 0 1,1 0 0,-1 0-1,0-2 1,0 0-1216,0-1 0,0 0 0,0 0 0,1 0 0,-1 1-1,1-1 1,0-7 0,0-13-8732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3:24.6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128 1 3970,'0'0'11674,"-19"30"-10166,-61 101-19,76-124-1340,1-1 1,0 1-1,-1 0 1,2 0-1,-1 0 1,1 1 0,0-1-1,0 1 1,1-1-1,0 1 1,0 0 0,0 0-1,1-1 1,1 15-1,-1-1 289,0-13-308,0 0 0,0 1 0,1-1 0,0 1 1,0-1-1,0 0 0,1 0 0,0 0 0,0 0 0,1 0 1,0 0-1,0-1 0,1 1 0,-1-1 0,1 0 0,1-1 1,-1 1-1,1-1 0,0 0 0,0 0 0,0-1 1,1 0-1,7 6 0,-1-3-109,0 0 0,1-2 0,-1 0 0,1 0 0,0-2-1,0 0 1,0-1 0,1 0 0,-1-1 0,1-1 0,-1 0 0,17-3 0,-26 2-123,0-1-1,0 1 1,0-1 0,0-1-1,0 1 1,0-1 0,0 0 0,0 0-1,-1 0 1,1 0 0,0-1-1,-1 0 1,1 0 0,-1 0-1,0 0 1,0 0 0,0-1 0,-1 0-1,4-5 1,0 0-769,-1 0-1,-1-1 1,0 1 0,0-1 0,0 0 0,-1-1-1,0 1 1,2-13 0,0-23-4964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3:24.8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268 1 9828,'0'0'11174,"-122"181"-9350,79-118-431,4-8-593,4-8-639,21-16-161,4-15-337,5-8-1071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3:25.2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7700,'0'0'10492,"21"3"-9390,4-1-630,-12-2-241,0 1 0,0 1 0,0 0 1,0 1-1,0 1 0,0 0 0,14 8 0,-22-10-128,12 7 316,0 0 1,22 17-1,-38-25-290,0 0 1,0 1-1,0-1 1,-1 1-1,1-1 1,0 1-1,-1-1 1,1 1-1,-1-1 1,1 1-1,-1-1 1,0 1-1,0 0 1,1-1-1,-1 1 1,0 0-1,0 2 1,-2 36 1109,1-27-1061,-1 6 100,0 0-1,-1 0 1,-1 0-1,0 0 0,-8 19 1,-38 93 422,8-21-400,34-89-307,2 2 0,0-1 0,1 1-1,1 0 1,1 0 0,-1 45 0,4-67-698,-3-28-12004,-9-17 5988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2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213 1 8516,'0'0'9596,"-22"29"-8491,-74 98-161,79-102-496,1 0 0,-18 40 0,29-50-165,-1-1-1,2 1 0,0-1 1,-3 28-1,5-24-106,3-18-186,-1 0 0,1 1-1,-1-1 1,1 0 0,-1 1-1,0-1 1,1 0 0,-1 0-1,1 1 1,-1-1 0,1 0-1,-1 0 1,1 0 0,0 0-1,-1 0 1,1 0 0,-1 0-1,1 0 1,-1 0 0,1 0-1,-1 0 1,1 0 0,-1 0-1,2 0 1,1-1-41,2 1 25,0-1 1,0 1-1,1-1 1,-1-1-1,0 1 0,0-1 1,0 0-1,0 0 1,-1 0-1,1-1 1,0 0-1,-1 0 0,5-4 1,8-8-76,28-31 1,-23 23-94,11-16-328,-25 28 212,0 1-1,1 0 0,0 1 0,19-15 1,-26 23 651,11 43 2831,-9-35-2214,6 10-1910,-10-17 672,1 1 0,0-1 0,-1 1 0,1-1 0,0 0 0,-1 1 0,1-1 0,0 0 0,0 0 0,-1 0 1,1 1-1,0-1 0,0 0 0,-1 0 0,1 0 0,0 0 0,0 0 0,-1 0 0,1-1 0,0 1 1,0 0-1,-1 0 0,1 0 0,1-1 0,10-6-5984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3:25.38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6563,'0'0'15671,"136"102"-14694,-92-78-721,-5-8-256,0 7-48,0 1-1937,0 8-3746,-10-1-6594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3:26.21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467 230 2545,'0'0'2182,"0"-23"1095,-3-78-111,3 96-2887,0 1-1,-1-1 0,0 1 0,0-1 0,0 1 0,0-1 0,-1 1 0,0 0 0,1 0 1,-1 0-1,0 0 0,-1 0 0,1 1 0,0-1 0,-1 1 0,0 0 0,0 0 1,0 0-1,0 0 0,0 0 0,0 1 0,0-1 0,-1 1 0,1 0 0,-1 1 0,1-1 1,-8-1-1,0 0 350,0 1 1,-1 0-1,0 1 1,1 0-1,-1 1 1,-21 4-1,23-2-370,0 1-1,0 1 0,0 0 0,0 0 0,1 1 1,-1 1-1,1 0 0,0 0 0,0 1 0,-10 11 1,-9 11 484,-36 49 1,54-65-549,1-2-52,0-1 35,0 1 1,1 0-1,0 1 1,1 0 0,0 1-1,-10 23 1,17-35-181,0 0 0,0 0-1,0 0 1,0 0 0,0 0 0,0 0 0,0 0 0,0-1 0,0 1 0,0 0 0,0 0-1,1 0 1,-1 0 0,0 0 0,0-1 0,1 1 0,-1 0 0,1 0 0,-1-1 0,0 1 0,1 0-1,-1-1 1,1 1 0,0 0 0,-1-1 0,1 1 0,-1-1 0,1 1 0,0-1 0,-1 0-1,1 1 1,0-1 0,-1 0 0,1 1 0,0-1 0,-1 0 0,1 0 0,0 0 0,0 0 0,-1 0-1,1 0 1,0 0 0,1 0 0,39 2-44,-35-2 41,7-1 1,0-1 1,0 0-1,0-1 0,0-1 0,0-1 0,-1 0 0,1 0 0,12-10 0,33-13-92,-55 27 46,-3 5 43,0 3 11,1 20 193,-1-1 0,-2 0-1,0-1 1,-10 50 0,-16 18 241,-42 102-1,33-100-421,34-85-716,16-20-14345,-12 9 15264,22-28-6472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3:26.68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337 0 8676,'0'0'9919,"-12"32"-8121,-160 444 5448,162-450-7025,2 0-1,0 0 1,2 1-1,0 0 0,2 1 1,0-1-1,0 33 1,4-58-224,1 1 0,-1-1 0,1 1 0,-1-1 0,1 1 0,-1-1 0,1 1 0,0-1 0,0 0 1,0 1-1,0-1 0,1 0 0,-1 0 0,0 0 0,1 0 0,-1 0 0,1-1 0,-1 1 0,1-1 0,0 1 0,0-1 0,0 1 1,-1-1-1,1 0 0,0 0 0,0 0 0,0 0 0,3 0 0,-3 0-7,1 0 1,0-1-1,-1 1 1,1-1-1,0 0 1,0 1-1,0-1 1,-1-1-1,1 1 1,0 0-1,0-1 1,-1 0-1,1 0 1,0 0-1,-1 0 0,1 0 1,-1-1-1,1 1 1,-1-1-1,0 0 1,1 0-1,2-3 1,12-22-68,0 0 1,-2-2 0,-1 1-1,-1-2 1,10-32 0,-13 35-27,-8 23 99,-1 0-1,0-1 1,0 1-1,0 0 1,0-1-1,-1 1 1,0-1-1,1 1 1,-2-7-1,1 4 154,-4 5 366,-17-2-18,-1 0-1,0 2 0,0 1 0,-29 4 0,-1-2-13,44 0-507,0 1 0,0 0 0,1 0 0,-1 0 0,1 1-1,-1 1 1,1 0 0,0 0 0,0 0 0,0 1 0,1 0-1,-8 8 1,8-9-163,-3 11-2395,4-6-2576,0-1-2250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6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31 3057,'0'0'13740,"0"-2"-11264,0 1-2182,-1 0 0,1 0-1,1 0 1,-1 0 0,0 0 0,0 0 0,0 0 0,0 0 0,0 0 0,1 1 0,-1-1-1,0 0 1,1 0 0,-1 0 0,1 0 0,0 0 0,0 0-156,0 0 0,0 0 0,0 0 0,0 0 1,1 1-1,-1-1 0,0 1 0,0-1 0,1 1 0,-1-1 0,2 1 1,10-2 294,0 0 0,20 1 0,-30 1-367,-2 1-20,0-1-1,0 0 1,0 0-1,-1 1 1,1-1-1,0 0 1,0 1-1,-1-1 1,1 1-1,0-1 1,-1 1-1,1 0 1,0-1-1,-1 1 1,1 0-1,-1-1 1,1 1-1,-1 0 1,1 0-1,-1-1 1,1 1-1,-1 0 1,0 0-1,0 0 1,1 0 0,-1 0-1,0 0 1,0 0-1,0-1 1,0 1-1,1 1 1,0 36 1144,-1-31-1006,0 6-42,-1 0 0,0 0 1,0 0-1,-1-1 0,-1 1 0,0-1 0,0 1 0,-1-1 0,0 0 0,-8 15 1,-11 27 590,23-51-650,0-2-102,11-1-2,-5 0-13,0-1 1,0 1 0,0-1-1,0-1 1,0 1-1,-1-1 1,1-1 0,0 1-1,9-6 1,-2-2-191,0 0 0,15-15 1,-17 15 113,-1 0 0,1 1 0,1 1 0,13-8-1,-24 15-33,-1 20-143,-1-7 398,1 0 0,2 13 0,-2-22-73,1 0 0,-1 0 0,1 0 0,0 0 0,0 0 0,0 0 0,0 0 0,0 0 0,1-1 0,-1 1-1,1 0 1,3 3 0,-4-4-30,1-1-1,0 1 0,0-1 0,0 0 0,0 0 0,1 0 1,-1 0-1,0-1 0,0 1 0,0 0 0,1-1 1,-1 0-1,0 0 0,0 0 0,5 0 0,-4 0-1,1-1 0,-1 1 0,1-1 0,-1 0 0,1 0-1,-1 0 1,0 0 0,0-1 0,6-3 0,0-3-36,0-1-1,-1 0 1,-1 0 0,10-14 0,24-45-260,-39 65 269,5-9-55,-3 5 19,0 1 0,0-1 0,-1 0 0,1 0 0,3-13-1,-7 19 101,-1 1 0,1 0 0,0-1 0,0 1 1,0 0-1,0-1 0,-1 1 0,1 0 0,0-1 0,0 1 0,-1 0 0,1 0 0,0-1 0,0 1 0,-1 0 0,1 0 0,0 0 0,-1 0 0,1-1 0,0 1 0,-1 0 0,1 0 0,0 0 0,-1 0 0,1 0 0,0 0 0,-1 0 0,1 0 0,0 0 0,-1 0 1,1 0-1,-1 0 0,-17 0 278,14 0-158,-4 0-129,0 0-1,0 1 0,0 0 1,-1 0-1,1 1 0,0 0 1,-12 5-1,-28 24-1105,40-27-10982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410 55 5170,'0'0'15770,"-14"-9"-14422,-42-26-217,53 33-1031,0 1 1,0-1-1,0 1 1,1 0 0,-1 0-1,0 0 1,0 0-1,0 1 1,0-1-1,-1 1 1,1 0 0,0 0-1,-4 1 1,-4 0 257,-2-1-223,0 2-1,0-1 1,1 2 0,-1 0 0,0 1 0,1 0-1,0 1 1,0 0 0,0 2 0,1-1 0,-1 2-1,1-1 1,-14 14 0,17-13-125,-1 1-1,1-1 1,1 2 0,0-1-1,0 1 1,0 0 0,1 1-1,0 0 1,1 0 0,0 0-1,1 1 1,0 0 0,0 0-1,1 0 1,1 0 0,-2 13-1,1 15 165,4 69-1,-1-100-117,1 0 1,1 0-1,0 0 0,0 0 0,0 0 0,1 0 0,0 0 0,1-1 1,5 10-1,-2-6 5,0 0-1,1-1 1,0 0 0,1 0 0,13 11 0,4 0 14,0-1 0,2-1 0,50 27 1,-60-38-62,1 0 1,-1-1 0,1-2 0,1 0 0,-1-1-1,0-1 1,1-1 0,36 0 0,-52-3-8,19 0 26,1-1 0,-1 0 0,31-8 1,-46 7-5,-1-1 1,1 0 0,-1 0-1,1 0 1,-1-1 0,0-1-1,0 0 1,-1 0 0,1 0-1,-1-1 1,0 0 0,0 0-1,9-13 1,-3 1 51,-1-2 0,0 0 0,-1 0 0,10-30 1,-6 9-17,12-60 0,-21 74 8,0-1 1,-2 1-1,0-46 1,-4 68-9,1-1 0,-1 1 0,0-1 1,0 1-1,-1 0 0,0-1 0,1 1 1,-1 0-1,-1 0 0,1 0 1,-5-7-1,-5-6 207,-21-25 0,17 24-140,7 6-84,4 7-23,1 0 0,-1 0 0,0 0 1,0 1-1,0 0 0,-8-5 0,-1-4-9,13 14-440,1 0 146,0 0 0,0 0 0,0 0 1,-1 0-1,1 0 0,0 0 0,0 0 0,-1 0 1,1 0-1,0 0 0,0 0 0,-1 0 0,1 0 1,0 0-1,0 0 0,0 0 0,-1 0 0,1 0 1,0 0-1,0 1 0,-1-1 0,1 0 0,0 0 1,0 0-1,0 0 0,0 0 0,-1 1 0,1-1 0,0 0 1,0 1-1,-8 10-7811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6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659 1 4610,'0'0'15292,"-2"0"-13894,-2 0-1062,0 0-1,0 1 0,1 0 0,-1 0 0,0 1 0,1-1 0,-1 1 0,1 0 1,-1 0-1,1 0 0,0 0 0,-5 4 0,-52 47 1421,-64 52-206,73-59-1049,-90 62 1,113-92-447,6-2 8,0 0-1,-23 21 0,31-24-34,-18 12-1,19-15-14,1 1 0,-13 10 0,20-14-2106,-7 4-8967,17-9 4588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6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616 90 3650,'0'0'12848,"-11"-8"-11034,-1-1-1235,2 2 93,-1-1 0,1 1 0,-2 1-1,-12-6 1,8 6 141,0 0 1,0 1-1,0 1 0,-29-3 0,26 6-513,-57-3 536,68 5-780,0 0 1,0 0-1,0 0 1,0 1-1,0 1 1,1-1-1,-12 7 0,-1 3-8,1 1-1,0 1 0,0 0 0,1 2 0,1 0 0,0 2 0,-17 23 0,25-28-46,0 0-1,0 0 0,1 1 1,1 0-1,0 1 1,1 0-1,0 0 0,1 1 1,1 0-1,0 0 0,1 0 1,-2 20-1,3-19 25,1 0 0,1 0 0,1 0 0,0 0 0,0 0 0,2 0 0,0 0 0,1-1 0,0 1 0,7 17 0,9 13 129,32 59 1,-44-92-85,2 0-1,-1-1 1,1-1 0,1 0-1,0 0 1,1-1-1,-1-1 1,2 0 0,-1-1-1,1 0 1,1-1-1,-1-1 1,28 10 0,-9-7 7,0-1 1,0-3 0,1 0-1,0-3 1,40 0 0,-65-3-63,0 0 0,1-1 1,-1 0-1,0 0 0,0-1 0,0-1 1,0 1-1,0-1 0,-1-1 1,1 1-1,-1-1 0,0-1 0,0 0 1,0 0-1,0-1 0,-1 1 0,6-8 1,8-12-14,-2-1 1,-1 0 0,0-1 0,12-31-1,-12 27-34,-8 15 22,0-1 0,-1-1 0,-1 0-1,0 0 1,-2 0 0,1-1 0,-2 0 0,0 0 0,3-35 0,-7 43 18,2-16 12,-1 0-1,-2 1 1,0-1 0,-6-34-1,7 57 13,-1 0 1,0 0-1,0 0 0,-1 0 0,1 0 0,-1 0 0,1 1 1,-1-1-1,0 0 0,0 1 0,0 0 0,-1 0 0,1-1 0,-1 1 1,0 1-1,0-1 0,1 0 0,-2 1 0,-5-4 0,-73-39 459,72 41-1236,7 2-312,1 1 0,-1 0-1,-1 0 1,1 0 0,0 0-1,0 0 1,0 1 0,-4-1-1,-2 1-7100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6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6467,'0'0'11603,"4"4"-10051,122 97 4701,-87-73-5449,-1 1 0,45 47 1,-10 7-129,71 71-381,-110-119-229,-30-34-60,-4-1 98,0-13-6374,0 8 393,0 1-990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380 98 960,'0'0'11491,"-10"-5"-10114,-32-16-126,37 19-923,0 0 1,0 0 0,0 1-1,0-1 1,0 1-1,0 1 1,0-1-1,0 1 1,0 0-1,-7 1 1,-6 0 451,11 0-601,0 0 0,0 0 0,0 0 0,0 1 0,0 1 1,0-1-1,0 1 0,1 1 0,-1-1 0,1 1 0,-8 6 0,-4 5 422,1 1-1,-22 23 1,34-32-511,0 0 1,0 0-1,0 0 0,0 1 0,1 0 1,-5 14-1,-16 55 437,21-64-376,-1 14 138,0-1 0,2 0 0,0 1 0,2 0-1,0 0 1,3 28 0,-1-47-238,0 0 0,0-1-1,1 1 1,0 0-1,0-1 1,7 15 0,23 41 123,-27-54-151,2 3 55,1-1-1,0 1 0,0-2 1,1 1-1,1-2 0,-1 1 0,2-1 1,-1-1-1,21 12 0,7 2 155,64 23 0,-65-29-247,95 33 25,-110-43 20,1 0 1,1-2-1,43 1 0,-51-5-12,30-1 112,-42 0-111,0 0 1,0 1-1,0-2 1,0 1-1,0-1 0,0 1 1,-1-1-1,1 0 0,4-4 1,5-5 28,-1-1 0,0-1 0,-1 0 0,0-1 0,12-20 0,40-81 33,-61 113-80,6-18 15,0-1-1,-1 1 0,-1-2 0,-1 1 0,4-25 0,-4 12-1,-2 0 0,-2 0-1,-1-34 1,0 26-10,-1 33 2,1-1-1,-2 0 1,1 1 0,-1-1 0,0 1-1,-1 0 1,0 0 0,0 0-1,-6-10 1,0 0 16,-2 0 0,-24-33 0,26 40 72,-1 0 0,-1 0 0,1 1 0,-1 1 0,-1 0 0,0 1 0,0 0 0,-1 1 0,0 0 0,0 1 0,-26-9 0,-59-14-3,79 29-4097,11 1-3436,-3 0-1554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576 52 800,'0'0'8455,"0"-6"-7303,0-18-28,3 2 12835,-6 27-13525,-12 13 415,-19 14 0,-12 15-402,-46 56 993,-171 198-396,174-192-1007,84-103-68,1-1 1,0 1-1,0 0 1,1 0-1,-1 0 1,1 0-1,0 1 1,-2 7-1,4-12-330,1-1 2087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2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0 1697,'0'0'13686,"-19"183"-11269,19-105-336,-7 1-512,7-1-465,0-17-207,0-17-673,0-10-224,0-16-16,7-18-2978,-1 0-735,7-26-12807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511 160 672,'0'0'7446,"-4"-14"-5808,-15-46-509,17 57-842,1-1-1,0 1 1,-1-1 0,1 1-1,-1 0 1,0 0 0,0 0-1,0 0 1,0 0 0,0 0-1,-1 0 1,1 1 0,-1 0-1,1-1 1,-1 1-1,0 0 1,0 1 0,0-1-1,-5-2 1,1 3 383,-1-1 1,1 1-1,-1 0 0,0 1 0,0 0 1,-9 1-1,-10 1-213,7-1-174,-1 2 1,1 1-1,1 1 0,-1 1 0,0 1 0,-36 19 1,47-21-223,1-1 0,-1 2 1,1-1-1,-1 1 0,1 1 1,1-1-1,-1 2 0,1-1 1,0 1-1,1 0 1,0 1-1,0 0 0,-5 10 1,8-14-58,-37 82 772,36-75-644,0-1-1,1 1 0,0 0 0,1 0 1,0 1-1,0 12 0,1-5 52,2 28-1,0-42-123,0 1 0,0 0 0,0 0 0,1 0 0,0-1 1,0 1-1,5 9 0,-2-4 47,1-1-1,1 1 1,0-2 0,0 1 0,1-1 0,0 0 0,0-1-1,1 0 1,0 0 0,0-1 0,1-1 0,0 0 0,1 0-1,13 6 1,-3-5 2,0 0 0,0-2-1,1-1 1,40 3 0,92-6 546,-86-3-550,-67 1-104,14 1 16,1-1 0,-1-1 0,0-1 0,1 0 0,-1-1 0,22-8 0,-28 7 2,0 1 8,0 0 0,0-1-1,0-1 1,-1 0 0,1 0 0,-1-1-1,14-12 1,-7-1 12,0 0-1,-1-1 1,-1-1 0,-1-1 0,18-40 0,-25 51-19,-1-1 1,0 0 0,-1 1 0,0-2 0,-1 1 0,2-22-1,-2-1 51,-3-41-1,0 65-50,0 0-1,-1 1 0,0-1 1,-1 1-1,0-1 0,-1 1 1,1 0-1,-2 0 1,1 0-1,-1 1 0,0 0 1,-1 0-1,-9-11 1,9 12 3,-1 1 1,1-1-1,-1 2 1,0-1-1,0 1 1,-1 1-1,0 0 1,0 0-1,0 0 1,0 1-1,0 1 1,-1-1-1,0 2 1,-15-4-1,-48 1 303,57 5-4243,-2 0-4260,3 0-1511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514 0 4994,'0'0'12294,"-4"1"-10864,3-1-1292,0 1 0,-1-1 1,1 1-1,0-1 0,0 1 1,0-1-1,0 1 0,0 0 1,0 0-1,0 0 0,0 0 0,0 0 1,0 0-1,-1 1 0,-12 23 2506,11-18-2306,-36 61 1869,-72 99 1,-3 2-1181,-55 98-256,129-213-493,40-52-260,-1 1-12,0-3 7,0 0-5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351 44 5731,'0'0'7801,"-13"-7"-6195,-42-23-35,53 29-1512,1 0 0,-1 1 0,0-1 0,1 0 1,-1 0-1,0 1 0,0-1 0,1 1 0,-1 0 0,0 0 0,0-1 0,0 1 0,0 0 1,1 1-1,-1-1 0,0 0 0,0 1 0,1-1 0,-1 1 0,0 0 0,0-1 0,1 1 1,-1 0-1,1 0 0,-1 0 0,-2 2 0,0 1 15,-9 6 82,1 0-1,1 1 1,0 1-1,0 0 1,-11 18-1,-44 73 1246,52-77-1009,0 0 0,-21 53-1,31-67-321,0 0 0,1 1 0,0 0 0,1 0 1,0 0-1,1 0 0,0 0 0,0 0 0,3 17 0,-2-25-31,1 0 1,0-1-1,1 1 0,-1-1 1,1 0-1,0 1 0,-1-1 1,2 0-1,-1 0 0,0 0 1,1-1-1,5 7 0,3 2 264,1 0 0,13 10 0,-19-17-130,12 10 223,1 0 0,1-2 0,0 0 0,0-2 1,33 13-1,-24-16-159,0-1 1,0-2-1,1-1 1,50-1-1,-71-3-197,0-1 0,0 0 0,0-1-1,-1 0 1,1-1 0,0 0 0,-1 0 0,0-1 0,0-1 0,0 1 0,0-1-1,10-9 1,-7 4-11,-1 1-1,0-2 1,-1 1 0,0-2-1,-1 1 1,0-1-1,13-24 1,-17 24-10,0 0 0,0 1 0,-1-2 0,0 1 0,0 0-1,-2-1 1,1 1 0,-1-1 0,-1 0 0,0 1 0,-2-21 0,0 23 20,0 1 0,0-1 0,0 1 0,-1 0 0,0 0 1,-1 1-1,-5-11 0,-2-2 140,-23-32 1,27 44-61,0-1 0,-1 2 0,-14-14 0,17 17-21,0 2-1,0-1 1,0 1-1,0 0 0,-1 0 1,1 0-1,-1 1 0,-8-2 1,-9 0 190,-1 0 0,-26 2 0,27-3-2078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 0 1921,'-1'2'17009,"1"-1"-16879,-1 0 0,1 0 0,0-1 1,0 1-1,0 0 0,0 0 0,0 0 0,0-1 1,0 1-1,0 0 0,0 0 0,0 0 1,0 0-1,0-1 0,0 1 0,0 0 1,1 1-1,29 51 4128,15 30-2409,55 76-1,2 8-1476,-68-107-286,54 73 1,-72-112-61,0 0 1,-2 0 0,16 31-1,-26-43-14,1-1-1,8 14 1,-10-21 4,-3-1 136,-13-6-8302,-6-5 1552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293 31 768,'0'0'10592,"-8"-1"-9167,-14-3 153,-25 0 0,39 5-1221,0-1 0,-1 1 1,1 1-1,0 0 0,0 0 0,0 0 1,0 2-1,0-1 0,0 1 1,1 0-1,-1 1 0,1 0 1,-11 10-1,8-7-147,1 0-1,-1 1 1,-11 16 0,17-19-185,-1 0 1,2 1-1,-1-1 1,1 1-1,-1 0 1,2 0-1,-5 15 1,2 3 212,2 0 1,0 1-1,1-1 0,3 43 1,-1-31 231,0-28-369,1-1 0,0 1 0,1-1 0,0 1 0,0-1 0,0 0 0,1 0 0,0 0 0,1 0 0,-1 0 0,1-1 0,0 0 0,1 0 0,0 0 0,0-1 0,8 9-1,-1-3 57,0-1 0,0 0-1,1 0 1,1-2-1,-1 0 1,30 13-1,-17-10-18,1-1-1,0-1 0,0-2 1,0-2-1,33 4 0,-28-8-105,-5 1 39,0-2-1,31-3 0,-53 1-37,0 0-1,1 0 1,-1-1-1,0 0 1,0 0-1,0-1 1,0 1-1,6-6 1,4-3 52,16-17 0,-2 3-33,-17 15-1,0-1 0,0 0 0,-1-1 0,-1 0 0,0-1 0,0 0 0,16-29 0,-19 29 5,-1 0 0,0-1 0,-1 1 0,0-1 0,0-1 1,-2 1-1,1-1 0,-2 1 0,0-1 0,0 0 0,-1-17 0,0 15 62,-2 0 1,0 0 0,-1 0 0,0 1 0,-7-23-1,7 31-56,-1 0 1,0 1-1,0-1 0,0 1 0,-1 0 0,0 0 0,-1 1 0,1-1 0,-1 1 0,0 0 0,0 0 1,-1 1-1,-8-7 0,3 3 39,7 5-67,-1 0-1,1 1 0,-1-1 0,0 1 0,0 0 1,0 1-1,0-1 0,-1 1 0,1 0 1,0 0-1,-1 1 0,-7-1 0,-16 2-250,-39 0 624,22 0-4559,46 0 3861,0 0-1,0 0 1,-1 0-1,1 0 0,0 0 1,0 0-1,0 0 1,-1-1-1,1 1 0,0 0 1,0 0-1,-1 0 1,1 0-1,0 0 0,0-1 1,0 1-1,-1 0 1,1 0-1,0 0 0,0-1 1,0 1-1,0 0 1,-1 0-1,1 0 0,0-1 1,0 1-1,0 0 0,0 0 1,0-1-1,0 1 1,0 0-1,0-1 0,-3-11-10494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3922,'0'0'23112,"4"1"-22440,55 25 651,-26-11-945,-1 2 1,40 27-1,11 7-141,-33-22-135,73 57 1,20 5-23,-31-24-29,-49-24-39,54 37 53,-68-48-7,68 33-1,-50-28-6,-10-6 21,60 46 0,-114-75-66,0 0 0,0 1 1,0-1-1,0-1 1,1 1-1,-1 0 0,0-1 1,1 0-1,5 2 1,-9-3 241,-1-17-8455,-4 12-34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7 3554,'0'0'19385,"-5"-4"-16029,42 3-1990,-21-1-1031,1 2 1,0 1-1,29 4 1,-46-4-309,1 0 1,0-1 0,-1 1 0,1 0 0,0-1-1,-1 1 1,1 0 0,-1 0 0,1 0 0,-1 0-1,0-1 1,1 1 0,-1 0 0,0 0-1,1 0 1,-1 0 0,0 0 0,0 0 0,0 0-1,0 0 1,0 0 0,0 0 0,0 0 0,0 0-1,0 0 1,-1 2 0,-4 31 796,-1-16-384,0-1 0,-15 27 1,14-29-337,-1 1 1,2 0 0,-10 32-1,16-44-107,9-7-63,1-1-139,0-1 0,0 0 0,-1 0 1,0-1-1,0 0 0,0 0 0,14-15 1,-16 14-891,-1-1 1,10-14-1,9-20-8267,-14 20 2012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7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5507,'0'0'15588,"2"0"-14796,3 0-468,0 0-1,0 0 0,-1 1 1,1 0-1,0 0 0,-1 0 1,1 0-1,-1 1 0,1 0 1,-1 0-1,0 0 1,0 1-1,1-1 0,6 7 1,-10-6-261,0 0 0,0 0 0,0-1 0,0 1 0,0 0 1,0 0-1,-1 0 0,0 0 0,1 0 0,-1 0 1,0 0-1,0 0 0,0 0 0,-1 3 0,1 4 113,-1-6-128,1 1 0,-1-1 1,0 0-1,0 1 0,-1-1 1,1 0-1,-1 0 0,0 0 1,0 0-1,0-1 0,0 1 0,0-1 1,-5 6-1,-7 12 65,-6 6 77,19-26-174,6 0-190,18 3 31,-20-4 143,0 1-1,1-1 0,-1 1 0,0-1 1,0 1-1,1 0 0,-1 1 0,0-1 0,0 0 1,0 1-1,0 0 0,0 0 0,0 0 1,2 3-1,-4-3 24,0 0 0,-1 0 1,1 0-1,0 0 0,-1 0 0,1 0 1,-1 0-1,0 1 0,0-1 1,0 0-1,0 0 0,0 1 0,0-1 1,-1 3-1,1 5 228,0 1-49,0-1 0,-1 1 0,0-1 0,-1 0 0,1 1 0,-2-1 0,1 0 0,-1 0-1,-1-1 1,0 1 0,0-1 0,-6 11 0,-6 9 199,-30 51 140,45-79-1059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8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41 0 1985,'0'0'19612,"-2"2"-18078,1 0-1299,-1 0 1,1 0-1,-1 0 1,1 0 0,0 1-1,0-1 1,0 1-1,0-1 1,0 1 0,0 3-1,-6 33 1384,2-11-512,0 2-613,1 1 0,1-1 0,2 45 1,1-74-538,0-3-1990,0-46-10792,0 23 2920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8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49 0 5426,'0'0'13014,"-2"18"-11290,-16 131 1280,11-101-1854,-1 0-27,1 1 0,0 56 0,7-95-1058,0-1-31,0-1-1,1 1 1,2 16-1,-3-23-34,1 0 0,-1 0 1,1 0-1,0 0 0,0 1 0,0-1 0,0-1 0,0 1 0,0 0 0,0 0 1,0 0-1,1-1 0,-1 1 0,1 0 0,-1-1 0,1 0 0,-1 1 1,1-1-1,3 2 0,-1-1-51,1 0 0,-1-1 0,1 1 0,-1-1-1,1 0 1,7 1 0,-10-2 28,-1 0 0,1 0 0,0 0 0,0 0-1,-1-1 1,1 1 0,0 0 0,0-1 0,-1 1-1,1-1 1,0 0 0,-1 0 0,1 0 0,-1 0 0,1 0-1,-1 0 1,1 0 0,-1 0 0,1-1 0,1-1-1,4-12-29,1 0 0,-2 0 0,0-1 0,0 0 0,-1 0 0,3-20 0,-7 31 27,3-15-50,-4 20 153,0-1 0,0 0 0,0 1 0,0-1 0,1 0 0,-1 0 0,0 1 0,0-1 0,0 0 0,0 0 0,-1 1 0,1-1 0,0 0 0,0 1 0,0-1 0,0 0 0,-1 1 0,1-1 0,0 0 0,-1 1 0,0-2 0,-9 0 283,-1 0 0,0 0 0,0 2 0,-20 0 0,10 1-422,-6 3-1459,20-1-2477,1 2-5004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2.8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 4482,'0'0'11875,"1"31"-9813,5 93-528,2-82-714,4-27-380,-6-9-329,-3-4-105,-1 0 0,1 0-1,0 0 1,0 0-1,0 0 1,0 0 0,0-1-1,0 0 1,0 0-1,1 0 1,-1 0 0,0 0-1,1 0 1,-1-1 0,0 0-1,1 1 1,-1-1-1,1-1 1,-1 1 0,1 0-1,-1-1 1,0 0-1,5-1 1,-2 0-19,0 0 1,0 0-1,0 0 1,0-1-1,0 0 1,-1-1-1,0 1 1,1-1-1,-1 0 1,0 0-1,5-6 0,1-5-159,0-1 0,-1 0 0,0-1 0,-2 1 0,0-2 0,10-31 0,-9 24-48,-8 24 1354,1 7-406,0 18-87,-1 33 212,-1-46-624,0-1-1,1 1 1,0-1-1,5 20 1,-5-28-212,0 1 0,0-1 0,0 1 0,0-1 0,0 1 0,0-1 0,1 1 0,-1-1 0,1 0 0,0 0 0,-1 0 0,1 0 0,0 0 0,0 0 0,0-1 0,1 1 0,-1-1 0,0 1 1,1-1-1,-1 0 0,1 0 0,-1 0 0,1 0 0,4 1 0,1-1-4,0 0 0,0-1 0,0 0 0,0-1 0,0 1 0,0-2 0,0 1 0,-1-1 0,1 0 0,-1 0 0,1-1 0,-1 0 0,0-1 0,0 0 0,0 0 0,0 0 0,-1-1 0,10-8 0,7-9-111,-2 0 0,-1-1 0,26-37 0,-30 38-96,4-3-159,-14 19 257,-1-1 0,0 1 0,0-1 0,0 0 0,-1-1 0,0 1 0,6-16 0,-10 22 125,1 1 0,-1-1 0,0 1 0,0-1 0,1 1-1,-1-1 1,0 1 0,0-1 0,0 0 0,0 1 0,0-1-1,0 1 1,0-1 0,0 0 0,0 1 0,0-1 0,0 1-1,0-1 1,-1 1 0,1-1 0,0 1 0,0-1 0,-1 0-1,1 1 1,0-1 0,0 1 0,-1 0 0,1-1 0,-1 1-1,1-1 1,0 1 0,-1-1 0,1 1 0,-1 0 0,1-1-1,-1 1 1,1 0 0,-1 0 0,1-1 0,-1 1 0,1 0-1,-1 0 1,0 0 0,1 0 0,-1 0 0,1-1 0,-1 1-1,0 0 1,1 0 0,-2 1 0,0-1 46,0 0 0,-1 1 1,1-1-1,0 1 0,0 0 1,-1 0-1,1 0 0,0 0 1,0 0-1,0 0 0,-4 4 1,1-1-27,0 1 1,0 1-1,1-1 1,0 1-1,0-1 1,0 1-1,0 1 1,1-1-1,0 0 1,-3 11-1,3-4 20,0-1 0,1 1 0,0 0-1,1 25 1,1-34-62,1 0-1,-1 0 1,1 0 0,0 0-1,0 0 1,0-1-1,1 1 1,0 0-1,-1-1 1,1 1 0,0-1-1,1 1 1,-1-1-1,0 0 1,1 0 0,0 0-1,0 0 1,0-1-1,0 1 1,0-1 0,0 0-1,1 0 1,-1 0-1,1 0 1,-1 0 0,7 1-1,3 2 15,0-1 0,0-1-1,1 0 1,-1-1 0,1 0-1,22 0 1,-35-2-23,22 0-63,1-1 0,-1 0 0,32-7 0,-48 6-349,0 0-1,0 0 0,-1 0 0,0-1 1,1 0-1,-1 0 0,0 0 0,0-1 0,-1 0 1,1-1-1,-1 1 0,0-1 0,0 0 1,0 0-1,-1 0 0,5-7 0,7-23-8498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8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 18 8004,'0'0'16447,"-1"-1"-14889,-5-5-389,4 4 87,4 2-968,40 2 73,-23-1-468,0-1 0,1 0 1,-1-2-1,32-7 0,-42 8-1493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112 0 5635,'0'0'14918,"-9"14"-13397,-32 44-32,35-50-1077,1 1 1,0 0-1,0 0 0,1 1 1,0-1-1,-4 17 0,7-24-396,1 0-1,-1 0 0,1 0 0,-1-1 1,1 1-1,0 0 0,0 0 0,0 0 1,0 0-1,0 0 0,0 0 0,1 0 0,-1-1 1,0 1-1,1 0 0,-1 0 0,1 0 1,0-1-1,-1 1 0,1 0 0,0-1 1,0 1-1,0-1 0,0 1 0,0-1 0,0 1 1,0-1-1,1 0 0,-1 0 0,0 1 1,1-1-1,1 1 0,5 2-37,0 0 1,0-1-1,0 0 0,0 0 1,10 1-1,2 2 42,-3-1-40,-11-4 6,0 0 1,-1 0 0,1 1 0,-1 1 0,1-1-1,-1 1 1,0 0 0,8 5 0,-12-6 65,0 0 0,0 1-1,0-1 1,0 0 0,-1 1 0,1-1 0,-1 0-1,1 1 1,-1-1 0,0 1 0,1-1 0,-1 1 0,0-1-1,0 1 1,-1-1 0,1 3 0,-1 5 478,1-8-443,0 1 0,0-1 1,-1 0-1,1 1 0,-1-1 0,0 0 0,1 0 0,-1 1 0,0-1 0,0 0 1,0 0-1,0 0 0,-1 0 0,1 0 0,0-1 0,-1 1 0,1 0 0,-1-1 1,0 1-1,1-1 0,-1 1 0,0-1 0,-2 1 0,-1 1-32,0-1-1,1 0 1,-1 0 0,0 0-1,0-1 1,0 0-1,0 0 1,-9 0 0,-51-4-1502,23-2-6559,29 4 1217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8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29 0 3185,'0'0'16624,"-2"5"-15351,-2 7-422,0 0 1,0 0 0,1 1-1,0 0 1,1 0 0,-1 14 0,0 29 674,2 1-5794,1-48 2891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201 120 3762,'0'0'12910,"2"-11"-11179,1-1-1106,3-25 371,-6 5 2620,0 30-3445,-1 1 0,1-1 0,-1 1 0,1 0-1,-1-1 1,1 1 0,-1 0 0,0-1 0,0 1 0,0 0-1,1 0 1,-1 0 0,0 0 0,0 0 0,0 0 0,-1 0-1,1 0 1,0 0 0,0 1 0,0-1 0,0 1 0,-1-1-1,1 1 1,0-1 0,-1 1 0,1 0 0,0-1 0,-1 1-1,-1 0 1,-6-1 175,0 1 1,0 0-1,-10 2 0,13-1-335,1 1 0,0-1 1,0 1-1,0 0 0,0 1 1,0-1-1,1 1 0,-1 0 1,1 1-1,-1-1 0,1 1 1,0 0-1,-4 6 0,-2 1 59,1 1 0,0 1 0,-12 24-1,19-35-47,1 1-1,-1 0 0,0 0 0,1 0 1,-1 1-1,1-1 0,0 0 0,0 1 0,0-1 0,1 0 0,-2 8 0,2-11-25,0 1 0,1-1 0,-1 0 0,0 1 0,0-1 0,0 1 0,0-1 1,0 1-1,1-1 0,-1 0 0,0 1 0,0-1 0,1 0 0,-1 1 0,0-1 0,1 0 0,-1 1 1,0-1-1,1 0 0,-1 0 0,0 1 0,1-1 0,-1 0 0,0 0 0,1 0 0,-1 0 0,1 0 1,-1 1-1,0-1 0,1 0 0,0 0 0,15 0-48,-13 0 45,16 1-20,-13-1-5,1 1 0,0-1 0,0 0 0,0-1 0,-1 0 0,14-4 0,-11 1-49,-7 2 30,0 1-1,0 0 0,0 0 1,0 0-1,0 0 1,0 1-1,5-1 0,-7 12 76,0 7 147,0 1-1,-2-1 0,1 0 1,-2 1-1,-5 19 0,-8 32-1,-5 17-631,15-74-695,6-13 1039,0 0 1,0 0-1,0 0 0,0 1 0,0-1 0,0 0 1,-1 0-1,1 0 0,0 0 0,0 1 0,0-1 1,-1 0-1,1 0 0,0 0 0,0 0 0,0 0 1,-1 0-1,1 0 0,0 0 0,0 0 0,0 0 1,-1 1-1,1-1 0,0 0 0,0-1 0,-1 1 1,1 0-1,0 0 0,0 0 0,0 0 0,-1 0 1,1 0-1,0 0 0,0 0 0,0 0 0,-1 0 1,1 0-1,0-1 0,0 1 0,0 0 0,0 0 0,-1 0 1,1 0-1,0-1 0,0 1 0,0 0 0,0 0 1,0 0-1,-1-1 0,1 1 0,0 0 0,0 0 1,0-1-1,0 1 0,0 0 0,0 0 0,0-1 1,0 1-1,0 0 0,0-1 0,-6-25-5076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546 80 5010,'0'0'17448,"-9"-9"-16610,-29-27-88,34 32-552,-1 0 0,1 1 0,-1-1 1,0 1-1,0 1 0,0-1 0,0 1 1,0 0-1,-9-2 0,3 2-44,1 1 0,-1 0 0,-11 2 0,5-1-10,-2 0-67,-1 0-1,1 2 0,-32 7 1,43-6-59,0-1 1,1 1-1,0 0 1,-1 1-1,1 0 1,1 1 0,-1-1-1,0 1 1,1 1-1,0 0 1,0-1 0,-5 9-1,-20 25 186,-39 51 786,60-74-805,0 0-1,1 0 0,-15 36 1,21-43-146,0 0 1,1 0 0,0 0 0,1 0 0,-2 15-1,3 49 194,1-35-123,0-26-79,0 0 1,1 0-1,0-1 0,0 1 0,1-1 0,1 0 0,0 0 0,0 0 0,1-1 1,0 1-1,7 11 0,3 1 54,0-1 1,1-1-1,31 32 0,-31-37-42,1-1 1,1-1-1,0-1 0,0 0 0,1-2 0,0 0 0,1-2 0,0 0 1,1-2-1,-1 0 0,32 4 0,36-1-22,-77-10-15,1 0 1,-1-1-1,0-1 0,0 0 0,20-7 1,127-62 83,-151 66-73,1 0-1,-1-1 0,0 0 1,0 0-1,-1 0 0,0-1 1,0 0-1,0-1 0,9-15 1,-4 2 41,0 0 1,14-42-1,-21 52-33,-1-1 0,0 0 0,-1 0 0,0 0 0,0-17 0,-3-59 175,0 77-178,-1-1 1,1 1 0,-2 0 0,0 0 0,0 0 0,0 0 0,-1 1 0,-1 0-1,0-1 1,0 2 0,0-1 0,-1 1 0,-11-13 0,5 6 30,-1 1 0,-1 0 1,0 1-1,0 1 1,-21-15-1,22 21 22,10 6-66,0-1 0,1 1-1,-1-1 1,1 1 0,0-1-1,-5-4 1,4 5 440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488 0 3474,'0'0'17317,"-16"1"-10143,12 1-7067,0 0 1,1 1-1,-1-1 0,0 1 1,1 0-1,0 0 1,0 0-1,-1 0 0,2 1 1,-4 4-1,-9 9 16,-35 34 134,-18 19 192,-81 108 1,127-144-330,-31 63 0,8-13-94,16-45 36,28-38-33,1-13-12136,0 6 5584,0-2-2075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8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296 142 2785,'0'0'10629,"-10"-7"-9191,-30-19-43,39 25-1271,0 0 0,0 0 0,0 0 0,-1 1 0,1-1 1,0 0-1,0 1 0,-1-1 0,1 1 0,-1 0 0,1-1 0,0 1 0,-1 0 0,1 0 0,-1 0 0,1 0 0,-2 0 0,-4 1 445,1 0-318,-1 0 0,0 0 1,1 1-1,-1 0 0,1 0 1,-1 1-1,1 0 0,0 0 1,0 1-1,0 0 1,1 0-1,-1 0 0,-5 6 1,-4 5 180,0 1 1,1 0 0,-14 22 0,22-29-263,0 0 0,1 1 0,0 0-1,0 0 1,1 0 0,0 0 0,1 1-1,0 0 1,1 0 0,-1 0 0,2 0 0,-1 0-1,1 21 1,1-15 72,1-1-1,0 1 0,6 28 1,-5-35-141,1-1-1,0 0 1,0 0 0,1 0-1,0 0 1,0-1 0,11 15 0,-11-16-71,1 0 0,1-1 0,-1 1 1,1-1-1,0-1 0,0 1 0,1-1 1,-1 0-1,1-1 0,0 0 0,12 5 1,18 5 113,0-1 0,1-3 0,1-1 0,0-2 0,76 1 0,-104-9-108,0 0 1,0-1-1,0-1 1,0 0-1,0 0 0,0-1 1,-1-1-1,0 0 1,1-1-1,12-10 0,11-10 82,44-44-1,-78 70-117,11-11 31,-1-1 1,-1 0-1,0-1 0,0 0 1,-1 0-1,0-1 0,-1 0 0,-1-1 1,0 0-1,6-18 0,-7 14 22,0-1 0,-1 1-1,-1-1 1,-1 0 0,0 0-1,-1 0 1,-3-39 0,0 51-30,1 0-1,-1 0 1,-1 0 0,1 0 0,-1 0 0,0 1 0,-1 0 0,0-1 0,0 1 0,-8-11 0,2 5 49,0 1-1,-1 0 1,0 1 0,-18-14 0,22 21-41,0-1 1,-1 1 0,1 0 0,-1 1 0,1 0 0,-1 0 0,0 1-1,-16-2 1,-4 1-55,-36 3 0,28 1 1,24 0-88,1 0-1,0 0 1,-1 2-1,1 0 1,0 0-1,-14 7 1,21-8-631,-1 1 0,1-1 0,-1 1 1,1 0-1,0 1 0,-8 7 0,1 1-4536,1 2-3509,1-2-2409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366 40 1457,'0'0'10295,"0"-7"-8870,0-19 66,0 19 10128,-1 9-10835,-7 8-276,0 0-1,-10 10 1,-6 6-265,-65 77 742,27-34-266,-78 114 0,138-181-718,2-1-1,0-1 0,0 1 0,0-1 0,-1 0 0,1 1 0,0-1 0,0 0 0,-1 1-1,1-1 1,0 0 0,-1 1 0,1-1 0,0 0 0,-1 1 0,1-1 0,0 0 0,-1 0 0,1 0 0,-1 1 0,0-1 0,1 0-16,-7 0-7769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316 26 4306,'0'0'11859,"-11"-4"-9890,-32-14-454,40 17-1335,-1 0-1,0 0 1,0 1 0,0-1 0,0 1-1,0 0 1,0 0 0,0 1-1,0-1 1,0 1 0,0 0-1,0 0 1,0 1 0,1-1 0,-1 1-1,0 0 1,1 0 0,-6 4-1,-1 3 60,1-1-1,0 1 0,0 1 0,-9 12 0,16-19-188,-13 16 289,-10 12 505,1 2 0,-23 41 0,44-68-756,1 0-1,0 0 1,0 0 0,0 0 0,1 1-1,0-1 1,0 1 0,0-1-1,1 8 1,-1 2 48,2 0 1,3 24-1,-1-23 2,1 1 0,0 0 0,1-1 1,1 0-1,1-1 0,0 1 0,0-1 0,17 24 0,-16-30-108,0 1 0,1-1-1,0-1 1,0 0-1,1-1 1,0 0 0,0 0-1,1-1 1,0-1 0,0 0-1,0-1 1,1 0-1,0-1 1,-1 0 0,1-1-1,0-1 1,1 0 0,21 0-1,-11-2 4,-14 1 40,0-1 1,0 0-1,0 0 0,-1-1 0,1 0 0,0-1 0,0 0 0,15-7 0,-2-3 64,93-54 137,-99 55-242,0-1 0,-1 0 0,-1-1 0,26-29 0,-34 33 2,0 0 0,0-1 1,-1 0-1,0 0 0,0 0 0,-1-1 0,0 0 0,-1 1 1,4-22-1,-3 11 33,-1-1 0,-2 0 0,1 0 1,-3-27-1,0 41-48,0 1 0,-1-1 0,0 1 0,0-1 0,0 1 0,-1 0-1,0 0 1,0 0 0,0 0 0,-1 1 0,0 0 0,-6-8 0,0 1 28,0 1 0,-1 0 0,-1 1-1,-17-14 1,21 18-40,-1 1-1,0 0 1,-1 0 0,1 1-1,-1 0 1,0 1 0,0 0-1,0 1 1,0 1 0,-1-1-1,-11 1 1,-17 2-2889,-27 0-7191,76 0-119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5 3762,'0'0'13062,"3"-3"-8065,3 2-3727,-1 3-921,0 1 1,0 0-1,0 0 1,-1 0-1,1 1 1,5 5-1,15 12 646,31 13 314,42 30 168,-77-48-1232,-1 0 0,30 31 1,35 56 152,-1-3-100,-66-81-241,1 0 0,40 29 0,-3-11-19,-23-15-59,0 1 1,54 50-1,-85-72 31,-3-5-802,1 3 562,0 1 0,-1-1 1,1 0-1,-1 1 0,1-1 0,-1 0 1,1 1-1,-1-1 0,1 1 0,-1-1 1,1 1-1,-1-1 0,1 1 1,-1 0-1,0-1 0,-1 0 0,-7 1-4713,-5 0-2509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3.7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2353,'0'0'14812,"15"0"-13046,8-2-1185,-10 1-203,1 1 0,-1 0 0,0 1 0,14 2 0,-17-1-146,-1 1 0,1 0 0,-1 1 1,0 0-1,0 0 0,0 1 0,0 0 1,-1 0-1,0 1 0,0 0 0,0 1 0,-1-1 1,0 2-1,8 10 0,11 14 554,-2 2-1,21 39 1,-30-46-583,-2 1 0,-1 0 0,-2 1 0,0 0 0,-2 0 0,-1 1 0,-2 0 0,3 33 0,-3 38 475,-8 108-1,2-194-620,-17 145 226,10-105-211,-3 79-1,-2-56-52,13-78-20,0 0 0,0 1 1,0-1-1,0 0 1,0 0-1,0 1 1,1-1-1,-1 0 1,0 0-1,0 1 1,0-1-1,0 0 1,0 0-1,0 1 1,0-1-1,-1 0 1,1 0-1,0 1 1,0-1-1,0 0 1,0 0-1,0 1 1,0-1-1,0 0 1,0 0-1,-1 1 1,1-1-1,0 0 1,0 0-1,0 0 1,0 0-1,-1 1 1,1-1-1,0 0 1,0 0 0,-1 0-1,1 0 1,0 0-1,0 0 1,-1 1-1,1-1 1,0 0-1,0 0 1,0 0-1,-1 0 1,1 0-1,-2 0-156,-18 1-12177,2 7 3880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367 107 5699,'0'0'6771,"-15"-2"-5181,9 1-1379,-110-9 3481,111 10-3348,0 1 0,0 0 1,0 0-1,0 1 0,0-1 0,0 1 1,1 0-1,-1 1 0,1-1 0,-1 1 1,-7 7-1,-4 4 873,-23 26-1,33-33-940,-6 6 194,1 1 0,1 0 0,0 1 0,0 0 0,-12 27-1,17-31-351,1 2-1,-1-1 1,2 0-1,0 1 1,0 0-1,1 0 1,0 0-1,0 24 1,3-29-76,0-1 0,0 1 0,0-1 0,1 1 1,0-1-1,0 0 0,0 0 0,1 0 0,0 0 0,7 13 0,5 3 216,25 32 0,-21-32-87,0-1 0,2-1 0,0-1 0,1-1 0,0-1 0,1-1 0,28 15 0,-29-21-93,1-1 0,-1 0 0,1-2 0,1-1 0,-1-2 0,1 0 0,0-2 0,32 0 0,-36-3-13,28-4 0,-39 3-41,-1-1-1,0-1 1,0 1 0,0-1 0,15-9-1,-12 6-19,0-1 0,0 0 0,-1-1 0,0-1 0,0 0 0,0 0 0,-1-1 0,-1 0 0,1-1 0,-1 0 0,-1 0 0,0-1 0,8-17 0,4-18 29,15-53 1,-28 79-19,-1-1 1,-1 0-1,-1 0 1,0 0 0,0-26-1,-3 33 14,0 0 0,-1 0 0,0 0 0,-1 0 0,-1 0 0,-7-27 0,5 27 17,0 1-1,-1 0 0,-14-25 1,14 30-26,1 2 1,-1-1 0,0 1-1,-1 0 1,1 0 0,-1 1-1,-10-7 1,3 2-21,-2 1 0,1 1 0,-1 0 0,0 1 0,0 1 0,-1 1 0,0 1 0,0 1 0,0 0 0,0 1 0,-19 0 0,30 3-369,0 0 0,1 1 0,-1-1 0,1 1 0,0 0 0,-1 1 0,1-1 0,0 1-1,0 1 1,-1-1 0,1 1 0,1 0 0,-1 0 0,0 0 0,1 1 0,-1 0 0,-5 7 0,-3 3-5871,3-1-3495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9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2049,'0'0'16728,"2"3"-15357,53 52 4266,6 7-3580,-17-21-1706,49 58 0,-79-81-352,-2 1 0,14 26 0,-23-41-122,-1-1 0,0 0 0,1 0 0,0-1 0,-1 1 1,1-1-1,4 4 0,-4-4-289,2-2-3151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623 68 5939,'0'0'9239,"-14"-9"-8015,-45-27-50,57 34-1000,-1 0 0,-1 0 0,1 1-1,0-1 1,0 1 0,0 0 0,-1 0 0,1 0 0,-1 1 0,1-1 0,0 1-1,-1 0 1,-6 1 0,-4-1 404,-23 0 470,20-2-781,1 2-1,-1 0 1,1 1-1,-1 1 1,1 1-1,-22 7 0,14 1 151,0 1-1,-37 27 0,51-31-156,1 1-1,-17 17 1,-6 6 476,23-22-498,0 0 0,1 1 0,0 0 0,0 1-1,1 0 1,-8 19 0,6-13-75,0 1 1,2 0-1,0 0 0,1 1 0,0 0 1,1 0-1,2 1 0,0 0 1,-2 34-1,5-42-96,0 0 1,1 0-1,3 15 1,-3-23-34,0 0 0,0 0 0,1-1 0,0 1 0,0 0 1,0-1-1,0 0 0,1 1 0,-1-1 0,6 6 1,11 13 337,28 25 1,-38-41-314,0 1 1,0-2-1,0 1 0,1-2 0,0 1 1,13 4-1,-14-7-38,118 38 345,-108-36-330,-10-3 0,-1 0-1,1 0 1,16 0 0,100-2 132,-113 0-172,-1-2 0,17-3 1,5-2-10,-25 6 21,0-1 0,0-1 0,0 0 0,0 0 1,0 0-1,-1-1 0,1-1 0,-1 1 0,0-1 1,8-8-1,8-8 50,30-39-1,-49 56-57,9-13 12,1-1-1,16-31 1,-18 26 24,-1-1 0,0 0 0,-2-1 1,0 0-1,-2-1 0,6-34 0,-10 33 19,-1 0-1,-3-49 0,0 26-22,2 35-32,-2-17 0,1 30 0,0 1 0,0-1 0,-1 1 0,1-1 0,-1 1 0,1-1 0,-1 1 0,1-1 0,-1 1 0,0-1 0,0 1 0,1 0 0,-1-1 0,0 1 0,-2-2 0,-2-2 0,-1-1 0,-8-14 0,11 15 0,-1-1 0,0 1 0,0 0 0,-10-8 0,-25-18-35,38 30-139,1 1 0,-1-1 0,0 0-1,-1 1 1,1-1 0,0 1 0,0 0 0,0-1-1,0 1 1,0 0 0,0 0 0,0-1 0,-1 1-1,1 0 1,0 0 0,0 1 0,0-1 0,0 0-1,0 0 1,0 1 0,-1-1 0,1 0 0,0 1-1,0-1 1,0 1 0,0 0 0,-1 1 0,-5 3-2211,1 0 0,0 0 0,-6 7 1,8-8 644,-24 26-9810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253 0 4418,'0'0'20351,"-10"6"-19394,1-1-748,-4 2 108,1 1 0,0 0-1,-18 16 1,-25 24 628,-18 18 73,64-56-870,1 0 0,-13 18-1,20-24-165,1-3 68,3-1-31,167 0 480,-164-1-521,0 1 1,1-1-1,-1 0 1,0-1 0,0 0-1,0 0 1,0 0-1,8-5 1,3-4-1267,22-17 1,-39 28 1280,2-1-406,-1 0 0,0 0 0,1 0 0,-1 0 0,0-1 0,0 1 0,0 0 0,2-4 0,-1-7-6504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43 1 11013,'0'0'10373,"-29"96"-8340,21-60-353,8-5-399,-3-1-449,0-3-447,3-10-353,0-3-32,0-1-320,0-4-1265,12-9-11525,-1-14 4402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8308,'0'0'10871,"13"4"-8416,2 0-1575,21 10 1,-35-13-790,0 0 1,1-1-1,-1 1 0,0 0 1,1 0-1,-1 0 1,0 1-1,0-1 1,0 0-1,0 0 0,0 1 1,0-1-1,0 1 1,0-1-1,0 1 1,-1-1-1,1 1 0,0-1 1,-1 1-1,1 0 1,-1-1-1,0 1 1,0 0-1,1 0 0,-1-1 1,0 1-1,0 0 1,-1 2-1,2 2 219,-1 3-44,0 1-1,-1-1 1,0 0 0,0 0 0,0 0-1,-1 0 1,0 0 0,-1 0-1,-4 9 1,-1 1 61,-1-1-1,-21 33 0,28-48-304,1-2-14,1-1-1,-1 1 0,1 0 0,-1 0 1,1 0-1,0 0 0,-1 0 0,1 0 1,0 0-1,0 0 0,-1 0 1,1 0-1,0 0 0,0 0 0,0 0 1,0 0-1,0 0 0,0 1 0,3-1-41,-1-1 33,4 0 8,1 0 0,0 0 0,-1-1 0,1 0 0,-1 0 1,1-1-1,6-3 0,-2 0-246,45-22-5185,-50 24 4375,-1-1 1,0 1 0,0-1 0,-1 0-1,1-1 1,-1 1 0,8-11 0,-5 2-9442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9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5250,'0'0'18153,"4"0"-17689,6 0-216,0 1 0,-1 0 0,1 1 0,-1 0 0,1 1 1,-1 0-1,0 0 0,14 8 0,-22-10-159,1 1 0,-1-1 0,0 0 1,0 1-1,0-1 0,0 1 0,0-1 0,0 1 0,0 0 1,0 0-1,-1-1 0,1 1 0,-1 0 0,1 0 0,-1 0 0,0 0 1,1 0-1,-1 0 0,0 0 0,0-1 0,0 1 0,0 0 1,0 0-1,-1 3 0,0-1 3,1 0 0,-1 0 0,0 1 0,0-1 0,0 0 0,-1 0 0,1 0 0,-1 0 0,0-1 0,-2 5 0,-62 66 466,65-73-574,1-1-1,-1 1 1,0 0 0,1 0-1,-1-1 1,0 1-1,1 0 1,-1 0 0,1 0-1,-1 0 1,1 0-1,0 0 1,-1 0 0,1 0-1,0 0 1,0 0 0,-1 0-1,1 0 1,0 0-1,0 0 1,0 0 0,0 0-1,0 0 1,0 0 0,0 0-1,1 1 1,-1-1-1,0 0 1,0 0 0,1 0-1,-1 0 1,1 1 0,2 2-17,0-1-1,0 0 1,0-1 0,0 1 0,0 0 0,7 3 0,-7-4 20,0 0 0,0 0 0,0 0-1,0 0 1,-1 1 0,1 0-1,-1-1 1,5 7 0,-6-6 21,1 1 0,-1 0-1,1-1 1,-1 1 0,-1 0 0,1 0 0,0 0 0,-1 0 0,1 0-1,-1 4 1,0-5 4,0-1-1,-1 1 1,1-1-1,0 1 1,-1-1 0,0 1-1,1-1 1,-1 0-1,0 1 1,0-1-1,0 0 1,0 0-1,0 0 1,-1 0 0,1 0-1,-3 3 1,-5 5-36,7-8-62,1 0 1,-1 0-1,0 0 1,0 0-1,0 0 1,0 0-1,0-1 1,0 1-1,0-1 1,0 0-1,-1 0 1,1 0-1,0 0 1,-1 0-1,1 0 0,-1-1 1,1 1-1,-5-1 1,6 0-88,1 0 0,-1-1 0,1 1 1,0 0-1,-1-1 0,1 1 0,0-1 0,-1 1 0,1 0 1,0-1-1,0 1 0,-1-1 0,1 1 0,0-1 0,0 1 1,-1-1-1,1 1 0,0-1 0,0 1 0,0-1 0,0 1 1,0-1-1,0 1 0,0-1 0,0 1 0,0-1 0,0 0 1,0-23-3947,0 17 2099,0-19-5008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39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9 9204,'0'0'11312,"4"13"-10117,1 0-876,-2-7-129,0 1 0,0 1 0,-1-1 0,0 0 0,0 1 0,-1-1 0,0 1 0,0 0 0,0-1 0,-1 9 0,-2 0 277,0 1 0,-1-1 0,-1 0 0,0 0 0,-6 16 0,9-31-422,6-1-194,0 0 171,-1-1 1,1-1 0,0 1 0,0-1 0,-1 0 0,1 0 0,-1 0-1,1-1 1,-1 1 0,0-1 0,0-1 0,0 1 0,0-1 0,0 1-1,-1-1 1,4-5 0,7-9-800,0-2 0,15-28 0,-10 10-3132,-7 10-1607,0-11-4283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40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52 1 1585,'0'0'16162,"3"0"-15023,-1 0-984,0 0 0,0 1 1,-1-1-1,1 0 0,0 1 0,0 0 0,0-1 0,0 1 1,-1 0-1,1 0 0,0 0 0,-1 0 0,1 1 1,0-1-1,-1 0 0,0 1 0,1-1 0,-1 1 0,0 0 1,1-1-1,-1 1 0,0 0 0,0 0 0,0 0 1,-1 0-1,1 0 0,0 0 0,-1 0 0,1 2 0,1 6 170,0 1-1,-1-1 0,0 0 0,-1 0 0,0 0 0,0 0 0,-1 1 1,0-1-1,-5 16 0,5-21-300,1-3-17,-1 0 0,0 1-1,0-1 1,1 0 0,-1 0 0,0 0 0,-1-1-1,-1 4 1,3-4-44,0 2-77,1 0 88,0 0 0,0 0-1,0 0 1,1-1 0,-1 1 0,0 0 0,1-1 0,0 1 0,-1-1-1,1 0 1,0 1 0,0-1 0,3 2 0,5 8 66,-7-9-11,-2-1 1,1 1-1,0 0 1,0 0 0,-1 0-1,1 1 1,-1-1-1,0 0 1,2 7-1,-2-2 397,0 1 1,-1 16-1,0-22-375,-1-1 1,1 0 0,-1 0-1,1 1 1,-1-1 0,0 0-1,0 0 1,0 0-1,0 0 1,0 0 0,0 0-1,-1 0 1,1 0 0,0 0-1,-1-1 1,1 1-1,-1-1 1,0 1 0,1-1-1,-1 0 1,0 0 0,0 0-1,0 0 1,0 0-1,0 0 1,0 0 0,-2 0-1,1 0-129,-1 0 0,1 0-1,0 0 1,-1-1 0,1 1-1,-1-1 1,1 0 0,-1 0-1,1 0 1,-1-1 0,1 1-1,-1-1 1,1 0 0,0 0-1,-7-3 1,6 1-582,1 0 0,-1 0 1,1 0-1,0 0 0,-1 0 1,-3-6-1,6 7-26,0 0 0,0 0-1,0 0 1,0 0 0,0 0 0,0 0 0,1 0 0,-1-1 0,1 1-1,-1-3 1,0-8-4452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40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5 1249,'0'0'15255,"52"-5"-14823,-44 5-432,7 0-192,-1 0-1937,-3 0-1857,1 0-4386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5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79 4514,'0'0'15687,"6"-9"-15078,20 9 239,13-9-320,0 1-256,12-1-160,-6 0-112,7 0-256,-7 1-1200,-6-1-2146,-13 0-3281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40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75 0 9492,'0'0'11811,"-1"12"-10987,-2 38-149,4-44-522,-1-1 0,1 0 0,0 1 0,0-1 0,0 0 0,1 0 0,0 0 0,-1 0-1,1-1 1,1 1 0,-1 0 0,1-1 0,0 0 0,0 1 0,0-1 0,6 6-1,8 12 211,-17-22-355,6 9 171,0 0 1,-1 0 0,4 11 0,-7-16 67,-1-1-1,0 1 1,0 0 0,0-1 0,-1 1-1,1 0 1,-1 0 0,0 0 0,0 0 0,0 0-1,0-1 1,-1 6 0,1-7-176,-1-1-1,1 0 1,-1 0 0,1 1-1,-1-1 1,1 0 0,-1 0 0,0 0-1,1 1 1,-1-1 0,0 0 0,0 0-1,0 0 1,0 0 0,0-1-1,-1 2 1,-1 1 37,-1-1 0,1-1 0,0 1-1,-1 0 1,-5 1 0,0-1-7,-1 0-1,1-1 1,-15 1 0,-24-2-1553,47 0 1265,0 0 0,1 0-1,-1 0 1,0 0 0,1 0-1,-1-1 1,0 1 0,1 0 0,-1 0-1,1 0 1,-1-1 0,0 1-1,1 0 1,-1-1 0,1 1-1,-1-1 1,1 1 0,-1-1 0,1 1-1,-1-1 1,1 1 0,-1-1-1,1 1 1,-1-1 0,1 0-1,-1 0 1,1-1-1216,-1 0 0,1 0 0,-1-1 0,1 1 0,0 0-1,0 0 1,0-4 0,0-7-8732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4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75 0 3970,'0'0'11674,"-11"17"-10166,-36 57-19,45-71-1340,0 1 1,0 0-1,0 0 1,1 0-1,-1 0 1,1 0 0,0 0-1,0 0 1,0 1-1,0-1 1,1 0 0,-1 1-1,1-1 1,1 8-1,-1 0 289,0-8-308,0 1 0,0 0 0,0-1 0,1 1 1,-1 0-1,1-1 0,0 1 0,0-1 0,1 1 0,-1-1 1,1 0-1,0 1 0,0-1 0,0 0 0,0 0 0,1-1 1,0 1-1,-1 0 0,1-1 0,0 0 0,0 0 1,1 0-1,4 3 0,-1-1-109,0-1 0,0-1 0,1 1 0,-1-1 0,1-1-1,-1 1 1,1-2 0,0 1 0,0-1 0,0 0 0,0-1 0,9-1 0,-14 1-123,-1 0-1,1-1 1,-1 1 0,0-1-1,1 0 1,-1 0 0,0 0 0,1 0-1,-1 0 1,0-1 0,0 1-1,0-1 1,0 1 0,0-1-1,0 0 1,0 0 0,-1 0 0,1 0-1,1-3 1,0 0-769,0 0-1,0-1 1,0 1 0,-1-1 0,0 1 0,0-1-1,-1 0 1,2-6 0,1-14-4964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4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158 0 9828,'0'0'11174,"-72"102"-9350,46-67-431,3-4-593,3-5-639,12-8-161,2-9-337,3-5-1071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4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7700,'0'0'10492,"12"2"-9390,3-1-630,-7-1-241,-1 0 0,1 1 0,0 1 1,0-1-1,-1 1 0,1 1 0,8 3 0,-14-4-128,9 3 316,-1 0 1,13 9-1,-23-13-290,1 0 1,-1-1-1,1 1 1,-1 0-1,0 0 1,1 0-1,-1-1 1,0 1-1,1 0 1,-1 0-1,0 0 1,0 0-1,1 0 1,-1 0-1,0 0 1,0-1-1,0 3 1,-1 19 1109,0-15-1061,0 4 100,0 0-1,-1 0 1,0-1-1,-1 1 0,-4 10 1,-22 53 422,4-13-400,20-49-307,2 0 0,-1 1 0,1 0-1,1-1 1,0 1 0,0 25 0,2-37-698,-2-16-12004,-5-9 5988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40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6563,'0'0'15671,"80"57"-14694,-54-43-721,-3-6-256,0 6-48,0-1-1937,0 4-3746,-6 1-6594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4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275 129 2545,'0'0'2182,"0"-13"1095,-1-43-111,0 53-2887,1 0-1,0 1 0,-1-1 0,1 1 0,-1 0 0,0-1 0,0 1 0,0-1 0,0 1 1,0 0-1,0 0 0,0 0 0,-1 0 0,1 0 0,-1 0 0,1 0 0,-1 0 1,0 1-1,0-1 0,0 1 0,1-1 0,-1 1 0,0 0 0,0 0 0,-1 0 0,1 0 1,-4-1-1,0 0 350,-1 1 1,0 0-1,0 0 1,0 1-1,0 0 1,-12 2-1,13-1-370,0 1-1,0 0 0,0 0 0,1 1 0,-1 0 1,1 0-1,-1 0 0,1 1 0,0 0 0,-7 6 1,-4 6 484,-22 28 1,32-37-549,1-1-52,0 0 35,-1 0 1,2 0-1,-1 1 1,1-1 0,0 1-1,-6 14 1,9-21-181,1 1 0,0-1-1,0 1 1,0-1 0,0 1 0,0-1 0,0 1 0,0-1 0,1 1 0,-1-1 0,0 1-1,0-1 1,0 1 0,0-1 0,0 1 0,1-1 0,-1 1 0,0-1 0,0 0 0,1 1 0,-1-1-1,0 0 1,1 1 0,-1-1 0,0 0 0,1 1 0,-1-1 0,0 0 0,1 1 0,-1-1-1,0 0 1,1 0 0,-1 0 0,1 0 0,-1 1 0,1-1 0,-1 0 0,0 0 0,1 0 0,-1 0-1,1 0 1,-1 0 0,1 0 0,23 1-44,-20-1 41,4-1 1,-1 0 1,1 0-1,0-1 0,-1 0 0,1-1 0,-1 1 0,1-2 0,7-4 0,19-7-92,-32 14 46,-2 3 43,0 2 11,0 11 193,0 0 0,-1-1-1,0 1 1,-6 26 0,-10 12 241,-24 55-1,19-54-421,20-49-716,10-11-14345,-8 6 15264,14-16-6472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6:51.4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198 0 8676,'0'0'9919,"-7"18"-8121,-94 248 5448,95-251-7025,1-1-1,1 1 1,0 0-1,1 0 0,0 1 1,1-1-1,0 18 1,2-31-224,0-1 0,0 1 0,1-1 0,-1 0 0,0 1 0,1-1 0,-1 0 0,1 1 0,-1-1 1,1 0-1,0 0 0,-1 1 0,1-1 0,0 0 0,0 0 0,0 0 0,0 0 0,0 0 0,0 0 0,0 0 0,0-1 0,0 1 1,0 0-1,0-1 0,0 1 0,0-1 0,1 1 0,0 0 0,0-1-7,-1 1 1,1-1-1,-1 0 1,1 0-1,0 1 1,-1-1-1,1 0 1,0 0-1,-1-1 1,1 1-1,-1 0 1,1-1-1,0 1 1,-1-1-1,1 1 0,-1-1 1,1 0-1,-1 0 1,1 0-1,-1 0 1,0 0-1,3-2 1,6-12-68,-1 0 1,0-1 0,-1 0-1,0-1 1,5-17 0,-6 18-27,-7 14 99,1 0-1,0-1 1,-1 1-1,1-1 1,-1 1-1,1 0 1,-1-1-1,0 1 1,0-5-1,0 4 154,-3 1 366,-9 0-18,-1 0-1,0 1 0,0 1 0,-17 1 0,-1 0-13,27-1-507,-1 1 0,0 0 0,1 0 0,-1 1 0,1-1-1,0 1 1,-1 0 0,1 1 0,0-1 0,0 1 0,0 0-1,-4 4 1,5-4-163,-3 4-2395,3-1-2576,1-2-2250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7:35.2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7411,'0'0'3719,"5"26"742,4 15-2879,27 121 2948,-24-116-3239,45 193 2170,-52-213-2712,-6-36 965,-2-24-1061,-4-63-439,-4-108 169,11 198-362,1 0 0,1 0-1,0 0 1,0 0-1,0 0 1,0 0-1,1 1 1,1-1 0,7-11-1,-5 8-263,0 1 1,2 0-1,-1 0 0,1 0 0,14-11 0,-19 18-257,-1 0 0,1 1 0,-1-1 0,1 1 0,0-1 0,0 1 0,0 0 0,0 0 0,5 0 0,13-1-5772,-6 2-1545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7:35.5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0 301 5731,'0'0'10103,"25"-24"-8457,81-81-896,-94 93-662,-1-2 0,0 1 1,-1-2-1,17-29 0,-23 36-44,-1 3 79,0-1 0,-1 0 0,0 0 0,0 0 0,2-10-1,-2-4 2628,-23 21-319,17 1-2359,-1 0 1,1 0-1,0 1 1,0-1-1,0 1 1,0 0 0,0 0-1,0 0 1,1 1-1,-1-1 1,-3 6 0,-31 48-6,37-55-45,-12 20 176,0 1 1,-9 27-1,19-42 14,-1 1 1,2 0 0,0 0-1,0 0 1,0 0 0,1 1-1,1-1 1,-1 0 0,3 15-1,-2-22-192,0-1-1,1 0 1,-1 0-1,1 1 1,-1-1-1,1 0 1,0 0-1,0 0 1,-1 1-1,1-1 1,0 0-1,0 0 1,0 0-1,0 0 1,0-1-1,0 1 1,1 0-1,-1 0 1,0-1-1,0 1 1,0-1-1,1 1 0,-1-1 1,0 1-1,1-1 1,2 1-1,39 2 67,-36-3-57,-3 0-106,35 0 77,0-1-1,52-9 1,-77 7-927,0 0 1,-1-2-1,24-9 0,-26 9-1048,-1-1 0,0 0 1,0-1-1,-1 0 0,12-11 0,0-2-9041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7:36.0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6355,'0'0'4906,"1"24"-659,-1-15-3862,3 58 2563,12 74 0,-13-128-2547,-2-8-315,1 0 0,0-1 0,0 1-1,0 0 1,1-1 0,-1 0 0,1 1 0,3 5 0,9-63-1735,-10 37 1585,0 0 1,1 1 0,1-1 0,1 1-1,0 0 1,13-19 0,-19 33 86,-1 1 0,0 0 0,1-1-1,-1 1 1,0 0 0,1-1 0,-1 1 0,1 0 0,-1 0 0,0-1 0,1 1 0,-1 0-1,1 0 1,-1 0 0,1 0 0,-1-1 0,1 1 0,-1 0 0,1 0 0,-1 0-1,1 0 1,-1 0 0,1 0 0,-1 1 0,0-1 0,1 0 0,-1 0 0,1 0 0,-1 0-1,1 0 1,-1 1 0,1-1 0,-1 0 0,0 0 0,1 1 0,0 0 0,13 12 578,-14-13-598,47 59 1633,-29-34-1156,25 26 0,-42-51-514,-1 0-1,0 1 1,0-1 0,0 0-1,1 0 1,-1 0 0,0 0 0,0 0-1,0 0 1,1 0 0,-1 1-1,0-1 1,0 0 0,1 0-1,-1 0 1,0 0 0,0 0-1,1 0 1,-1 0 0,0 0-1,0 0 1,0 0 0,1 0-1,-1-1 1,0 1 0,0 0-1,1 0 1,-1 0 0,0 0-1,0 0 1,0 0 0,1 0 0,-1-1-1,0 1 1,0 0 0,1 0-1,8-13-715,10-28 208,-9 19 386,-3 8 115,-2 5 8,-1 1 1,2 0 0,8-12 0,-12 18 46,0 0 1,0 0-1,0 1 0,0-1 1,0 1-1,0-1 0,1 1 0,-1-1 1,0 1-1,1 0 0,-1 0 1,1 1-1,-1-1 0,1 0 1,-1 1-1,1-1 0,4 1 1,-5 0 68,0 1 1,1 0-1,-1 0 1,0 0 0,0 0-1,0 0 1,0 0-1,-1 1 1,1-1 0,0 1-1,0-1 1,-1 1-1,1-1 1,2 5 0,26 35 1287,-19-25-1011,-7-11-333,0 1 0,-1 1 1,1-1-1,-1 0 0,-1 1 0,4 9 1,-3 9-8239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5.6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35 6195,'0'0'13350,"83"0"-13350,-37 0-32,5 0-1649,1-9-1969,-1-17-2176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7:36.4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33 212 8340,'0'0'12763,"16"7"-12107,-1-1-442,0 0-1,19 4 1,-32-9-180,0-1-1,0 0 1,0 0 0,0 0 0,0 0 0,-1-1 0,1 1 0,0 0 0,0-1 0,0 1 0,0-1 0,-1 0 0,1 1 0,0-1 0,-1 0 0,1 0-1,0 0 1,-1-1 0,1 1 0,-1 0 0,0 0 0,1-1 0,-1 1 0,1-2 0,2-3 71,-1 1 0,1-1 0,-1 0 0,3-10 0,-4 12-56,1-5 85,0-1 0,0 0 1,-1-1-1,-1 1 0,0 0 1,0 0-1,-1-16 1,0 22-95,0 0 0,0 0 0,-1 0 0,1 0 0,-1 0 1,0 0-1,0 0 0,0 0 0,-1 0 0,1 0 0,-1 1 0,0-1 1,0 1-1,0-1 0,-1 1 0,1 0 0,-1-1 0,0 1 0,0 1 1,-4-5-1,6 7 47,-1-1 0,1 0 0,-1 1 0,0 0 0,1-1 0,-1 1 1,0 0-1,1 0 0,-1-1 0,0 1 0,1 1 0,-1-1 0,0 0 0,1 0 0,-1 1 0,0-1 1,1 1-1,-1-1 0,0 1 0,1 0 0,-1-1 0,1 1 0,0 0 0,-1 0 0,1 0 0,-2 2 1,-4 3-41,0 1 1,1 0 0,-10 12 0,8-8 26,-53 78-98,56-82 908,5 0-4816,0-7 3515,1 0 0,0 1 0,-1-1 0,1 0 0,0 0 0,-1 0 0,1 0 0,0 0 0,-1 0 0,1 0 0,0 0 0,-1 0 0,1 0 0,0 0 0,-1 0 0,1-1 0,0 1 0,-1 0 0,1 0 0,0-1 0,22-10-6186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7:36.6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5491,'0'0'8817,"4"20"-5626,16 70-849,-17-80-1939,0 0-1,1 0 0,0-1 1,0 0-1,1 1 1,1-2-1,0 1 1,0 0-1,0-1 1,1 0-1,0-1 1,12 10-1,2 3 105,-21-19-508,1-1 0,-1 1-1,0-1 1,1 1 0,-1-1 0,1 0 0,-1 1 0,1-1 0,0 1 0,-1-1 0,1 0 0,-1 0 0,1 1 0,-1-1-1,1 0 1,0 0 0,-1 0 0,1 1 0,0-1 0,-1 0 0,1 0 0,0 0 0,-1 0 0,1 0 0,0 0 0,-1-1-1,1 1 1,-1 0 0,1 0 0,0 0 0,-1-1 0,1 1 0,-1 0 0,1 0 0,0-1 0,-1 1 0,1-1 0,-1 1-1,1 0 1,-1-1 0,0 1 0,1-1 0,-1 1 0,1-1 0,0 0 0,15-34-1,-12 24 38,6-12 94,6-12 100,19-67-1,-34 95-186,-1 0-907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7:36.98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0 270 2753,'0'0'9111,"11"-26"-6785,-2 4-1937,13-32 416,21-79 0,-40 107-375,-4 17 1022,-5 15 3738,-3 15-4828,1 2-1,1-1 0,0 1 1,2 1-1,1-1 0,1 1 1,0-1-1,2 31 0,1-51-317,0 0 0,0 1 0,1-1-1,-1 1 1,1-1 0,-1 1 0,1-1-1,0 0 1,0 1 0,1-1-1,-1 0 1,1 0 0,-1 0 0,1 0-1,0 0 1,0 0 0,0-1-1,5 5 1,-2-3-5,1 0 0,0-1 1,-1 0-1,1 0 0,0 0 0,1-1 0,-1 0 0,0 0 0,8 0 0,-7 0-54,1 0 0,-1-1-1,1 0 1,-1 0 0,1-1 0,0 0-1,-1-1 1,15-2 0,-17 2-201,-1-1 1,0 1 0,0-1-1,0 0 1,0 0-1,0-1 1,-1 1 0,1-1-1,-1 0 1,1 0 0,-1 0-1,0 0 1,0 0-1,-1-1 1,1 0 0,2-5-1,15-28-4599,-5 3-3341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7:37.95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 7 976,'-10'-6'24465,"9"8"-24372,0-1-1,1 1 1,-1 0 0,0-1-1,1 1 1,-1 0-1,1 0 1,-1 0 0,1-1-1,0 1 1,0 0 0,0 0-1,0 0 1,0 0-1,0 0 1,1 3 0,-1 1 79,0 42 344,1 59 438,0-101-945,1-1 0,-1-1 0,1 1 0,0 0 0,0 0 0,1-1 0,-1 1-1,1-1 1,0 0 0,0 1 0,1-1 0,-1-1 0,1 1 0,6 5-1,2 1 13,1-1-1,0 0 0,19 9 0,-24-13-25,0-1 0,0-1 0,0 1 0,1-2 0,-1 1-1,1-1 1,0 0 0,-1-1 0,10 1 0,-17-2-72,0-1-1,0 1 1,0 0-1,0 0 1,0-1 0,0 1-1,0-1 1,0 1-1,0-1 1,0 1-1,0-1 1,0 1-1,0-1 1,0 0 0,-1 1-1,1-1 1,0 0-1,-1 0 1,1 0-1,0 0 1,0-1 0,10-24-1663,-8 19 1136,13-39-4398,-7 15-1404,0-3-5647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7:38.1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103 1 7075,'0'0'14887,"-49"164"-11958,30-112-672,4-6-960,5-13-721,6-7-496,-1-13-80,5-6-192,0-20-9572,19-20 1536,10-20-1873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7:38.4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28 6739,'147'-22'4325,"-94"17"2473,-39 6-5062,-12-1-1545,0 0-1,0 0 1,-1 1 0,1-1-1,0 1 1,-1 0-1,1-1 1,0 1 0,-1 0-1,1 0 1,-1 0-1,1 0 1,-1 0 0,1 0-1,-1 1 1,0-1-1,1 0 1,-1 1 0,0-1-1,0 1 1,0-1-1,0 1 1,-1-1 0,1 1-1,0 0 1,0-1-1,-1 1 1,0 0 0,1 0-1,-1-1 1,0 1-1,1 4 1,0 9 439,0 1 0,-1 0 1,-2 17-1,1-6-71,-5 26 23,4-43-463,1-1-1,0 1 1,0-1-1,1 1 0,0-1 1,2 18-1,-1-26-112,0 0-1,0 1 1,0-1-1,0 0 1,0 0-1,0 0 1,0 0-1,0 0 1,0 0-1,1-1 1,-1 1-1,0 0 1,1-1-1,-1 1 1,0-1 0,1 1-1,-1-1 1,1 0-1,-1 1 1,1-1-1,-1 0 1,1 0-1,-1 0 1,1 0-1,1 0 1,40-3 198,-43 3-202,7-2-6,0 0 1,0 0 0,0 0-1,0-1 1,0 0 0,-1-1-1,0 0 1,1 0 0,-1 0-1,-1 0 1,1-1 0,-1 0 0,1-1-1,-2 1 1,1-1 0,0 0-1,5-11 1,-2 5-575,-1-1 0,0-1 0,6-16-1,-9 17-931,0 1-1,-1-1 1,2-18-1,0-15-5100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7:38.72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73 1 3874,'0'0'18678,"20"12"-16741,61 40-371,-75-47-1391,1 0 0,-1 1-1,0-1 1,0 1 0,-1 0 0,0 0 0,0 1 0,0 0 0,-1 0 0,0 0 0,0 0 0,-1 0 0,5 16 0,-5-7 23,0 1 1,-1 0-1,0 0 1,-2 25-1,0-31-83,0 7-31,-1-1 0,-1 0 0,-1 0 0,0 0 0,-1 0 0,-1-1 0,0 0 0,-1 0 0,-14 26 0,13-30-414,-1 0 0,-1 0-1,1-1 1,-21 20 0,20-22-785,-2-1 0,1 0 1,-1 0-1,0-1 0,-20 9 0,-3-3-4965,4-5-1307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7:40.82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88 0 1553,'0'0'16671,"-3"4"-14859,-2 2-1450,1-1 1,0 2-1,0-1 0,1 0 1,0 1-1,0 0 1,0 0-1,-2 11 0,-14 65 1704,18-75-1849,-15 111 1187,6 0 0,6 139 0,4-238-1300,0 0-60,1 0 0,1 0 0,0-1-1,2 1 1,0-1 0,2 0 0,0 0-1,1 0 1,0-1 0,2 0 0,0 0-1,1-1 1,1 0 0,0-1 0,2 0-1,-1-1 1,2 0 0,0-1 0,27 21-1,-32-29-142,-6-3-99,0-1 0,0 1 1,0-1-1,0 0 1,1 0-1,-1 0 0,0 0 1,8 2-1,-11-4 29,1 0 1,-1 0-1,0 0 0,0 0 0,1 0 0,-1 0 1,0 0-1,0 0 0,1-1 0,-1 1 0,0 0 1,0 0-1,0 0 0,1 0 0,-1 0 0,0 0 0,0-1 1,0 1-1,1 0 0,-1 0 0,0 0 0,0-1 1,0 1-1,0 0 0,1 0 0,-1-1 0,0 1 1,0 0-1,0 0 0,0-1 0,0 1 0,0 0 1,0 0-1,0-1 0,0 1 0,0 0 0,0 0 0,0-1 1,0 1-1,0 0 0,0 0 0,0-1 0,0 1 1,0 0-1,0 0 0,0-1 0,0 1 0,-1 0 1,1 0-1,0-1 0,0-22-9790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48.13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 0 1217,'0'0'5938,"-5"0"-9427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48.68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142 139 272,'-97'-109'2049,"75"85"2657,19 24-2736,2 0-1936,1 0 0,0 0 0,0 0 0,0 0 0,0 0 0,0 0 0,0 0 0,0 0 0,0 0 0,0-1 0,0 1 0,0 0 0,0 0 0,0 0 0,0 0 0,0 0 0,-1 0 0,1 0 0,0 0 0,0 0 0,0 0 0,0 0 0,0 0 0,0 0 0,0 0 0,0 0 0,0 0 0,0 0 0,-1 0 0,1 0 0,0 0 0,0 0 0,0 0 0,0 0 0,0 0 0,0 0 0,0 0 0,0 0 0,0 0 0,-1 0 0,1 0 0,0 0 0,0 0 0,0 0 0,0 0 0,0 0 0,0 1 0,0-1 0,0 0 0,0 0 0,0 0 0,0 0 0,0 0 0,0 0 0,0 0 0,0 0 0,0 0 0,0 0 0,-1 0 0,1 1 0,0-1 0,0 0 0,0 0 0,-15-6 18221,22 20-14770,18 17-5964,-16-21 4289,7 8-1768,413 426 439,-347-373-481,140 135 0,-192-177 0,13 18 0,-34-40 0,-6-13 0,-5-12 0,0 12-232,0 0-1,-1 0 1,0 1-1,0-1 1,-1 1 0,1 0-1,-1 0 1,-5-5 0,-10-15-2394,-5-8-4260,0 0-4225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9.9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9828,'0'0'10064,"4"27"-8050,17 88-315,-20-112-1618,-1 0-1,1 1 0,0-1 0,0 0 1,0 0-1,0 0 0,1 0 0,-1 0 0,1-1 1,-1 1-1,1 0 0,0-1 0,0 1 1,1-1-1,-1 1 0,0-1 0,1 0 0,-1 0 1,1 0-1,0 0 0,-1-1 0,1 1 0,4 0 1,4 4 133,-4-3-155,1 1 0,0-1 0,0-1 1,0 0-1,0 0 0,1 0 0,-1-1 0,12 0 0,-15-1-73,1 1 0,-1-2 0,1 1 0,0-1 0,-1 0 0,1 0 0,-1 0 0,0-1 0,1 0 0,-1 0 0,0 0 0,0-1 0,8-5 0,-5 1-77,-1 0 0,0 0 0,0-1 0,5-9-1,-5 8-108,1-1-1,-1 1 1,2 1-1,-1-1 1,1 1-1,16-11 1,-22 47 1632,0-13-968,0 0 0,1 0-1,1 0 1,12 26 0,35 58 839,-39-76-1526,-11-20-3,0-1 1,-1 1-1,1-1 0,0 1 0,1-1 0,-1 0 0,0 0 0,1 0 0,2 1 0,12 2-4230,-15-5 3915,-1 0 1,0-1-1,0 1 1,0 0-1,0-1 0,0 1 1,0-1-1,0 1 0,0-1 1,0 1-1,0-1 1,0 0-1,0 1 0,0-1 1,0 0-1,0-1 0,23-34-10797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6.1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169 0 5795,'0'0'11896,"-6"8"-10421,-10 12-892,1 1 0,0 0 0,2 1 0,1 1 0,0 0-1,2 1 1,1 0 0,1 0 0,1 1 0,-5 32 0,-2 35 396,-2 142-1,15-207-978,-1 287 299,3-177-232,0-99-65,2-1 0,1 0-1,12 48 1,39 103 7,-51-174-9,14 37-8,35 74 0,-52-124-60,-1 0 0,0 0 0,1 0 0,-1 0 0,1 0 1,-1 0-1,1 0 0,-1 0 0,1 0 0,0 0 0,-1-1 0,1 1 1,0 0-1,0 0 0,0-1 0,0 1 0,0 0 0,0-1 0,0 1 1,0-1-1,0 1 0,2 0 0,-2-27-17404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49.13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632 1 1056,'0'0'22264,"-5"0"-20159,-2 0-1763,0 1 0,0 1 0,1-1 0,-1 1 0,1 0 0,-1 1 0,1-1 0,0 1 0,0 0 0,0 1 0,0-1 0,-9 9 0,-9 9 136,-32 35 0,34-34-48,-45 45-121,-4 2 91,4 3 1,-78 106-1,74-85-400,63-74 0,5-18-16,2-1-219,1 19-17602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7:52.68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 5 7363,'0'0'17470,"0"0"-17407,0 0 1,-1 0 0,1 0 0,0 0 0,0 0-1,0 0 1,0 0 0,0 0 0,0 0-1,0-1 1,0 1 0,0 0 0,0 0-1,0 0 1,0 0 0,0 0 0,0 0-1,0 0 1,0 0 0,-1-1 0,1 1-1,0 0 1,0 0 0,0 0 0,0 0 0,0 0-1,1 0 1,-1 0 0,0-1 0,0 1-1,0 0 1,0 0 0,0 0 0,0 0-1,0 0 1,0 0 0,0 0 0,0 0-1,0-1 1,0 1 0,0 0 0,0 0-1,0 0 1,0 0 0,1 0 0,-1 0 0,0 0-1,0 0 1,0 0 0,0 0 0,0 0-1,0 0 1,0 0 0,0 0 0,1 0-1,-1 0 1,0 0 0,0 0 0,0 0-1,0 0 1,0 0 0,0 0 0,0 0-1,1 0 1,-1 0 0,0 0 0,0 0 0,0 0-1,0 0 1,22 17 471,1-1 1,1 0-1,33 15 0,-26-14 130,52 36 0,-57-32-665,-1 2 0,-1 2 0,-1 0 0,-2 1 0,25 37 0,78 152 0,-1-1 0,-123-214 0,8 13 0,0-1 0,1-1 0,0 0 0,1 0 0,20 18 0,-30-29 0,0 0 0,0 0 0,1 0 0,-1 0 0,0 0 0,0 0 0,0 0 0,1 0 0,-1 0 0,0 0 0,0 0 0,0 0 0,0 0 0,1 0 0,-1 0 0,0 0 0,0-1 0,0 1 0,0 0 0,0 0 0,1 0 0,-1 0 0,0 0 0,0 0 0,0 0 0,0-1 0,0 1 0,0 0 0,1 0 0,-1 0 0,0 0 0,0 0 0,0-1 0,0 1 0,0 0 0,0 0 0,0 0 0,0 0 0,0-1 0,0 1 0,0 0 0,0 0 0,0 0 0,0 0 0,0-1 0,0 1 0,0 0 0,0 0 0,0 0 0,0 0 0,0-1 0,0 1 0,0 0 0,0 0 0,0 0 0,0 0 0,-1 0 0,1-1 0,0 1 0,0 0 0,-2-3-290,0 0 0,0-1 1,0 1-1,-1 1 0,1-1 0,-1 0 1,0 0-1,0 1 0,0 0 0,0-1 1,0 1-1,0 0 0,0 1 0,-1-1 1,1 1-1,-5-2 0,2 0-863,0 0 0,0 0 1,0-1-1,-9-6 0,0-9-7414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7:53.50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622 1 992,'0'0'19292,"-1"2"-17200,-107 152 5470,-45 89-5976,12-35-935,95-132-588,14-27-6,-32 71-1,36-72-53,20-35-4,1-1 0,-12 26 0,13-17 10,6-20-8,0-1 1,0 0-1,0 0 1,0 0-1,0 0 1,0 1-1,0-1 1,0 0-1,0 0 1,0 0 0,0 1-1,0-1 1,0 0-1,0 0 1,0 0-1,0 0 1,0 1-1,0-1 1,-1 0-1,1 0 1,0 0-1,0 0 1,0 1 0,0-1-1,0 0 1,0 0-1,-1 0 1,1 0-1,0 0 1,0 0-1,0 0 1,0 0-1,-1 1 1,1-1 0,0 0-1,0 0 1,0 0-1,-1 0 1,1 0-1,0 0 1,0 0-1,0 0 1,0 0-1,-1 0 1,1 0 0,0 0-1,-1 0 1,0 0 3,0 0 78,1-32-9976,0 18 2487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01.64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1 656 2561,'0'0'18347,"2"5"-16946,-1-3-1255,0-1 0,0 1 1,0 0-1,1-1 0,-1 1 0,0-1 1,1 1-1,-1-1 0,1 0 0,0 0 1,-1 0-1,1 0 0,0 0 0,0 0 1,0 0-1,0 0 0,-1-1 0,4 2 0,-1-2 64,0 1-1,1-1 0,-1 0 1,0 0-1,0 0 0,0-1 0,0 0 1,8-1-1,-1-2 2,0-1 0,0 1 0,0-2 0,-1 1 0,0-1 0,12-9 0,-3-2-131,-1-1-1,0 0 1,-2-1 0,0-1 0,-1-1 0,-1 0-1,-1-1 1,0 0 0,-2-1 0,-1 0 0,14-49-1,-18 38-17,-1 1 0,-2-1 0,-1 1 0,-2-1-1,-8-64 1,2 64 64,6 33 258,-1 1-358,1 0-1,-1 0 1,0 0 0,1 0-1,-1 0 1,0-1 0,1 1-1,-1 0 1,0 0 0,1-1-1,-1 1 1,0 0 0,1-1-1,-1 1 1,1-1 0,-1 1-1,1-1 1,-2 0 0,2 0-8,0 1 1,-1-1-1,1 1 1,-1 0-1,1-1 1,-1 1-1,1 0 1,-1-1-1,1 1 1,-1 0-1,0-1 1,1 1-1,-1 0 1,1 0-1,-1 0 1,1 0-1,-1 0 1,0-1-1,1 1 1,-1 0-1,0 0 1,1 1-1,-1-1 1,1 0-1,-1 0 1,0 0-1,1 0 1,-1 0-1,1 1 1,-1-1-1,0 0 1,1 0-1,-1 1 1,1-1-1,-1 0 0,1 1 1,-1-1-1,1 1 1,0-1-1,-1 1 1,0 0-1,-15 12-39,-1 1 0,2 1 0,0 0 0,0 1 0,-15 23-1,-15 17-13,26-31 35,18-23-24,1-16-486,1 7 431,0 0 0,0 0 0,1 0 0,0 0 1,0 1-1,0-1 0,8-12 0,28-46-60,-29 50 127,-4 6-6,22-30-12,-25 37 20,-1 1 0,1-1 0,-1 1 0,1-1 0,0 1 0,-1-1 0,1 1 1,0 0-1,0 0 0,0 0 0,0 0 0,0 0 0,0 0 0,0 1 0,1-1 0,-1 1 1,3-1-1,7 0 45,1 2 0,-1-1 0,0 1 1,0 1-1,0 0 0,1 1 1,-2 0-1,13 6 0,13 6 179,70 33 326,-93-40-471,0 0 0,0 1 0,0 0 0,23 24 0,-28-27-79,-8-5-273,-1-20-11333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11.1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 1 3714,'0'0'22645,"-8"0"-19604,175 0-1702,-166 0-1330,0 1 0,0-1-1,-1 1 1,1-1-1,-1 1 1,1-1-1,0 1 1,-1-1-1,1 1 1,-1 0 0,1-1-1,-1 1 1,0 0-1,1 0 1,-1-1-1,0 1 1,1 0 0,-1 0-1,0 0 1,0-1-1,0 1 1,1 0-1,-1 0 1,0 0 0,0-1-1,0 1 1,-1 1-1,2 32 386,-1-27-193,-2 44 396,-10 65-1,11-75-596,1-41 0,0 0 0,0 0 0,0 0 0,0 1 0,0-1 0,0 0 0,0 0 0,0 0 0,0 0 0,0 1 0,0-1 0,0 0 0,0 0 0,0 0 0,0 1 0,0-1 0,0 0 0,0 0 0,0 0 0,0 1 0,0-1 0,0 0 0,0 0 0,0 0 0,0 1 0,0-1 0,1 0 0,-1 0 0,0 0 0,0 0 0,0 1 0,0-1 0,0 0 0,1 0 0,-1 0 0,0 0 0,0 0 0,0 0 0,0 0 0,1 0 0,-1 1 0,0-1 0,0 0 0,0 0 0,1 0 0,-1 0 0,0 0 0,0 0 0,0 0 0,1 0 0,-1 0 0,0 0 0,0 0 0,0 0 0,1 0 0,-1-1 0,2 1 0,5-1-79,0 0-1,0 0 1,0-1 0,0 0 0,0-1-1,0 1 1,0-1 0,-1-1 0,1 1-1,-1-1 1,0 0 0,0 0 0,0-1-1,-1 0 1,0 0 0,0 0 0,6-8-1,8-11-1245,-1-1 0,27-49 0,-32 49-6340,-6 4-5168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16.25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69 0 3954,'0'0'18083,"1"19"-16989,1 0-811,4 103 1096,-6 1073 3217,1-1195-4605,-1 1-1,0-1 0,0 0 0,0 1 1,0-1-1,0 0 0,0 1 0,0-1 1,-1 0-1,1 1 0,0-1 0,0 0 0,0 1 1,0-1-1,0 0 0,0 1 0,-1-1 1,1 0-1,0 1 0,0-1 0,0 0 1,-1 0-1,1 1 0,0-1 0,-1 0 1,1 0-1,0 0 0,0 1 0,-1-1 0,1 0 1,0 0-1,-1 0 0,1 0 0,0 0 1,-1 0-1,1 1 0,0-1 0,-1 0 1,1 0-1,0 0 0,-1 0 0,1 0 0,0 0 1,-1-1-1,0 1-45,0 0-1,0 0 1,0-1 0,0 1 0,0-1-1,0 1 1,1-1 0,-1 1-1,0-1 1,0 1 0,0-1 0,1 0-1,-1 1 1,0-1 0,1 0-1,-2-1 1,-6-15-1538,0-1-1,1 1 1,1-2 0,0 1-1,2 0 1,0-1-1,-1-23 1,0-10-3601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16.85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122 1 1281,'0'0'15428,"1"21"-13171,0 74-376,-2-82-1534,-1-1 0,0 0 1,0 0-1,-1-1 0,0 1 0,-1-1 1,-1 1-1,-11 20 0,-6 14 546,12-19-515,5-11-180,-1 0-1,-1-1 1,-1 0-1,-15 24 1,19-37-201,4-19-448,2-13 200,1 1 1,2-1-1,1 1 0,1 1 0,2-1 0,17-38 1,-25 63 307,1 0-1,-1 1 1,1-1 0,0 0 0,0 1 0,0-1 0,0 1 0,1 0 0,3-4 0,-4 5 93,1 1 1,-1 0-1,1 0 1,-1 0-1,1 0 1,0 0-1,-1 0 1,1 1-1,0-1 1,-1 1-1,1 0 1,0 0-1,5 0 1,11 2 92,-1 2 0,1 0 1,0 1-1,-1 1 1,0 0-1,31 17 1,-32-15-204,0 0 24,1 1 0,-2 1-1,1 1 1,-2 0-1,29 26 1,-33-28-357,3 3 645,-10-1-9658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1:13.08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544 2 5907,'0'0'17634,"-4"0"-16265,4 0-1848,-4 0 1379,0-1 0,0 1 0,0 0 1,0 0-1,0 0 0,1 0 0,-1 1 0,-5 1 0,9-2-890,-1 0 0,0 1-1,1-1 1,-1 1 0,1-1 0,-1 1-1,0-1 1,1 1 0,-1-1 0,1 1-1,-1 0 1,1-1 0,0 1 0,-1 0-1,1-1 1,0 1 0,-1 0-1,1 0 1,0-1 0,0 1 0,0 0-1,0 1 1,-1 1 1,-18 27-11,-1-1 0,-41 44 0,11-14 0,6-3 0,-5 3 0,2 3 0,-75 133 0,120-190 0,-5 2 0,5-12 0,2 5-177,-1-1-1,1 0 1,-1 1 0,1-1 0,-1 1-1,0-1 1,1 1 0,-1-1-1,0 1 1,1-1 0,-1 1-1,0 0 1,0-1 0,0 1 0,1 0-1,-1 0 1,0 0 0,0-1-1,0 1 1,0 0 0,1 0-1,-1 0 1,-1 1 0,-23 1-7791,25-2 7887,-24 5-7752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1:13.46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28 1072,'0'0'16179,"3"-6"-13746,-1-1-2942,7-7 8715,-8 29-6830,0 57 319,-6 123 473,4-156-2133,1-38-158,0-10-2996,0-17-805,0-11-3461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1:13.81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 9925,'0'0'13150,"20"2"-11675,161 23 574,-180-25-2023,0 0 0,1 0 1,-1 1-1,1-1 0,-1 0 1,0 0-1,1 1 0,-1-1 1,0 1-1,1-1 0,-1 1 0,0 0 1,0-1-1,1 1 0,-1 0 1,0 0-1,0 0 0,0 0 1,0 0-1,0 0 0,0 0 1,0 0-1,-1 0 0,2 2 0,-1 1 218,0 0-1,-1-1 0,1 1 1,-1 0-1,0 0 0,0 0 1,0 6-1,-1 10 248,1 15 164,-1 0 1,-2-1-1,-13 67 1,3-55-374,2-9-274,1-1-1,2 2 1,1-1 0,-2 70-1,-5-147-10177,4 3 1390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6.8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387 201 2113,'0'0'15874,"0"-13"-14084,-2-42-304,1 50-1259,-1 0 0,1 1-1,-1-1 1,0 1 0,0-1 0,-1 1 0,1 0-1,-1 0 1,0 0 0,0 0 0,0 1 0,-1-1 0,1 1-1,-1 0 1,0 0 0,0 0 0,0 0 0,0 1-1,-7-3 1,6 2-86,-5-4-1,0 0 0,-1 1 1,0 1-1,0 0 0,-1 0 1,1 1-1,-1 1 0,0 0 0,0 0 1,0 1-1,-13 0 0,21 2-152,0 1 0,0 0 0,0 0 0,0 0 1,1 1-1,-1-1 0,0 1 0,1 0 0,-1 0 0,1 0 0,0 1 0,0-1 0,0 1 0,0 0 0,0 0 0,1 0 0,-3 3 0,-9 11-49,-19 33-1,30-44 72,-4 4 17,0 1 0,1 0 1,1-1-1,0 2 0,0-1 0,1 1 0,0-1 0,1 1 0,1 0 0,0 0 1,-1 21-1,3-32-38,0-1-1,0 1 1,0-1 0,1 1 0,-1-1 0,0 1 0,0-1 0,1 1-1,-1-1 1,0 1 0,0-1 0,1 0 0,-1 1 0,1-1 0,-1 1 0,0-1-1,1 0 1,-1 1 0,1-1 0,-1 0 0,1 0 0,-1 1 0,1-1 0,-1 0-1,1 0 1,-1 0 0,1 1 0,-1-1 0,1 0 0,-1 0 0,1 0 0,-1 0-1,1 0 1,23 0-207,-17-1 134,6 1-59,-1-1 1,1 0-1,-1-1 0,0 0 0,0-1 0,0 0 0,0-1 0,13-6 0,-19 8 23,0 0-1,0 1 0,0-1 1,0 1-1,0 1 0,0-1 0,11 1 1,-16 1 105,-1-1 0,1 0 0,0 1 0,0-1 1,-1 1-1,1-1 0,0 1 0,-1-1 1,1 1-1,0-1 0,-1 1 0,1 0 0,-1-1 1,1 1-1,-1 0 0,0 0 0,1-1 0,-1 1 1,0 0-1,1 0 0,-1-1 0,0 1 0,0 0 1,1 1-1,4 27 52,-4-22-22,7 51 918,-3 1 0,-4 87-1,-2-78-584,-5 129-31,6-194-597,1-10-1421,0 0 661,-1 1 0,1-1 0,-1 0 1,-1-8-1,1-25-2435,11-11-2355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1:14.02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10645,'0'0'16103,"146"59"-15126,-102-52-529,-6-1-400,-13 1-48,-1 0-496,-10-1-1857,-9-6-2674,5 0-2112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1:15.08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602 67 1409,'0'0'17346,"-19"-9"-15705,-58-27-478,69 32-697,0 1-1,0 0 0,0 0 1,0 1-1,0 0 0,-1 0 1,1 1-1,0 0 0,-1 0 1,-15 2-1,1-1 363,5 2-647,1 0 1,0 2-1,0-1 0,0 2 0,-19 7 1,25-8-86,7-1 62,-1-1-1,1 1 1,0 0-1,0 0 1,0 0-1,0 1 0,0 0 1,1-1-1,-5 7 1,-13 13-124,6-10-28,0-1 1,1 2-1,1 0 0,0 1 1,1 0-1,0 1 0,2 0 1,0 1-1,0 0 0,2 0 0,0 1 1,1 0-1,-7 28 0,6 6 192,2 0 0,2 0 1,5 80-1,0-118-163,1 0 1,1 0-1,1 0 0,0 0 1,0 0-1,2-1 1,-1 0-1,2 0 1,0 0-1,14 19 1,-1-5 11,1-2 0,2-1 0,37 33 1,-44-44-26,1-1 1,0-1 0,1 0-1,0-1 1,0-1 0,1-1-1,0-1 1,1-1 0,37 8-1,-20-8-6,0-1 0,0-2 0,1-2 0,56-5 0,-75 0-10,-1-1 0,1 0-1,-1-1 1,-1-1 0,1-1 0,-1 0-1,21-15 1,48-21-25,-79 41 21,0-1 0,-1-1 0,0 1 0,0-1 1,0 0-1,0 0 0,-1-1 0,0 0 0,0 0 0,-1 0 0,1 0 0,-1-1 0,-1 0 1,5-11-1,6-14-61,16-60 1,-30 91 55,8-39-25,-1 1-1,-3-1 1,-1 0 0,-4-68-1,1 41 30,-1 57 13,1 1 0,-1-1 1,-1 1-1,0 0 1,0-1-1,-1 1 1,0 0-1,0 1 1,-1-1-1,0 0 0,-1 1 1,0 0-1,0 0 1,-1 0-1,1 1 1,-2 0-1,1 0 1,-15-11-1,3 5 65,-1 0 1,-1 1-1,0 1 0,0 0 1,-1 2-1,-38-12 0,3 7-35,36 9-34,1 0 1,-27-11-1,35 8-10,9 6 0,0 0 0,0 1 0,0-1 0,0 1 0,0-1 0,-1 1 0,1 0 0,0 0 0,0 0 0,-1 0 0,1 0 0,-5 0 0,3 1-120,-7-1-6104,6-5 835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1:39.6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10981,'0'0'8164,"20"59"-7428,-15-52-368,0-7-368,-1-20-6483,1-26-6291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13.4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5763,'0'0'22546,"9"10"-21623,206 230 2612,-186-210-3535,0-2 0,2-1 0,35 22 0,21 20 0,180 165 0,-239-208 0,27 21 0,-66-59-93,-6 4-632,-24-11-7859,18 6-70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14.1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520 1 2273,'-3'0'25962,"-10"2"-23332,0 12-2248,1 0 1,0 0-1,-12 19 1,-7 10-11,-58 77-372,-101 177 0,179-277 0,2 2 0,-13 37 0,7-15 0,13-38 0,-1-1 0,0 1 0,-1-1 0,1 0 0,-1 0 0,0 0 0,0 0 0,-1-1 0,1 0 0,-1 0 0,0 0 0,0 0 0,-9 4 0,13-7 0,-3 1 0,2 2 0,-1-1 0,6-39-2364,17-4-3249,5-10-4674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21.9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117 33 4994,'0'0'15802,"-2"-5"-14177,-5-17-59,6 17 3210,0 5-4690,1 1 0,-1-1 1,1 1-1,-1 0 1,1-1-1,-1 1 1,1 0-1,0 0 1,-1-1-1,1 1 1,0 0-1,0 0 1,0 0-1,-1-1 1,1 1-1,0 0 1,0 0-1,0 0 0,0-1 1,0 1-1,1 1 1,-1 27 1793,0-23-1658,5 852-222,-15-712 0,0-4 0,1-81 0,9-45 0,1-16 0,-1 1 0,0 0 0,0-1 0,0 1 0,0 0 0,0-1 0,0 1 0,0 0 0,0 0 0,-1-1 0,1 1 0,0-1 0,0 1 0,0 0 0,-1-1 0,1 1 0,0 0 0,-1-1 0,1 1 0,-1-1 0,1 1 0,0-1 0,-1 1 0,0 0 0,-2-5 0,0 0 0,0-1 0,1 1 0,-1-1 0,1 1 0,0-1 0,1 0 0,-2-5 0,1 3 0,-16-21-1352,15 25 1022,1 1-1,0-1 1,0 0-1,0 0 1,0 0 0,0-1-1,1 1 1,-1 0-1,1-1 1,-1-4 0,-7-76-10427,8 26 1721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22.6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253 1 7459,'0'0'14074,"-12"10"-12682,-28 29-198,1 2 0,3 2 1,1 1-1,-39 64 0,72-105-1110,0 1-1,0-1 1,0 1 0,0-1-1,1 1 1,0 0 0,-1 0-1,1 0 1,1 0 0,-2 7-1,2-10 11,2-16 71,4 0-103,1 0-1,0 1 1,1 0-1,0 1 1,2 0-1,-1 0 1,16-15-1,-6 4 2,-7 9-53,0 1 0,1 0 0,0 0 0,1 1 0,1 1 0,0 0 1,0 2-1,26-15 0,-39 25 23,0-1 0,0 1 0,-1-1 1,1 1-1,0-1 0,0 1 0,0 0 1,0 0-1,0 0 0,0 0 0,0 0 0,0 1 1,-1-1-1,1 0 0,0 1 0,0-1 1,0 1-1,-1 0 0,1 0 0,0 0 1,0 0-1,1 1 0,33 31 743,-30-26-673,192 207 300,-186-203-403,-12-11-5,0 0 1,0 0-1,0 0 0,0 0 1,0 0-1,0-1 0,0 1 1,0 0-1,0 0 0,1 0 1,-1 0-1,0 0 0,0 0 1,0 0-1,0-1 0,0 1 1,0 0-1,0 0 0,0 0 1,0 0-1,0 0 0,0 0 1,1 0-1,-1 0 0,0 0 1,0 0-1,0-1 0,0 1 1,0 0-1,0 0 0,0 0 1,1 0-1,-1 0 0,0 0 1,0 0-1,0 0 0,0 0 1,0 0-1,0 0 0,1 0 1,-1 0-1,0 0 0,0 0 1,0 0-1,0 0 0,0 0 1,0 0-1,1 1 0,-1-1 1,0 0-1,0 0 0,0 0 0,0 0 1,0 0-1,0 0 0,0 0 1,0 0-1,0 0 0,1 0 1,-1 1-1,0-1 0,0 0 1,0 0-1,0 0 0,0 0 1,0 0-1,0 1 1,-2-8-1579,-15-20-3736,-7-15-8960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30.0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151 0 3762,'0'0'20278,"3"1"-18781,63 25 663,-47-20-1944,0 1 0,-1 0 1,0 2-1,31 19 1,-46-26-200,-1 0 1,1 0-1,-1 0 1,1 0 0,-1 1-1,0-1 1,0 1 0,0-1-1,0 1 1,-1 0-1,1 0 1,-1 0 0,1 0-1,-1 0 1,0 0 0,0 0-1,0 0 1,-1 0-1,1 1 1,-1-1 0,0 0-1,0 0 1,0 1 0,0-1-1,0 0 1,-1 0-1,1 1 1,-1-1 0,-2 5-1,-1 1 90,0-1-1,0 0 0,-1 0 1,0 0-1,-1 0 0,1-1 1,-2 0-1,-11 12 1,-16 10 59,-1-2 0,-1-1 0,-2-2 1,0-1-1,-53 23 0,89-45-153,-2 0 23,1 0 0,-1 1 0,1 0 0,-1 0 0,1 0 0,0 0 0,0 0 1,0 1-1,-5 4 0,7-5 87,55-2-62,0-1 0,0-4 1,0-1-1,54-15 0,-54 6-61,-16 4-175,0 1 0,0 2 0,1 1 0,46-1 0,-83 9 158,-1-1 0,1 1 0,-1 0 0,0-1-1,1 1 1,-1 0 0,0 0 0,1 0 0,-1 0 0,0 0-1,0 0 1,0 1 0,0-1 0,0 0 0,0 0-1,-1 1 1,1-1 0,0 1 0,0 1 0,18 39 91,-12-25 129,-6-16-191,1 0 0,0-1 0,0 1 0,-1-1 1,1 1-1,0-1 0,0 0 0,-1 0 0,1 0 1,0 0-1,0 0 0,0 0 0,-1 0 0,1 0 1,0-1-1,0 1 0,-1-1 0,1 1 0,0-1 1,2-1-1,2-5 28,-1-1 0,1 1 1,-1-1-1,-1 0 0,1 0 1,-1-1-1,-1 1 1,1-1-1,-2 0 0,1 0 1,-1 0-1,0 0 0,-1 0 1,0 0-1,-1-11 0,0 18-26,-1 1-1,1 0 0,-1-1 1,0 1-1,1 0 1,-1 0-1,0 0 0,0-1 1,0 1-1,0 0 0,0 0 1,0 0-1,0 0 1,0 1-1,0-1 0,0 0 1,-1 0-1,1 1 0,0-1 1,-1 1-1,1-1 1,0 1-1,-1-1 0,1 1 1,0 0-1,-1 0 0,1 0 1,-1 0-1,0 0 1,-51-4 325,51 4-338,-86-3-3929,-4 0-3867,54 3-347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40.30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5747,'0'0'3449,"4"29"41,-2-7-2795,2 19 825,2 0 0,21 75 1,-11-66 429,36 83 0,-32-86-1341,-15-33-326,0 0 0,1-1 0,0 1 0,2-1 0,-1 0 0,1-1 0,15 17 0,-19-27-245,-3-2 274,-1-16 1611,-1-3-1640,-2-1-1,0 1 0,-1 0 0,-1 0 0,-1 0 1,-11-24-1,7 18-218,1-1 1,-10-51-1,16 56-6,1 0-1,1 0 0,3-33 1,-2 52-60,0 1 0,0-1 0,1 0-1,-1 0 1,1 0 0,0 0 0,0 1 0,-1-1 0,1 0 0,0 1 0,0-1 0,1 1 0,-1-1 0,0 1-1,0-1 1,1 1 0,-1 0 0,1 0 0,-1-1 0,1 1 0,0 0 0,-1 0 0,1 1 0,0-1-1,-1 0 1,1 1 0,0-1 0,0 1 0,2-1 0,7-1-88,0 1 1,1 1-1,-1 0 1,13 1-1,1 0-421,37 1-1693,-2 8-3569,-24-2-1041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40.6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0 236 10997,'0'0'7905,"26"-12"-6027,83-42-720,-101 50-1057,0 0-1,0-1 0,-1 0 1,0 0-1,0-1 1,0 0-1,-1-1 1,0 1-1,8-12 1,-11 13 61,0-1 1,0 1-1,-1-1 1,0 0 0,0 1-1,-1-1 1,1 0 0,-1 0-1,0 0 1,-1 0-1,0-9 1,0 14-123,0 0 0,-1-1 0,1 1 0,-1 0 0,0 0 0,1 0 0,-1-1 0,0 1 0,0 0 0,0 0 0,1 0 0,-1 0 0,0 0 0,0 1 0,-1-1 0,1 0 0,0 0 0,0 1 0,0-1 0,0 0 0,-1 1 0,1-1 0,0 1 0,-1 0 0,1-1 0,0 1 0,-1 0 0,-1 0 0,-3-1-39,0 0 0,0 1 0,1-1 0,-1 1-1,0 1 1,-7 0 0,6 1 5,0 1 1,1 0 0,-1 0-1,1 0 1,0 1-1,-1 0 1,2 0-1,-1 0 1,0 1-1,1 0 1,0 0-1,0 0 1,1 1-1,-1 0 1,1 0 0,1 0-1,-7 12 1,6-10 177,0 1 1,0 0-1,1 0 0,0 0 1,0 1-1,1-1 1,0 1-1,1 0 1,0-1-1,1 1 1,0 0-1,2 19 1,-1-27-165,0 0 1,0 0-1,0 0 1,0 0-1,0 0 1,0 0-1,0 0 1,1-1-1,-1 1 1,1 0-1,-1-1 1,1 1-1,0-1 1,0 0 0,-1 1-1,1-1 1,0 0-1,0 0 1,0 0-1,0 0 1,0-1-1,1 1 1,-1 0-1,4 0 1,7 1-10,-1-1 1,1 0-1,14-1 1,-21 0-3,5 0-33,9 1-646,0-1 1,0-1-1,0-1 0,0 0 1,-1-2-1,31-8 1,35-19-9718,-54 23 2296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7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2049,'0'0'13395,"12"5"-12023,-4-1-1116,-4-3-170,-1 0 0,1 1 0,-1-1 0,1 1 0,-1 0 1,1 0-1,-1 0 0,0 1 0,0-1 0,0 1 0,0-1 0,-1 1 0,1 0 0,-1 0 0,1 0 0,-1 1 1,0-1-1,0 0 0,-1 1 0,1-1 0,1 7 0,-1 13 613,0 1 1,-3 28-1,0-13-4,0-23-429,-1-1-1,0 1 0,-1 0 1,-10 29-1,-3 18 380,14-44-397,2-18-283,11-4-205,3-4 278,-1-1 0,0-1-1,13-10 1,19-13-106,1 1-791,7-4-2511,-18 17-2873,-20 15-1726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41.21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1601,'0'0'12734,"0"23"-8887,0 11-2690,1 131 4169,0-157-4984,0 0 1,1 0-1,0 0 0,3 8 1,2 8 340,-7-24-690,0 1 0,0-1 0,0 0-1,0 1 1,0-1 0,0 0 0,0 1 0,1-1-1,-1 0 1,0 1 0,0-1 0,0 0-1,1 0 1,-1 1 0,0-1 0,0 0 0,0 0-1,1 1 1,-1-1 0,0 0 0,1 0-1,-1 0 1,0 1 0,0-1 0,1 0 0,-1 0-1,0 0 1,1 0 0,-1 0 0,0 0-1,1 0 1,-1 0 0,0 0 0,1 0 0,-1 0-1,1 0 1,-1 0 0,0 0 0,1 0-1,-1 0 1,0 0 0,1 0 0,-1 0 0,0 0-1,0 0 1,1-1 0,-1 1 0,0 0-1,1 0 1,-1 0 0,0-1 0,0 1-1,1 0 1,-1 0 0,0-1 0,0 1 0,0 0-1,1-1 1,19-22-927,-15 16 811,29-38-211,-25 31 312,0 1 0,1 0 0,1 1 0,0 0 0,1 1 0,13-10 0,-24 20 32,0 0 0,-1 1-1,1-1 1,0 1 0,0-1 0,0 1 0,0 0 0,0-1 0,0 1 0,0 0-1,1-1 1,-1 1 0,0 0 0,0 0 0,0 0 0,0 0 0,0 0 0,0 0-1,0 1 1,0-1 0,0 0 0,0 0 0,0 1 0,0-1 0,0 1 0,0-1-1,0 1 1,0-1 0,0 1 0,0-1 0,0 1 0,0 0 0,-1 0 0,1-1-1,1 3 1,2 3 129,0 0-1,0 0 0,0 1 0,3 10 0,2 1 238,48 97 1262,-56-114-1664,-1-1 0,0 1 0,0-1 0,1 1 0,-1-1 0,1 1 0,-1-1-1,0 1 1,1-1 0,-1 1 0,1-1 0,-1 1 0,1-1 0,-1 0 0,1 1 0,0-1 0,-1 0 0,1 0 0,-1 1 0,1-1 0,0 0 0,-1 0 0,1 0 0,0 0 0,-1 0 0,1 0-1,0 0 1,-1 0 0,1 0 0,-1 0 0,1 0 0,0 0 0,-1 0 0,1 0 0,0-1 0,-1 1 0,1 0 0,-1 0 0,1-1 0,-1 1 0,1 0 0,-1-1 0,1 1 0,-1-1 0,1 1-1,-1-1 1,1 1 0,0-2 0,23-29-1008,-19 23 1104,95-128-94,-99 136 41,-1 0-1,0 0 1,0 0-1,0 0 1,0-1 0,0 1-1,0 0 1,1 0 0,-1 0-1,0 0 1,0 0 0,0-1-1,0 1 1,1 0 0,-1 0-1,0 0 1,0 0 0,0 0-1,0 0 1,1 0 0,-1 0-1,0 0 1,0 0-1,0 0 1,1 0 0,-1 0-1,0 0 1,0 0 0,0 0-1,1 0 1,-1 0 0,0 0-1,0 0 1,0 0 0,1 0-1,-1 0 1,0 1 0,0-1-1,1 0 1,6 10 396,7 25 116,-9-21-166,-4-12-398,3 9-205,0-1-1,1 0 1,0-1 0,1 1-1,0-1 1,0 0 0,12 12-1,-16-20-436,0 0-1,0 0 1,0 0-1,0 0 1,1-1 0,-1 1-1,0-1 1,0 0-1,1 1 1,-1-1-1,0 0 1,1 0 0,-1 0-1,0-1 1,0 1-1,1 0 1,-1-1-1,0 0 1,0 1 0,1-1-1,-1 0 1,0 0-1,0 0 1,2-2-1,20-20-4793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41.4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102 132 3265,'0'0'18260,"5"9"-16569,11 26-789,-16-35-887,0 0 1,0 0-1,0 1 1,0-1-1,0 0 0,0 1 1,0-1-1,0 0 1,0 1-1,0-1 1,1 0-1,-1 0 1,0 1-1,0-1 1,0 0-1,0 0 0,1 1 1,-1-1-1,0 0 1,0 0-1,1 0 1,-1 1-1,0-1 1,0 0-1,1 0 1,-1 0-1,0 0 0,0 0 1,1 0-1,-1 0 1,0 1-1,1-1 1,-1 0-1,0 0 1,1 0-1,-1 0 1,0 0-1,0 0 0,1 0 1,-1 0-1,0-1 1,1 1-1,-1 0 1,0 0-1,1 0 1,-1 0-1,0 0 1,0 0-1,1 0 0,-1-1 1,0 1-1,7-11-27,-7 11 64,5-9 56,-1 0 0,-1-1 0,0 1 0,0-1 1,-1 0-1,0 0 0,0 1 0,-1-2 0,-1 1 0,0-15 1,0 23-56,0 0 1,0 0 0,-1 0 0,1 0 0,0 0-1,-1 0 1,1 0 0,-1 0 0,0 1-1,1-1 1,-1 0 0,0 0 0,0 1-1,0-1 1,0 0 0,-1 1 0,1-1 0,0 1-1,-1 0 1,1-1 0,-1 1 0,1 0-1,-1 0 1,1 0 0,-1 0 0,0 0 0,0 0-1,1 0 1,-1 1 0,0-1 0,0 1-1,0-1 1,0 1 0,0 0 0,0 0 0,0 0-1,-2 0 1,-1 0-27,1 0 0,-1 0-1,0 1 1,1 0 0,-1 0-1,1 0 1,0 0 0,-1 1-1,1-1 1,0 1 0,0 0-1,0 1 1,0-1 0,0 1-1,-4 3 1,-4 6-972,8-9 1041,0 0 1,1 1-1,0-1 1,0 1-1,-5 7 1,3 1-4265,4 2-4645,5-9 2818,16-4-1523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41.7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5859,'0'0'11221,"5"18"-8385,17 62-649,-20-72-1773,1 0 0,0-1-1,0 1 1,1-1-1,0 0 1,0 0-1,1 0 1,-1 0-1,12 11 1,-13-16-365,-1 0 0,1 0 0,-1 0 0,1 0 1,0 0-1,0 0 0,0-1 0,0 0 0,0 1 1,0-1-1,1 0 0,-1 0 0,0-1 0,1 1 0,-1-1 1,0 0-1,1 1 0,-1-1 0,0-1 0,1 1 1,-1 0-1,4-2 0,-4 0-28,0 0 0,0 0 0,0-1-1,0 1 1,-1-1 0,1 0 0,-1 1 0,0-1 0,0 0 0,0-1 0,2-2-1,3-5 71,1-2-168,-1 1-1,0-2 1,-1 1 0,-1-1-1,7-22 1,0-3-2249,-10 27-1582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42.0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0 238 5090,'0'0'7679,"25"-22"-6660,80-71-699,-98 87-320,-1 0-1,0 0 1,0-1 0,0 1 0,-1-2 0,7-11-1,-10 15 146,-1 0 1,0 0-1,0-1 0,0 1 0,0 0 0,-1 0 1,0 0-1,0-9 0,0 4 660,0 8-695,-1 1-1,1-1 0,0 0 1,0 1-1,-1-1 1,1 1-1,-1-1 0,1 1 1,0 0-1,-1-1 1,1 1-1,-1-1 0,1 1 1,-1 0-1,1-1 1,-1 1-1,1 0 0,-1-1 1,1 1-1,-1 0 1,0 0-1,1 0 1,-1 0-1,1-1 0,-1 1 1,0 0-1,1 0 1,-1 0-1,1 0 0,-1 0 1,0 1-1,1-1 1,-1 0-1,1 0 0,-2 0 1,-22 6 967,19-2-942,0 1 0,0-1 1,0 1-1,1-1 0,0 1 0,0 0 1,-6 10-1,-21 43 1256,28-50-1141,0 0 0,1 0 0,-1 0 0,2 0 0,-1 0 0,1 0 0,0 0 0,1 0 1,1 13-1,-1-13-41,0-7-214,0 0 0,0 1-1,0-1 1,1 0 0,-1 0-1,0 1 1,1-1 0,-1 0-1,1 0 1,-1 0 0,1 0-1,0 0 1,-1 0 0,1 0 0,0 0-1,0 0 1,0 0 0,-1 0-1,1 0 1,0 0 0,2 0-1,0 1 144,0 0 1,1 0-1,-1-1 0,1 0 0,-1 1 0,1-1 0,5 1 0,31 1-2705,-5-6-8566,-16-2-971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42.46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49 0 5683,'0'0'12661,"-39"151"-9683,29-92-705,10 13-640,0-13-497,0 0-159,20-13-337,4-20-464,5-6-176,-5-14-64,1-6-576,-6 0-1585,5-26-1617,-9-7-2497,0 1-7620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42.70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8708,'0'0'13398,"15"131"-11749,-15-98-577,0-7-671,0-6-337,5-7-64,-5 0-913,0-7-1840,9-6-7444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43.0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97 1 9060,'0'0'8705,"-7"28"-4943,4-12-3256,-41 195 4145,36-164-3878,1 0 1,3-1-1,2 1 0,5 58 0,-3-104-780,0 0-1,0 0 1,0 1 0,0-1-1,0 0 1,1 0 0,-1 0-1,1 0 1,-1 0 0,1 0-1,-1 0 1,1 0 0,-1 0-1,1-1 1,0 1 0,-1 0 0,1 0-1,0 0 1,0-1 0,0 1-1,0 0 1,-1-1 0,1 1-1,0-1 1,0 1 0,0-1-1,0 1 1,0-1 0,0 0-1,1 1 1,-1-1 0,0 0-1,0 0 1,0 0 0,0 0-1,0 0 1,0 0 0,0 0-1,0 0 1,0-1 0,1 1-1,0-1 1,3 0-104,-1 0 0,0-1 0,0 1 0,0-1-1,0 0 1,0 0 0,0 0 0,5-5 0,26-30-707,-33 34 809,0 0-1,-1 0 1,1 0-1,-1 0 0,0 0 1,1 0-1,-2-1 1,1 1-1,0-1 1,-1 1-1,1-1 1,-1-4-1,0 8 38,0-1 0,-1 1 0,1-1 0,0 1 0,-1-1 0,1 1 0,0-1 0,-1 1 0,1 0 0,0-1 0,-1 1 0,1 0 0,-1-1 0,1 1 0,-1 0 0,1-1 0,-1 1 0,1 0 0,-1 0 0,1-1 0,-1 1 0,1 0 0,-1 0 0,1 0 0,-1 0 0,1 0 0,-1 0 0,1 0 0,-1 0 0,0 0 0,-25 0 472,17 1-323,2-1-72,0-1-83,1 1 1,0 0-1,0 0 1,-1 0-1,1 1 1,0 0-1,0 0 1,0 1-1,0 0 1,0 0-1,0 0 1,-10 6-1,13-7 519,21-20-19632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43.4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8948,'0'0'12176,"16"8"-10353,-1-2-1374,-4-2-163,-1 0-1,-1 1 0,1 0 0,-1 1 1,0 0-1,0 0 0,0 1 1,14 16-1,-13-12 1,-2 0 1,0 1-1,0 1 1,-1-1-1,0 1 1,-1 0-1,-1 1 1,0-1-1,-1 1 1,0 0-1,-1 0 1,-1 1-1,0-1 1,-1 0-1,-1 1 1,0-1-1,-3 21 1,2-29-236,0-1 0,0 1 0,-1-1 0,0 1-1,0-1 1,-1 1 0,1-1 0,-1 0 0,-6 8 0,-38 40 596,37-44-549,1 1 0,0 0 0,0 1 0,-13 23 0,21-32-87,1-2-14,0 0 0,0 0 0,0 0 0,0 1 1,0-1-1,0 0 0,0 0 0,0 1 0,0-1 0,0 0 1,0 0-1,0 0 0,-1 1 0,1-1 0,0 0 1,0 0-1,0 0 0,0 1 0,0-1 0,-1 0 1,1 0-1,0 0 0,0 0 0,0 1 0,-1-1 0,1 0 1,0 0-1,0 0 0,0 0 0,-1 0 0,1 0 1,0 0-1,0 0 0,-1 0 0,1 0 0,-1 0-568,1-8-3420,0-13-896,0-15-748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04.56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35 3169,'0'0'17726,"6"-6"-16189,4 5-932,0-1 1,0 1 0,0 1 0,0 0 0,16 2 0,4-1 163,44 0 349,-25 1-654,0-2 1,0-3-1,53-9 0,-78 7-305,1 1 1,-1 1-1,36 1 1,-56 2-1754,-18-1-12436,0 2 6824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04.93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3185,'0'0'16669,"7"0"-16004,10 3-120,0 0 1,0 1-1,0 1 0,0 1 1,-1 0-1,25 14 0,-38-18-446,0 0 0,0 0 0,0 0 0,0 1-1,-1-1 1,1 1 0,-1-1 0,0 1 0,1 0-1,-1 0 1,0 0 0,-1 0 0,1 0 0,0 1-1,-1-1 1,0 0 0,0 1 0,0-1 0,0 5-1,2 8 391,-2 0-1,0-1 0,-1 19 1,-1-13-230,1-10-140,-1 1 0,-1-1 0,0 1 0,0-1-1,-2 0 1,1 0 0,-1 0 0,-7 13 0,-7 10 91,-26 36 0,9-15 13,3-14-90,26-30-141,5-8-165,1-12-10579,0-9 1927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7.7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111 306 7652,'0'0'10129,"-7"30"-8592,-1 11-989,-2 12 567,-25 75-1,-9 17 725,39-127-1757,4-15-146,1-6-42,2-62-557,3 0 1,23-108 0,52-116-2351,-74 272 2827,0 0 0,1 0 0,1 1 1,0 0-1,20-26 0,-25 39 535,4 35 2017,0-8-1832,106 528 5803,-103-513-6157,-5-22-137,-1 1 0,-1-1 1,0 1-1,-2 0 0,0 19 1,-1-34-215,-46-99-12696,21 53 6184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09.2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33 3970,'0'0'19590,"2"-2"-17960,1-1-1479,0 1-1,-1 0 1,1 0-1,1 0 1,-1 0-1,0 1 1,0-1-1,1 1 1,-1 0-1,0 0 1,1 0-1,0 0 1,3 0-1,56-6 658,-55 6-660,92 0 551,-99 1-694,0 0 1,1 0-1,-1 1 1,0-1-1,0 0 1,0 0-1,0 1 1,0-1-1,0 1 1,0-1-1,0 1 1,0-1-1,0 1 1,0 0-1,0-1 1,0 1-1,0 0 1,0 0-1,-1-1 1,1 1-1,0 0 1,-1 0-1,2 2 1,-1 0 21,1 0 0,-1 1 0,0-1 0,0 1 1,0-1-1,0 1 0,0 6 0,-1 1 101,0 0-1,-1-1 1,0 1-1,-3 16 1,-1-14-15,0 0-1,-1 0 1,0 0-1,-1-1 1,0 0-1,-13 15 1,-11 19 132,31-46-241,0 0 0,-1 1 0,1-1 0,0 0 0,0 1 1,-1-1-1,1 0 0,0 1 0,0-1 0,0 0 1,-1 1-1,1-1 0,0 0 0,0 1 0,0-1 1,0 1-1,0-1 0,0 0 0,0 1 0,0-1 1,0 1-1,0-1 0,0 0 0,0 1 0,0-1 1,0 1-1,0-1 0,0 0 0,1 1 0,-1-1 1,0 1-1,0-1 0,0 0 0,1 1 0,-1-1 0,16 1-4,22-15 39,-18 2-77,0-1 0,25-20-1,-19 12-473,-12 10-670,-1-1 0,0 0 0,22-28-1,-28 32-1253,-1-1 0,-1 0 0,1 0 0,6-17 0,-2-7-8804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09.68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10837,'0'0'11320,"24"3"-9538,77 6-573,-97-8-1154,0-1 0,0 1 0,0-1 0,-1 1 0,1 0 0,0 1 0,-1-1 0,1 0 0,-1 1 0,1 0 0,-1 0 0,0 0 0,0 0 0,1 1 0,-2-1 0,5 5 0,-5-5-3,-1 1 1,1 0 0,0 0 0,-1 0-1,0 0 1,0 0 0,0 0 0,0 0-1,0 1 1,0-1 0,-1 0 0,0 0-1,0 1 1,0-1 0,0 4 0,-1 1 38,0 0 0,-1-1 1,0 1-1,0 0 0,-1-1 1,0 1-1,0-1 0,-1 0 1,0 0-1,0 0 1,-1-1-1,-5 7 0,-13 11 81,-1 0-1,-47 33 1,70-56-196,4-1-509,9 0 434,1 0 0,-1 1 0,0 1 0,23 6 0,-29-6 108,0 0-1,-1 0 1,1 0 0,-1 1 0,0 0 0,0 0 0,0 1 0,0-1 0,0 1 0,-1 0 0,0 1 0,7 7 0,-9-9 27,0 0 1,0 1-1,-1-1 1,1 1 0,-1-1-1,0 1 1,0-1-1,0 1 1,0 0-1,-1-1 1,1 1 0,-1 0-1,0 0 1,0-1-1,0 1 1,-1 0 0,0 0-1,1-1 1,-3 6-1,2-4 17,-1 0-1,0 0 1,0 0-1,-1-1 1,1 1 0,-1-1-1,0 0 1,0 1-1,-1-1 1,1 0-1,-1-1 1,0 1-1,-5 3 1,1-3-253,0 0-1,0 0 1,0-1 0,0 0-1,-1 0 1,0-1 0,1 0 0,-1 0-1,0-1 1,0-1 0,-16 0-1,23 0-99,1 0-1,-1 0 1,1 0 0,-1 0-1,1 0 1,-1-1-1,0 1 1,1 0 0,-1-1-1,1 0 1,0 1-1,-1-1 1,1 0 0,-1 0-1,1 1 1,0-1-1,0 0 1,-1-1 0,1 1-1,0 0 1,0 0-1,0 0 1,0-1 0,0 1-1,1 0 1,-1-1-1,0 1 1,1-1 0,-2-2-1,-5-28-8175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10.56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621 61 5234,'0'0'10272,"-24"-10"-8450,-78-29-176,98 37-1463,-1 0 1,1 0-1,-1 1 1,0-1-1,0 1 1,0 0-1,0 1 0,0-1 1,0 1-1,0 0 1,-5 1-1,-4 0 321,-5-1 114,10-1-374,0 1-1,-1 0 1,1 0-1,0 1 1,-1 1 0,1-1-1,0 1 1,0 1 0,0 0-1,-13 6 1,5 0-2,1 2 0,0 0 0,1 1 0,0 0-1,1 1 1,0 1 0,1 0 0,-22 32 0,18-19 12,0 1 0,3 1 0,0 0 0,-15 50 0,19-45 9,1 0 1,2 0 0,1 1 0,2 0-1,1 0 1,3 53 0,1-79-239,1 0 0,0 0-1,0 0 1,1 0 0,0-1 0,0 1 0,1-1 0,0 0 0,1 0-1,0 0 1,0 0 0,10 10 0,8 8 128,55 44 0,-54-49-67,-7-8-56,0 0 1,1-2 0,0 0-1,1-1 1,0-1-1,1 0 1,25 6 0,-5-4 2,0-1 0,77 7 0,-105-16-23,0 0 0,1 0 0,-1-2-1,0 1 1,0-2 0,1 0 0,-1 0 0,0-1 0,-1 0 0,1-1-1,0 0 1,18-11 0,-20 9-1,21-11 11,0-1 1,-2-1-1,0-2 0,-1-1 0,31-31 1,-52 43-14,1-1 1,-1 0 0,0 0-1,-1-1 1,8-23-1,16-63 36,-26 84-46,1-11 33,-2-1 0,0 0 0,-2 1-1,0-1 1,-5-37 0,3 53 3,0-1 0,-1 1 0,0 0 1,0 0-1,-1 1 0,0-1 0,-1 1 0,0-1 0,0 1 0,-1 0 1,-1 0-1,1 1 0,-1 0 0,-1 0 0,1 0 0,-1 1 1,-1 0-1,1 0 0,-1 1 0,-15-9 0,9 7 11,-10-6-9,-1 1 0,-1 1 0,1 1 0,-35-9 0,-2 15-4966,57 5 4032,0 0 0,0 1-1,0-1 1,0 1 0,0 0-1,0 0 1,0 1 0,0-1 0,-7 5-1,-8 11-8435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11.4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462 0 1217,'0'0'22252,"-2"2"-21059,-40 40 959,-66 86 0,67-76-1443,-13 19 130,-87 152 0,102-132-850,32-83 25,5-9-113,1 1-304,-23-19-29298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11.78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73 0 3506,'0'0'13115,"-5"7"-11176,-2 4-1345,1 0-1,-1 0 0,2 1 0,0 0 0,0 0 0,1 0 0,1 1 0,-4 22 0,-5 116 2864,6-46-2874,5-60-1746,1-43-432,3-23-13255,9-10 6745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12.1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7587,'0'0'6449,"1"19"-4664,3 386 8710,-4-340-9382,0-57-986,0 0 1,0 1 0,1-1 0,0 0 0,5 15 0,-6-21-132,1 0 1,0 0-1,0 0 1,0-1-1,0 1 1,0 0 0,0-1-1,0 1 1,1-1-1,-1 0 1,1 1-1,-1-1 1,1 0-1,-1 0 1,1 0-1,0 0 1,-1 0 0,1 0-1,0 0 1,0 0-1,0-1 1,0 1-1,-1-1 1,1 0-1,0 1 1,0-1-1,0 0 1,4 0 0,-2 0-31,1 0 1,0 0-1,0 0 1,0-1 0,0 0-1,-1 1 1,1-2 0,0 1-1,-1 0 1,1-1 0,-1 0-1,1 0 1,-1-1 0,0 1-1,0-1 1,0 0 0,0 0-1,-1 0 1,1 0 0,-1-1-1,0 1 1,0-1 0,5-7-1,-5 6 4,1-1 0,-1 0 0,0 0 0,0 0 1,-1 0-1,0-1 0,0 1 0,0-1 0,0-8 0,-1 13 71,-1-1 0,0 0 1,1 1-1,-1-1 0,0 0 1,-1 0-1,1 1 0,0-1 0,-1 0 1,0 1-1,1-1 0,-1 0 0,0 1 1,0-1-1,-1 1 0,1-1 0,0 1 1,-1 0-1,1 0 0,-1-1 1,0 1-1,0 0 0,0 1 0,0-1 1,-3-2-1,-1 1 79,-1 0 1,1 0-1,-1 1 1,1-1-1,-1 2 1,0-1-1,0 1 0,-9-1 1,-33 1-2147,41 1 1202,6 0 83,-1 0 1,1 0 0,-1-1-1,1 1 1,-1-1 0,1 1-1,-1-1 1,1 0 0,-4-2-1,-5-3-6072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13.10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539 75 160,'0'0'14433,"-15"-9"-12042,-50-32-364,60 38-1747,-1 1 0,1-1 0,0 1 0,0 0 0,-1 0 0,1 1 0,-1 0 0,1 0 0,-1 0 0,0 0 0,-7 1 0,-13-2 840,18 1-969,0 0 0,1 0 1,-1 1-1,0-1 0,0 2 1,0-1-1,1 1 0,-1 0 1,0 1-1,1 0 1,-1 0-1,1 1 0,-1 0 1,1 0-1,0 0 0,1 1 1,-1 0-1,0 1 0,1 0 1,0-1-1,-7 9 0,0-2-65,0 2 0,0 0-1,1 0 1,1 1-1,0 1 1,1-1 0,1 2-1,0-1 1,-10 27 0,18-39-78,-12 31 184,1 1 0,2 0 0,-6 40 0,12-47 3,-4 23 107,3 0 0,2 1 0,4 73 0,1-116-295,0-1 1,0 1-1,1-1 0,0 0 0,0 0 0,1 0 0,0 0 0,0 0 1,1-1-1,0 0 0,0 0 0,8 8 0,12 10 27,48 38 1,-43-38-26,-10-8-1,1-2 0,1 0 1,39 21-1,-48-30-8,0-1 1,1 0-1,-1 0 1,1-1-1,0-1 1,0 0-1,0-1 1,19 0-1,2-1-2,41-3 111,-69 1-86,-1 0-1,1-1 1,0 1-1,-1-1 1,1-1-1,-1 1 1,0-1-1,12-7 1,45-36 76,-34 24-32,48-28-1,-74 48-60,-1 0 1,1-1-1,-1 1 1,1-1-1,-1 1 1,0-1-1,0 0 1,0 1-1,0-1 0,0 0 1,0-1-1,-1 1 1,0 0-1,2-5 1,11-52 150,-10 41-123,5-23 76,-1-1 0,-2 0 0,-1-53 0,-4 59-59,0 5-83,-2 0 0,-8-55-1,8 77 88,-2 0 0,1 1 0,-1-1 0,-1 1 0,0-1 0,0 1 0,-1 1 0,0-1 0,0 1 0,-1-1 0,0 2-1,-1-1 1,-8-8 0,-32-28 196,29 26-206,-1 0-1,0 1 1,-1 1 0,-1 1-1,0 0 1,-36-17-1,41 27-10,0-1-1,0 2 1,0 0 0,-1 1-1,-31-2 1,-10 4-3221,57 1 2778,0 0 0,-1 0 0,1 1 0,0-1 0,0 0 0,0 1 0,-1-1 0,1 0 0,0 1 0,0 0 0,0-1-1,0 1 1,0 0 0,0-1 0,0 1 0,0 0 0,0 0 0,0 0 0,0 0 0,1 0 0,-2 1 0,-16 17-8542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14.4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418 0 3778,'0'0'19318,"-15"15"-17261,4-3-1669,-20 21 880,-33 45 0,-47 95 668,37-52-1388,68-113-496,-1 0 1,-1 0-1,-15 14 1,-15 17 257,32-36-196,1 1-84,0 7 945,-1-2-3521,1-6-2375,2-12-1230,3-5-2939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14.87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5747,'0'0'16044,"11"1"-15006,173 11 1473,-144-12-1958,-16 0 436,-8 0-3412,-4 0-2812,0 0-3894,-24 0-118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15.2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75 0 7668,'0'0'14161,"-12"16"-12979,-37 47-329,48-62-825,-1 1-1,1-1 0,0 0 0,0 1 1,0-1-1,0 1 0,0-1 0,0 1 1,0-1-1,1 1 0,-1 0 0,1-1 1,-1 1-1,1 0 0,-1 0 0,1-1 1,0 1-1,0 0 0,0 0 0,0 0 1,1 2-1,0 4 11,-1-5-43,1 0 1,0 0-1,-1-1 1,1 1 0,0 0-1,1-1 1,-1 1-1,0 0 1,1-1-1,0 1 1,-1-1-1,1 0 1,0 0-1,0 0 1,0 1-1,0-2 1,1 1-1,-1 0 1,1 0 0,-1-1-1,4 2 1,10 6-56,1-1-1,21 8 1,-17-8 40,2 1 20,42 20 11,-59-26-6,-1 0 0,1 0 1,0 1-1,-1 0 0,0 0 1,0 0-1,8 10 0,-12-13 84,-1 0-1,0-1 0,1 1 1,-1 0-1,0 0 0,1 0 0,-1-1 1,0 1-1,0 0 0,0 0 0,0 0 1,0-1-1,0 1 0,0 0 0,0 0 1,0 0-1,0-1 0,0 1 1,0 0-1,-1 0 0,1 0 0,0-1 1,-1 1-1,1 0 0,0-1 0,-1 1 1,1 0-1,-1-1 0,1 1 0,-1 0 1,1-1-1,-1 1 0,0-1 1,1 1-1,-1-1 0,0 1 0,1-1 1,-1 1-1,0-1 0,0 0 0,1 0 1,-2 1-1,-45 17 276,32-13-207,-36 12-797,-83 18-1,134-35 475,-1 0-1,1 0 0,-1 1 0,1-1 0,0 0 0,-1 0 0,1 0 0,-1 0 0,1 0 0,0 0 0,-1 0 0,1 0 0,-1-1 0,1 1 0,-1 0 0,1 0 0,0 0 0,-1 0 0,1 0 0,0-1 0,-1 1 0,1 0 0,0 0 0,-1-1 0,1 1 0,0 0 0,-1 0 0,1-1 0,0 1 0,0 0 0,-1-1 0,1 1 0,0-1 0,0 1 0,0 0 0,0-1 0,-1 1 0,1-1 0,0-18-2030,1 12 278,-1-31-5685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7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61 3410,'0'0'18264,"174"0"-17112,-116 0-415,0-8-737,-13-10-64,1 10-1553,-14-1-2257,-13-9-4129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15.86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239 1 944,'0'0'13633,"-23"16"-12013,-72 56 178,87-65-1474,0 0 1,1 1-1,0 0 0,0 0 1,0 0-1,1 1 0,1 0 1,-1 0-1,1 0 1,-4 12-1,-2 4 574,5-12-544,1 1 0,0 0 0,1 0 0,0 0 0,1 0 0,-1 17 0,1 87 398,3-82-548,1-22-118,1-1 1,0 1-1,1-1 1,0 1-1,1-1 0,1 0 1,0 0-1,0-1 1,2 1-1,-1-1 1,2-1-1,-1 1 1,2-1-1,-1-1 1,1 1-1,1-2 1,0 1-1,23 15 1,-16-13-2,0-2 1,1 0-1,0-1 0,1-1 1,28 9-1,-15-9-30,2-1 0,-1-2 0,1-2 0,34 0 0,-50-3-47,-2 1 116,1-2 1,22-3-1,-32 3-72,0-1 1,0 0-1,-1 0 0,1-1 0,-1 0 0,1 0 1,-1-1-1,9-6 0,17-13 75,-1-2 0,-1-1 0,-1-1 0,49-61 0,-66 72-85,-1-1 1,-1 0 0,0-1-1,-1 1 1,-1-2 0,-1 1 0,0-1-1,-2-1 1,0 1 0,-1-1 0,2-36-1,-5-85 220,-1 136-213,-1 1 1,0 0 0,0 0-1,0 0 1,-1-1 0,0 1-1,1 0 1,-1 1 0,-1-1-1,1 0 1,0 1-1,-1-1 1,0 1 0,0 0-1,0 0 1,0 0 0,0 0-1,-1 0 1,1 1 0,-1-1-1,-6-2 1,-7-4 112,1 1 0,-1 1-1,-32-9 1,10 7-219,-1 2 0,0 1 0,0 3 0,-57 1 0,96 2-464,1 9-9838,0 9 2742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16.67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297 0 5795,'0'0'11328,"-17"19"-8861,-118 146 3560,11 4-2652,116-157-3141,-1 1-1709,6-15-1976,2-8-2969,1-2-559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17.12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4978,'0'0'14930,"0"9"-13655,0 129 1733,0-65-9442,0-84-134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17.7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239 1 2865,'0'0'16800,"-23"17"-15453,-72 60-90,87-70-1022,-1 2 0,1-1 0,1 1 0,0 0 0,0 0 0,1 1 0,0 0 0,0 0 0,1 0 0,1 1 0,0 0 1,0 0-1,-3 18 0,-1 0 142,1-1-125,1 0-1,1 1 0,2-1 0,0 47 1,3-66-224,1-1 1,1 0-1,-1 1 0,1-1 1,1 0-1,0 0 0,0 0 1,0 0-1,1-1 0,0 1 1,1-1-1,-1 0 1,2 0-1,-1-1 0,1 1 1,12 10-1,9 6 78,0-2 1,55 32-1,-61-40-83,-13-8-8,-3-1-6,1 0-1,0 0 1,0-1 0,0 1 0,1-2-1,-1 1 1,1-1 0,0 1-1,-1-2 1,1 1 0,0-1-1,13 1 1,9-2 36,-12 1-1,-1-1 0,1 0 1,0-2-1,0 0 0,-1 0 1,24-8-1,-26 5 4,1 0 0,-1-1 0,0-1 0,-1 0 0,0-1 0,0 0 0,12-11 0,-5 0-1,-1 0 1,-1-1-1,-1-1 0,-1-1 0,-1 0 0,19-38 0,-25 40-5,-1 0-1,0-1 1,-2 0 0,0 0-1,-2 0 1,0-1-1,-1 0 1,-1-31 0,-2 46-17,-1-1 1,0 1-1,0 0 1,-1 1-1,0-1 1,0 0-1,-1 0 1,1 1-1,-1 0 1,-1-1-1,0 1 1,1 0-1,-2 1 0,1-1 1,-1 1-1,0-1 1,0 2-1,0-1 1,-1 0-1,1 1 1,-1 0-1,-11-5 1,1 0 63,0 2-1,0 0 1,-1 1 0,0 0-1,0 2 1,0 0 0,-1 1 0,-19-1-1,0 1 214,0 1-1,-1 2 1,-67 10-1,77 0-266,25-9-38,-1 1 0,1-1 0,-1 1 0,1-1 0,-1 0 0,0-1 0,-6 2 0,9-2-61,9-1-8994,45-13-2483,-7 2 2894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18.24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 1 1761,'-2'2'22877,"32"18"-22181,-2 1 0,0 2 1,-1 0-1,-1 2 0,23 29 0,-16-19-394,126 126 373,-158-160-697,-1 0 0,1 0 0,-1 0 0,1-1 0,0 1 0,-1 0 0,1-1 0,0 1 0,0 0 0,-1-1 0,1 1 0,0-1 0,0 0 0,0 1 0,0-1 0,0 0 0,0 1 0,1-1 0,5-10-3611,5-8-1765,2 6-1888,-4 4-2906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18.7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287 46 3794,'0'0'18918,"-24"-9"-17278,-75-24-543,96 32-1063,0 1-1,0-1 1,0 0-1,0 1 1,0 0-1,0-1 1,0 1 0,-1 1-1,1-1 1,0 0-1,0 1 1,0-1-1,0 1 1,0 0-1,1 0 1,-1 0 0,0 1-1,0-1 1,0 1-1,1-1 1,-1 1-1,1 0 1,0 0 0,-1 0-1,1 0 1,0 0-1,-2 4 1,-1-1 21,-12 14 271,2 0-1,-24 39 1,38-57-305,0 0 1,0 0 0,0 1 0,1-1 0,-1 0 0,1 0 0,-1 1-1,1-1 1,-1 0 0,1 1 0,0-1 0,-1 1 0,1-1 0,0 0-1,0 1 1,0-1 0,1 3 0,-1-3-22,1 0 0,-1 0-1,1 0 1,-1-1 0,1 1 0,-1 0-1,1 0 1,0-1 0,-1 1 0,1-1 0,0 1-1,0-1 1,-1 1 0,1-1 0,0 1-1,0-1 1,0 1 0,0-1 0,0 0-1,1 1 1,6 0-75,1 0 0,-1-1 0,1 1 0,15-3 0,-6 1 78,-8 1-71,0-1 1,0-1 0,0 0-1,0 0 1,0-1 0,0-1-1,-1 1 1,1-1 0,8-6-1,24-9-326,-41 19 394,-1 0-1,0 0 1,1 0-1,-1-1 1,1 1-1,-1 0 0,0 0 1,1 0-1,-1 0 1,1 0-1,-1 0 0,0 0 1,1 0-1,-1 1 1,1-1-1,-1 0 1,0 0-1,1 0 0,-1 0 1,1 0-1,-1 1 1,0-1-1,1 0 0,-1 0 1,0 1-1,0-1 1,1 0-1,-1 1 1,0-1-1,1 0 0,-1 0 1,0 1-1,1 0 1,5 19 254,-4 33 666,-3-46-709,1 108 1655,0-16-1882,0-37-4720,1-133-5162,3 8 357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19.4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423 7 10453,'0'0'10098,"-23"-1"-9461,-71-4-132,89 5-403,-1 0 1,1 0-1,-1 0 1,1 0 0,0 1-1,-1 0 1,-9 3-1,13-2-21,-1-1 0,0 1-1,0-1 1,1 1-1,-1 0 1,1 0 0,-1 1-1,-1 1 1,-10 9 408,-4 3-165,0 0-1,1 1 1,1 1 0,1 0-1,0 1 1,1 1 0,1 0-1,2 1 1,-1 0-1,-11 35 1,13-25-173,1 1 1,1 0-1,2 1 0,2 0 1,1-1-1,1 1 0,3 37 0,1-56-98,0 1 0,0-1 0,2 1-1,0-1 1,0 0 0,1-1 0,1 1-1,0-1 1,1 0 0,1-1 0,10 14-1,-1-3 98,2 0-1,1-2 0,1 0 0,37 28 1,-39-35-75,1-1-1,1-1 1,-1-1 0,2-1 0,-1-1 0,1-1 0,1-1-1,24 5 1,1-3 71,-1-3-1,95 1 1,-135-7-133,1-1 1,-1-1 0,0 1 0,0-1 0,0-1 0,0 1 0,0-1-1,0 0 1,0-1 0,-1 0 0,0 0 0,0 0 0,0-1 0,0 1 0,4-7-1,11-10 56,-1-2-1,21-29 0,23-42 100,-57 83-147,-1-1-1,-1 0 0,0 0 0,0 0 0,-2 0 1,5-21-1,0-20 123,1-84 0,-9 120-120,0 1 0,-2-1 0,0 1 0,-1 0-1,0 0 1,-2 0 0,0 0 0,0 0 0,-11-19 0,13 30-8,0 1 0,0 0 0,-1-1-1,0 2 1,1-1 0,-1 0 0,0 1 0,-1 0 0,1-1 0,0 2 0,-1-1 0,0 0 0,-9-2 0,-5-2 75,-1 1-1,-26-3 1,8 1-40,-8-10-50,39 15 0,-1-1 0,1 1 0,-1 1 0,0-1 0,1 2 0,-1-1 0,-11-1 0,11 2 0,-4-11-2531,7-4-3611,1 3-235,-6-17-6506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21.2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 0 7331,'-3'2'20585,"3"5"-19706,4 1-806,0-1 0,1 1 0,1-1 0,-1 0 0,1-1 0,0 1 1,11 8-1,2 3 115,159 158 783,-30-44-847,-58-55-101,-82-72-13,8 11 25,-15-15-51,-1-17-3924,0 6-5099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22.0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7 5042,'0'0'17603,"25"0"-16581,-23 0-926,0 0 0,0 1 0,0-1 0,0 0 0,0 1 1,0-1-1,0 1 0,0-1 0,0 1 0,-1 0 0,1 0 0,0 0 1,0 0-1,-1 0 0,1 0 0,0 1 0,-1-1 0,3 3 0,-2-1-7,1 0-1,-1 1 0,-1-1 1,1 0-1,0 1 1,-1 0-1,0-1 0,0 1 1,1 5-1,1 8 96,-2-1 0,0 1 0,-3 27 0,1-37-85,0 7 116,-2 1 0,-6 24 0,5-26-64,0 0-1,2 0 1,0 0 0,-1 19-1,3-32-157,1 1 0,-1-1 0,0 1-1,1-1 1,-1 0 0,1 1-1,-1-1 1,0 1 0,1-1 0,-1 0-1,1 1 1,-1-1 0,1 0-1,0 0 1,-1 1 0,1-1-1,-1 0 1,1 0 0,-1 0 0,1 0-1,0 0 1,-1 0 0,1 0-1,-1 0 1,1 0 0,0 0 0,-1 0-1,2 0 1,22-3-86,-13-2 105,0 1-1,-1-2 0,0 0 0,0 0 0,0 0 1,-1-1-1,0-1 0,13-13 0,1 0 35,0 1-34,44-36-30,-62 52-14,0 1 0,0 0 0,0 0 0,1 0 0,-1 1 0,1 0 0,-1 0 0,1 0 0,0 0 0,0 1 0,8-1 1,-12 3 36,-1 0 0,0 1 0,0-1 0,0 0 0,0 0 0,0 0 0,0 1 0,0-1 0,0 0 0,-1 1 0,1-1 0,0 1 0,-1-1 0,1 1 0,-1-1 0,0 1 0,1-1 0,-1 1 0,0 0 0,0-1 0,0 3 0,1 4 143,5 12 580,0-1-1,11 25 1,-16-42-723,0-1 0,0 1 0,0 0 0,0-1 0,1 1 0,-1-1 0,0 1 0,1-1 0,-1 0 1,1 0-1,0 1 0,-1-1 0,1 0 0,0-1 0,0 1 0,0 0 0,0 0 0,3 0 0,38 2-142,-35-3 138,-6 0-10,-1 0 1,1-1-1,-1 1 1,1 0-1,-1-1 1,1 0-1,-1 1 1,1-1-1,-1 0 1,0 1-1,1-1 1,-1 0-1,0 0 1,0 0-1,1 0 1,-1-1-1,0 1 1,1-1-1,16-28-107,-16 27 103,8-16-118,-1 0-1,-1-1 1,-1 0 0,-1 0 0,0-1-1,-2 1 1,0-1 0,-2 0-1,1-23 1,-9 42 759,3 2-498,-15 2-3,1 0 1,-1 2-1,0 0 1,1 1-1,0 0 1,-25 13-1,10-6-131,8 1 440,6-4-1751,5-4-5764,18-25-5513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22.9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773 63 7587,'0'0'9165,"-26"-10"-7276,-85-30-241,103 38-1444,0-1 1,-1 1-1,1 0 0,-1 1 0,1 0 0,-1 0 0,0 1 0,1 0 0,-1 0 1,1 1-1,-10 2 0,8-1-12,-28 7 691,1 2 1,0 1 0,-55 28-1,20-9-658,62-27-157,1 1 1,0 0 0,1 1 0,-1 0 0,1 0 0,0 1 0,1 0 0,-1 0 0,1 1 0,1 0 0,0 0 0,-7 12-1,-6 13 278,-29 71 0,34-71-330,3-2 90,1 0-1,2 0 1,1 1 0,1 0 0,2 0-1,1 0 1,3 49 0,0-68-96,2 0 0,0 0 0,0 0 0,1 0 0,0-1 0,1 1 0,1-1 0,9 18 0,-1-5 22,2-1 0,0-1 0,19 22 0,-26-35 22,1 1 0,0-1 0,1-1-1,0 0 1,0 0 0,1-1-1,0-1 1,0 1 0,1-2-1,0 0 1,0 0 0,0-1-1,1 0 1,0-1 0,14 2 0,58 4 291,1-3 1,111-5 0,-106-3-242,-84 1-87,0-2 0,-1 1 0,1-1 0,-1 0 0,1 0 0,-1-1 0,0 1 0,0-2 0,0 1 0,0 0 0,-1-1 0,1 0 0,-1-1 0,0 1 0,0-1 0,4-5 0,9-10 61,-2-1 0,25-39 0,-35 47-19,0 0-1,0-1 1,-2 0-1,5-21 1,4-8-5,0 2-1,-2 0 1,-1-1-1,-3-1 1,-1 1-1,1-75 0,-7 100-28,-1 0 0,0 0 0,-1 0 1,-4-18-1,4 29-20,1 1 1,-1 0-1,0-1 1,-1 1-1,1 0 1,-1 0-1,0 0 1,0 1-1,-1-1 1,0 1-1,1 0 1,-1-1-1,0 2 1,-1-1-1,1 0 1,-6-2-1,-28-18-5,8 5 0,-35-16 0,55 31-660,-1-1 0,1 0 0,0 0 0,1-1 0,-1-1 0,1 0 0,-15-14 0,24 20 68,-1 0 0,1 0 0,-1 0 0,1 0 0,0 0 0,-1 0 0,1-1 0,0 1 0,0 0 0,0 0 0,0 0 0,0 0 0,0-1 0,0 1 0,1-2 0,0-2-2888,-1-9-10207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0.2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64 7203,'0'0'16170,"-12"-10"-14211,-36-31-359,47 40-1514,0 0 0,0 0 0,0 0-1,0 0 1,0 0 0,-1 0 0,1 0-1,0 0 1,-1 1 0,1-1 0,0 0 0,-1 1-1,1 0 1,-1-1 0,1 1 0,-1 0-1,1-1 1,-1 1 0,1 0 0,-1 0-1,1 0 1,-1 0 0,1 1 0,-2-1-1,-6 2 244,7-2-314,0 0 0,-1 1-1,1 0 1,0-1-1,0 1 1,0 0-1,0 0 1,0 0-1,0 0 1,0 0-1,0 1 1,0-1-1,0 0 1,1 1-1,-1 0 1,1-1-1,-1 1 1,1 0-1,-2 2 1,-24 45-55,23-42 51,0 2-20,-41 90-27,40-87 57,1 2-1,1-1 1,0 0-1,0 1 1,1-1-1,0 15 1,2-12 2,-1-10-21,1 0-1,0 0 0,0 0 1,0-1-1,0 1 1,1 0-1,0 0 1,1 0-1,-1 0 1,1-1-1,0 1 1,0-1-1,1 1 1,6 9-1,-1-7-11,0 1 0,1-1 0,1 0 0,-1-1 0,1 0 0,0-1 0,1 0 0,0-1 0,0 0 0,0 0 0,15 3 0,-9-3 12,0-1 1,0-1 0,0-1-1,1-1 1,-1 0 0,1-1 0,20-3-1,-25 0-242,0-1 1,0 0-1,0-1 0,-1-1 0,0 0 0,0-1 0,0 0 1,13-11-1,-15 12-929,-10 5 686,0 0 0,1 0 0,-1 1-1,0-1 1,1 0 0,-1 0-1,0 0 1,0 1 0,1-1 0,-1 0-1,0 0 1,0 0 0,0 0-1,0 0 1,0 1 0,0-1 0,-1 0-1,1-1 1,0 0-2364,0-7-6195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24.61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5026,'0'0'14233,"0"19"-4917,0-11-9137,1-6-75,0 0-1,0 0 1,0 0-1,0 0 0,0-1 1,0 1-1,1 0 0,-1 0 1,1-1-1,-1 1 1,1-1-1,3 3 0,10 11 301,25 33 333,-25-32-236,25 37 0,-26-36-426,0 0-1,1-1 1,1 0-1,1-1 1,0-1-1,24 15 1,-32-22-71,137 117-4,-16-12 0,-87-80 0,-15-12 0,27 25 0,14 31 0,-26-26 0,-37-44 1,-5-4-2,1 0 0,-1 0-1,1 0 1,0 0 0,0-1 0,0 1-1,0 0 1,0-1 0,0 1 0,1-1-1,-1 0 1,0 0 0,1 0-1,-1 0 1,1 0 0,-1 0 0,1-1-1,-1 1 1,4 0 0,-5-21-2458,-2 14-1570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25.36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3153,'0'0'15688,"8"1"-11847,13 6-3022,0 0 0,0 0-1,-1 2 1,-1 1-1,25 15 1,-43-24-788,1 0-1,-1 0 1,0 1-1,0-1 1,0 0-1,1 1 1,-1-1 0,0 1-1,-1-1 1,1 1-1,0 0 1,0-1 0,-1 1-1,1 0 1,-1 0-1,1-1 1,-1 4 0,1 33 650,-2-21-339,0-10-258,1-1 1,-1 0-1,-1 1 0,1-1 1,-1 0-1,0 0 0,-1 0 0,1 0 1,-1 0-1,0 0 0,-1-1 1,1 1-1,-1-1 0,0 0 0,0 0 1,-7 5-1,-21 29 70,31-38-218,7 0-447,0-1 449,0 1-1,0 1 0,0-1 0,-1 1 0,1 0 0,0 0 1,-1 1-1,8 4 0,43 31 182,-54-35-101,1 0 1,-1 0-1,0 0 1,0 0 0,0 0-1,0 1 1,-1-1 0,1 1-1,-1-1 1,0 1-1,0-1 1,0 1 0,0 0-1,-1 0 1,0-1-1,0 8 1,0-2 88,0-1 0,0 1 0,-1-1 0,-1 0-1,1 1 1,-6 14 0,-1-8-9,-1 0 0,0-1 0,-1 0 0,0 0 0,-1-1 0,-25 22 0,3-1 62,13-15-93,11-16-38,7-3-179,2-15-1976,1 6 883,0 1 1,0 0-1,1 0 0,0 0 0,1 0 0,0 0 1,0 1-1,0-1 0,1 1 0,0 0 0,9-11 1,15-27-8491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25.66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 0 7812,'0'0'15839,"7"6"-13886,23 18-705,-28-22-1172,-1-1 0,1 1 0,-1 0 0,0 0-1,0 0 1,0 0 0,0 0 0,0 1 0,0-1-1,0 0 1,-1 0 0,1 0 0,-1 1 0,0-1-1,0 0 1,1 1 0,-2-1 0,1 0 0,0 1-1,0-1 1,-1 3 0,0 9 193,-1 2-143,0 0 0,0 0 0,-2 0-1,0 0 1,0-1 0,-2 1 0,0-1-1,0-1 1,-11 17 0,13-23-114,3-6-3,0 0 1,0 0-1,0 1 0,1-1 1,-1 0-1,0 0 0,1 0 0,0 0 1,-1 1-1,1-1 0,0 4 1,1-2-42,19-3-75,-14-1 98,0-1-1,1-1 0,-1 1 0,0-1 0,0 0 0,0 0 0,0-1 1,-1 0-1,1 0 0,-1 0 0,1 0 0,-1-1 0,0 0 1,0 0-1,-1-1 0,1 1 0,6-10 0,6-9-2054,0 0-1,21-41 0,-19 26-4084,-3 4-2143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26.45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476 0 7603,'0'0'10149,"-21"3"-8556,-69 15-251,82-16-1149,0 1 0,0 0 0,0 1 0,0-1 0,1 1-1,0 1 1,-12 8 0,0 1 361,-5 2 86,0 0 0,2 2 1,0 1-1,-33 35 0,43-39-467,0 0 0,1 0 0,1 1 0,1 1-1,0 0 1,1 0 0,0 0 0,-4 21 0,1 6 225,2 1 0,2 0 0,3 0 0,0 69 0,4-102-309,1-1 0,1 1 1,-1-1-1,2 0 0,0 0 1,0 0-1,1 0 0,0 0 0,1-1 1,0 1-1,0-1 0,2-1 1,-1 1-1,1-1 0,13 13 0,-5-6-7,1-2 0,1 0 0,1-1 0,0 0 0,1-2 0,0 0 0,27 10-1,16 5 264,2-3-1,124 27 0,-176-48-336,0 0 0,0 0 0,-1-1 0,1-1 0,0 0 0,0-1 0,0 0 0,0-1 0,-1 0 0,1-1 0,0 0 0,-1 0 0,0-2 0,20-10 0,13-10-8,54-44 0,-82 56 0,-1 1 0,-1-2 0,0 0 0,-1-1 0,-1 0 0,19-29 0,-26 32 0,0 1 0,0-1 0,-2 0 0,1 0 0,-1 0 0,1-14 0,4-79 0,-7 85 0,0 0 0,0 3 0,0-2 0,-3-23 0,2 38 0,-1-1 0,0 0 0,0 0 0,-1 1 0,1-1 0,-1 1 0,0-1 0,0 1 0,0 0 0,-1-1 0,1 1 0,-1 0 0,-5-5 0,-28-23 0,-62-42 0,38 30 0,57 42 0,-44-31 0,43 31 0,0-1 0,0 1 0,-1 0 0,1 0 0,-1 0 0,1 1 0,-1 0 0,0 0 0,-7-1 0,-50-5 0,24 4-821,31 2 337,0 0 0,0 0 0,0 1 0,0 0 0,0 0 0,0 1 0,0-1 1,0 2-1,1-1 0,-10 3 0,-18 14-5972,-4 2-3098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28.0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273 1 1681,'0'0'17733,"-3"0"-16686,1 0 1,0 1-1,0-1 0,0 1 1,0 0-1,0 0 0,-1-1 0,1 1 1,1 1-1,-4 1 0,-162 333 231,149-302-1169,7-15-20,0 1 0,2 0 0,0 0 1,-11 43-1,19-60-1132,1 9-8764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28.5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7 8356,'0'0'12734,"4"-1"-11766,14-2-48,1 2-1,25-1 1,-43 3-862,0-1 1,1 0 0,-1 1 0,0-1-1,1 1 1,-1-1 0,0 1-1,0-1 1,1 1 0,-1 0-1,0 0 1,0 0 0,0 0 0,0 0-1,0 0 1,0 0 0,0 0-1,0 0 1,-1 0 0,1 0 0,0 0-1,-1 1 1,1-1 0,-1 0-1,1 0 1,-1 1 0,1-1 0,-1 1-1,0-1 1,0 2 0,4 45 950,-4-47-954,0 18 240,1-1-110,-2-1-1,-2 22 1,1-33-143,1 1 0,-1 0 0,0-1 0,-1 1 0,1-1 0,-1 0 0,-1 1 0,-7 10 0,10-16-50,9-1-902,8-1 782,0 1 0,0 1 0,0 1 0,1 0 0,24 7 0,-40-8 136,1-1 1,-1 1-1,1 0 0,-1 0 1,1 0-1,-1 0 1,1 0-1,-1 0 0,0 1 1,0-1-1,0 0 1,0 1-1,0-1 0,0 1 1,0-1-1,0 1 1,0-1-1,-1 1 0,1-1 1,-1 1-1,1 0 0,-1-1 1,1 4-1,0 43 937,-1-32-544,-1-10-307,0 0 0,0 0 0,0 0 0,-1 0 0,0 0 0,0-1 0,0 1 0,-1-1 0,0 1 0,0-1 0,0 0 0,-1 0 0,1 0 0,-1-1 0,0 1 0,-7 4 0,4-2-34,0-1 0,-1 0 0,0-1 0,0 0 0,0 0 0,-1 0 0,0-1 0,0-1 0,-14 5 1,21-7-149,0-1 1,1 1-1,-1-1 1,0 0 0,0 1-1,1-1 1,-1 0 0,0 0-1,0 0 1,0 0-1,1-1 1,-1 1 0,0 0-1,0-1 1,0 1 0,1-1-1,-1 0 1,0 1-1,1-1 1,-1 0 0,1 0-1,-1 0 1,1 0-1,-1-1 1,1 1 0,0 0-1,0 0 1,-1-1 0,1 1-1,0-1 1,0 1-1,0-1 1,1 1 0,-2-3-1,0-4-1090,0 1 0,0-1 0,1 0 1,0 0-1,0 0 0,1-14 0,0-21-6292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29.9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505 47 0,'0'0'15028,"-23"-7"-13411,-72-24-187,88 29-1197,0 0 0,-1 1 0,1-1 1,0 2-1,-1-1 0,1 1 0,0 0 0,-1 1 0,1-1 1,0 1-1,-1 1 0,1 0 0,0 0 0,-13 5 0,7 1 139,0 0 0,0 0-1,1 1 1,1 0 0,-12 13-1,8-9 25,-5 5 83,0 1 0,2 1-1,-27 36 1,38-45-419,1 0 0,-1 0-1,2 0 1,0 1 0,0 0-1,1 0 1,1 0 0,0 0-1,0 0 1,0 15 0,-8 346 1183,12-365-1223,0 0 0,1 0 1,0-1-1,0 1 0,0 0 0,1-1 1,0 0-1,1 0 0,-1 0 0,2 0 1,-1 0-1,7 7 0,1 1 75,1 0 0,1-1 0,26 22 0,-25-25 6,2 0-1,-1-1 1,2-1 0,-1 0 0,29 8-1,95 23 167,-96-29-215,-26-8-36,1 0 0,-1-1 0,0-1 0,27-2 0,-8 0 5,-26 1-7,0-2-1,0 1 0,-1-2 1,1 1-1,-1-2 0,1 0 1,-1 0-1,0-1 1,-1 0-1,1-1 0,12-8 1,-9 4 20,0-1 0,0 0 1,-1-1-1,-1-1 0,0 0 1,0 0-1,10-18 0,-14 18-29,-1 0-1,-1-1 0,1-1 1,-2 1-1,0-1 0,-1 0 1,3-18-1,-2-3-84,0-71 0,-6 96 100,0 1 1,0-1-1,-1 0 1,0 1-1,-1 0 1,0-1-1,-1 1 1,-8-18-1,-5-2 48,-30-40-1,4 7-39,32 45 1,-1 0 0,-1 1 0,-28-29 0,34 39 17,0 1 0,0 0 0,0 1-1,-1-1 1,0 2 0,0-1 0,-1 1 0,1 0 0,-1 1 0,0 0 0,-12-2 0,17 4-20,-17-4 58,-1 2-1,-32-1 1,50 3-438,-1 0 0,0 0 0,1-1 0,0 1 0,-1-1 0,-4-2 0,-2-4-3973,5 0-3864,5-4-2539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30.8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0 1249,'-1'1'19041,"-3"13"-17188,5-10-1471,0 0-1,0 0 0,0 0 0,1 0 0,-1 1 0,1-2 0,0 1 0,0 0 0,0 0 0,1-1 0,-1 1 0,1-1 0,3 4 0,44 42 1186,-46-45-1441,232 242 1659,-228-237-1751,27 26 71,61 50 1,-65-61-73,-2 1 1,0 2-1,42 52 0,-52-62 135,-18-17-225,0 1 0,-1-1 0,1 1 0,0-1 0,-1 1 0,1-1 0,0 1 0,0-1 0,-1 0 0,1 1 0,0-1 0,0 0 1,0 0-1,0 0 0,0 1 0,-1-1 0,1 0 0,0 0 0,0 0 0,0-1 0,0 1 0,0 0 0,0 0 0,-1 0 0,1 0 0,0-1 0,1 0 0,-2-5-6557,0-1-608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31.5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94 1 1905,'0'0'13462,"-8"4"-10466,2 0-2658,0 0 0,1 0 0,-1 1 0,1-1 0,0 2 1,1-1-1,-1 0 0,1 1 0,0 0 0,0 0 0,1 0 0,0 0 0,0 0 0,0 1 0,1-1 0,0 1 0,-2 7 1,1-1-56,0 0 1,1 0 0,0 0 0,1 1 0,0-1 0,1 0 0,1 1-1,0-1 1,4 17 0,-4-25-206,1 1 1,-1-1-1,1 0 0,1 1 0,-1-1 1,1 0-1,0 0 0,0 0 0,0-1 1,1 1-1,-1-1 0,1 0 1,0 0-1,1 0 0,-1 0 0,1-1 1,-1 0-1,1 1 0,0-2 0,0 1 1,1-1-1,-1 0 0,10 3 0,-10-4-99,4 2-503,0-1-1,0 0 1,0 0 0,16 0-1,-22-2 315,0 0 0,0-1 0,0 1 0,0-1 0,-1 1 0,1-1 0,0 0 0,0 0 0,-1 0 0,1-1 0,-1 1 0,1-1 0,-1 1 0,1-1 0,-1 0 0,0 0 0,0 0 0,0 0 0,3-4 0,8-15-5406,17-34 0,-14 16-5330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31.7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234 1 5683,'0'0'11221,"-83"118"-8948,59-79-176,-5 7-240,4 0-193,1-14-591,5 1-817,4-7-256,5-12-512,10-8-1777,-4-6-1489,4-20-11061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07.6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6051,'0'0'8388,"135"8"-9173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32.0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9364,'0'0'7657,"22"0"-6707,125 0 411,-142 0-1281,0 0 0,-1 0 0,1 1 0,0-1 0,0 1 0,-1 0 0,1 0 0,-1 1 0,6 1 0,-9-2 28,1 0 1,0 1-1,-1-1 0,1 0 1,-1 1-1,1-1 0,-1 1 1,0 0-1,0-1 0,0 1 1,0 0-1,0 0 0,0-1 0,0 1 1,0 0-1,-1 0 0,1 0 1,-1 0-1,1 0 0,-1 0 1,0 0-1,0 0 0,0 0 0,0 3 1,0 24 1095,0 6 3,0 0 1,-12 68-1,-98 319 1223,97-387-2355,10-28-318,0 1 0,0 1 1,1-1-1,-3 13 0,-5-30-5562,0-9 1123,-4-7-2679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32.3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9412,'0'0'14071,"121"98"-13159,-92-78-143,5 0-385,-5-1-288,-4-5-96,-6-8-32,-5 1-673,-4-1-1055,0-6-1010,-5 0-2096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33.2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833 159 5603,'0'0'11101,"-21"-18"-9962,-68-60-155,82 71-669,-1 1 0,-1 0 0,1 0 1,-1 0-1,0 1 0,0 1 0,-1 0 0,1 0 0,-1 0 0,0 1 0,0 1 0,0 0 0,-1 0 0,1 1 0,0 0 0,0 1 0,-20 2 0,3-2 228,19 1-447,0-1 0,1 2 1,-1-1-1,0 1 0,1 0 0,-1 1 1,1 0-1,-1 0 0,-8 6 0,-11 7 199,-26 21-1,17-11 110,8-7-105,1 1 0,0 1 0,2 2 1,1 0-1,0 2 0,2 0 0,1 2 0,1 0 0,2 1 0,-25 49 0,37-58-246,0 1-1,2 0 1,0 0 0,1 1 0,1-1-1,1 1 1,3 38 0,-2-17-22,1-25-25,0-1-1,2 0 0,-1 1 0,2-1 0,0 0 1,1 0-1,1-1 0,1 1 0,0-1 0,0-1 1,2 1-1,-1-1 0,2-1 0,16 18 0,-4-7-20,0-2 0,2 0-1,1-2 1,1 0 0,0-2-1,45 23 1,-53-32-4,0-1 0,1-1 1,0-1-1,1-1 0,23 4 0,104 6-1,-91-11 41,-36-2-12,1-1 0,0 0 0,0-2 0,28-4 1,-40 3-31,-1 0 1,1-1 0,0 0 0,-1 0 0,0-1 0,0 0 0,0 0 0,0-1-1,-1 0 1,1-1 0,-1 1 0,11-13 0,0-3 42,-2 0 1,0-2-1,-2 1 1,0-2-1,-1 0 1,18-50-1,-22 43-21,-1 0-1,-2 0 0,5-58 1,-6-98-3,-6 144 61,1 37-29,0 0 0,-1 0 0,0 0 0,-1 0 0,1 0 1,-1 1-1,0-1 0,-1 0 0,1 1 0,-1-1 0,0 1 0,0 0 0,-1 0 0,0 0 0,1 1 0,-2-1 1,1 1-1,0 0 0,-1 0 0,0 0 0,0 1 0,-8-5 0,-1 1 79,0 0-1,0 1 1,0 0-1,-1 1 1,0 1 0,0 1-1,-26-4 1,3-2-75,-2 0-354,39 4-321,6 23-21323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33.98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3602,'0'0'16533,"2"7"-14711,1 3-1348,0 0 1,0 0-1,1 0 1,1 0-1,0-1 1,0 0-1,1 0 1,7 9-1,64 68 1734,0 0-1424,-73-82-2149,3-1 4224,-4-2-4920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34.4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339 54 7812,'0'0'14830,"-13"-10"-12967,5 3-1505,2 2-196,1 0 0,-1 1 0,0-1 0,-10-4 0,13 7-91,0 1 0,0 0-1,0 0 1,0 0 0,0 0-1,0 0 1,0 1 0,0 0 0,0-1-1,0 1 1,0 0 0,0 1-1,-1-1 1,1 0 0,0 1-1,0 0 1,-4 1 0,-6 4 72,0 0 1,0 2 0,0-1-1,1 2 1,0 0 0,0 0-1,-12 14 1,4-2 336,1 0-1,-31 47 1,47-64-414,1 1 0,-1 0 1,1 0-1,1 1 0,-1-1 1,1 0-1,-2 7 0,3-10-70,0-1-1,-1 1 0,1-1 0,0 1 1,0 0-1,0-1 0,0 1 1,0-1-1,0 1 0,0-1 0,1 1 1,-1-1-1,0 1 0,1-1 1,-1 1-1,1-1 0,0 0 1,-1 1-1,1-1 0,0 0 0,0 1 1,0-1-1,0 0 0,0 0 1,0 0-1,0 0 0,1 0 0,-1 0 1,2 1-1,3 0-64,1 1 0,-1-2 1,1 1-1,0-1 0,0 0 0,-1 0 0,1-1 0,0 0 1,0 0-1,0-1 0,-1 0 0,1 0 0,0 0 0,-1-1 1,1 0-1,-1 0 0,1-1 0,-1 0 0,0 0 0,0 0 1,0-1-1,-1 0 0,1 0 0,8-9 0,29-32-544,-43 45 630,0 0 0,0 0 1,1 0-1,-1 0 1,0 0-1,0 0 0,0 0 1,0 0-1,1 0 1,-1 0-1,0 0 0,0 0 1,0 0-1,0 0 0,1 0 1,-1 0-1,0 0 1,0 0-1,0 0 0,0 0 1,1 0-1,-1 0 1,0 0-1,0 0 0,0 0 1,0 0-1,1 0 1,-1 1-1,0-1 0,0 0 1,0 0-1,0 0 1,0 0-1,0 0 0,0 0 1,1 1-1,-1-1 0,0 0 1,0 0-1,0 0 1,0 0-1,0 1 0,0-1 1,0 0-1,0 0 1,0 0-1,0 0 0,0 1 1,0-1-1,0 0 1,0 0-1,0 0 0,0 0 1,0 1-1,0-1 0,0 0 1,0 0-1,0 0 1,0 0-1,-1 1 0,2 16 280,-1-14-206,0 49 435,2-17-219,-2-1 0,-2 0-1,-11 65 1,11-61-2254,14-67-14127,10-19 10140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34.8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181 0 480,'0'0'16106,"-8"24"-13379,1-4-2453,-104 347 8080,103-327-7765,1 0 0,2 1 0,1 55 0,3-95-596,1 0 1,0 0-1,0 0 1,0 0-1,0 0 0,1 0 1,-1 0-1,0 0 1,0 0-1,0 0 1,1 0-1,-1 0 1,1 0-1,-1 0 1,0 0-1,1 0 1,0-1-1,-1 1 1,1 0-1,1 1 1,-1-1-26,-1-1 0,1 0 1,0 0-1,0 0 0,-1 0 0,1 1 1,0-1-1,0 0 0,-1 0 0,1 0 1,0 0-1,0-1 0,-1 1 0,1 0 0,0 0 1,0 0-1,-1-1 0,1 1 0,0 0 1,0-1-1,0 1 0,2-3-85,1 1 0,-1 0 0,0-1 0,1 0 0,-2 1 0,1-1 0,0-1-1,0 1 1,3-6 0,-2 2 79,0 0-1,0-1 1,-1 1-1,0-1 1,0 0-1,-1 0 1,0 0-1,0 0 1,-1 0-1,0-1 1,-1 1-1,0 0 1,-1-14-1,0 20 95,0 0-1,-1 0 1,1 0-1,-1 1 0,0-1 1,1 0-1,-1 1 1,0-1-1,0 1 0,0-1 1,0 1-1,0 0 1,0 0-1,-1 0 1,1 0-1,-4-1 0,-44-14 576,45 15-632,-18-2 247,19 3-4843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28:35.9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720 96 5939,'0'0'10343,"-24"-13"-8201,-73-40-370,88 48-1384,1 1 0,0 0 1,-1 1-1,0 0 0,0 0 0,0 1 1,0 0-1,0 1 0,0 0 0,0 0 1,-1 1-1,1 0 0,-11 2 0,-14-1 476,17 0-627,0-1 1,0 2 0,0 0-1,-22 7 1,30-7-209,0 1 1,1 0-1,0 1 1,0 0-1,0 0 1,0 1 0,0 0-1,1 0 1,-12 12-1,4-3 15,-20 21 359,1 1-1,2 1 1,-33 51-1,58-75-370,0 1 1,1 0-1,1 0 0,0 0 0,1 1 0,1 0 0,0-1 0,-1 18 1,0 127 381,4-109-280,0-34-117,0 0 0,0 0 0,2 1 0,0-1-1,1 0 1,0 0 0,1-1 0,11 26 0,-8-23-14,2 0 0,0-1 1,1 0-1,1-1 0,0 0 0,1-1 0,1 0 1,0 0-1,20 15 0,-24-24 11,0-1 0,0 1 0,1-2 0,0 1 1,0-1-1,16 3 0,65 11 100,-4-10-44,107-4 0,-149-4-49,-38-1-17,-1 0 1,0 0 0,1 0 0,-1-1 0,0 0-1,0 0 1,0-1 0,0 1 0,-1-1 0,1 0-1,-1-1 1,0 0 0,0 1 0,0-2 0,6-5-1,8-10 12,-1-1 1,20-28-1,-28 35-29,-3 2 4,-1 0 0,0 0 0,-1-1 0,0 0 0,-1 0 0,-1 0 0,0 0 0,2-18 0,1-2-44,0-11 57,-1-1-1,-3-67 1,-3 98 22,0 0 0,-2 1 0,0-1 0,0 1 1,-8-19-1,-6-25-34,16 51 56,0 0-1,-1 0 1,1 0 0,-1 0-1,0 1 1,-1-1-1,1 1 1,-1-1 0,0 1-1,-1 0 1,1 0-1,-1 0 1,0 1 0,0-1-1,0 1 1,-1 0-1,1 0 1,-7-3 0,-14-18 48,-5-3-83,-2 8 281,-59-25-1,88 44-289,-9-10-37,11 10-143,-13 1-6964,4 0-1058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22.33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40 10389,'0'0'15457,"28"-2"-13837,90-7-513,-40 6-199,0 4 0,127 17 0,-145-11-783,-15-6-1603,-44-4 397,0 1 0,0-1 1,0 0-1,-1 1 0,1-1 0,-1 0 0,0 0 0,1-5 0,-1 5-937,4-16-6688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22.61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34 0 8356,'0'0'14572,"12"6"-13180,5 1-994,-3-1-83,0 0 0,-1 0 1,0 2-1,15 10 1,-24-15-265,0 1 1,0-1 0,-1 1 0,1 0 0,-1 0 0,1 0 0,-1 0 0,-1 1 0,1-1-1,0 1 1,-1 0 0,0 0 0,0-1 0,-1 1 0,0 1 0,1-1 0,0 10-1,-2-4 91,0 0 0,-1 0-1,0 0 1,-1 1-1,0-1 1,-1-1-1,0 1 1,0 0-1,-1-1 1,-1 1 0,-5 9-1,-7 8 43,-1 0 1,-32 36-1,16-28 71,32-35-461,0 1 0,0 0 0,-1 0 0,1-1 0,0 0 1,-1 1-1,1-1 0,-1 0 0,0 0 0,1 0 0,-1-1 0,0 1 1,1 0-1,-4-1 0,5-7-7519,1 4 5848,0-20-7773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23.68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 43 864,'0'0'15114,"-23"-8"-2156,31 4-12915,1-1 0,0 1 0,0 0 0,0 1 0,0 0 0,1 0 0,-1 1 0,1 0 0,13 0 0,16 0-24,41 3-1,-24 1 155,-55-2-159,-1 1 0,1 0-1,-1-1 1,1 1 0,-1 0-1,1 0 1,-1-1 0,0 1-1,1 0 1,-1 0 0,0 0-1,0-1 1,1 1 0,-1 0 0,0 0-1,0 0 1,0 0 0,0 0-1,0-1 1,0 1 0,0 0-1,-1 1 1,0 25 245,1-26-241,-2 8 92,0 1 0,-1 0 0,0-1-1,0 0 1,-1 0 0,0 0-1,0 0 1,-1-1 0,-1 1-1,-8 9 1,-11 13 82,-32 29 0,57-59-190,0-1-1,0 0-1,0 0 0,0 0 1,-1 0-1,1 1 0,0-1 1,0 0-1,0 0 0,0 0 1,0 0-1,0 1 0,0-1 1,0 0-1,-1 0 0,1 0 1,0 0-1,0 1 0,0-1 0,0 0 1,0 0-1,0 0 0,0 1 1,0-1-1,0 0 0,0 0 1,0 0-1,0 1 0,1-1 1,-1 0-1,0 0 0,0 0 1,0 0-1,0 1 0,0-1 1,0 0-1,0 0 0,0 0 1,0 0-1,1 1 0,-1-1 1,0 0-1,0 0 0,0 0 1,0 0-1,1 0 0,-1 0 1,0 0-1,0 0 0,0 1 1,0-1-1,1 0 0,-1 0 1,0 0-1,0 0 0,0 0 1,1 0-1,-1 0 0,0 0 1,0 0-1,0 0 0,1 0 1,-1 0-1,0 0 0,0 0 1,0-1-1,1 1 0,18 1-85,-15-2 71,9 0 32,0-2 1,0 0-1,0 0 1,0-1-1,0-1 1,-1 0-1,0 0 1,16-11-1,13-4-45,19-13-2520,-28 7-4265,-15 6-1069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08.1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17 8628,'7'-16'7521,"-7"16"-7437,0 31 6783,-1-10-6906,1 10 1489,1 24-164,-2 0-1,-18 109 1,-5-87-1241,24-77-47,0 0 0,0 0 0,0 0 1,0 0-1,0 0 0,0 1 0,-1-1 0,1 0 0,0 0 0,0 0 0,0 0 1,0 0-1,0 1 0,0-1 0,0 0 0,0 0 0,0 0 0,0 1 0,0-1 1,0 0-1,0 0 0,0 0 0,0 0 0,0 1 0,0-1 0,0 0 0,0 0 1,0 0-1,0 0 0,1 1 0,-1-1 0,0 0 0,0 0 0,0 0 0,0 0 1,0 0-1,0 0 0,0 1 0,1-1 0,-1 0 0,0 0 0,0 0 0,0 0 1,0 0-1,0 0 0,1 0 0,-1 0 0,0 0 0,0 0 0,0 0 0,0 1 1,1-1-1,-1 0 0,0 0 0,0 0 0,1 0 0,15-7-256,32-21-341,-27 15 437,-10 7 115,1 0 1,0 1-1,0 1 0,0 0 1,1 0-1,-1 1 0,1 1 1,0 0-1,25 0 0,-38 20 79,-1-9 71,-1-1 0,0 1-1,0 0 1,-1-1 0,0 1 0,0-1-1,-1 0 1,0 0 0,-1 0-1,-5 8 1,-8 14 51,-13 25-262,-67 89-1,97-142-803,2-23-7174,12-19 1905,-11 37 5388,27-55-8689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24.0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151 0 10885,'0'0'12523,"12"8"-11208,39 26-418,-49-32-828,1 0 1,-1 1-1,0-1 1,0 1-1,0-1 1,0 1-1,0 0 1,0 0-1,-1 0 1,1 0-1,-1 0 1,0 0-1,0 0 1,0 1-1,-1-1 0,1 0 1,-1 0-1,1 1 1,-1-1-1,0 0 1,-1 7-1,0-4 0,0 0-1,0 0 0,-1-1 1,0 1-1,0 0 0,0-1 0,-1 1 1,1-1-1,-6 7 0,-13 13 103,0-2 0,-31 27 0,47-48-209,32-3-449,-15 0 430,1 1 1,-1 0 0,1 1 0,21 3 0,-31-3 61,-1 0 1,0-1 0,0 1 0,0 0-1,1 0 1,-1 0 0,0 0 0,0 0-1,-1 0 1,1 1 0,0-1 0,0 1-1,0-1 1,-1 1 0,1 0 0,-1 0 0,0-1-1,1 1 1,-1 0 0,0 0 0,0 0-1,0 1 1,0-1 0,-1 0 0,1 0-1,0 0 1,-1 1 0,0-1 0,1 0 0,-1 0-1,0 4 1,0 1 121,0-1 0,-1 1 0,1 0 0,-1 0-1,0 0 1,-1-1 0,0 1 0,0 0 0,0-1 0,-1 0 0,0 1 0,0-1-1,-1 0 1,0-1 0,0 1 0,0-1 0,-10 10 0,10-10-134,-1 0 1,0 0-1,0-1 1,0 0-1,-1 0 1,0 0-1,0-1 1,1 0-1,-2 0 1,1 0-1,0-1 1,-1 0-1,-8 2 1,5-3-575,-1 1 0,1-2 0,-1 0 0,-17-1 0,25 0 269,1 1 0,0-1 0,-1 1 0,1-1-1,0 0 1,-1 0 0,1 0 0,0 0 0,0 0 0,0-1 0,0 1 0,0-1 0,0 1 0,0-1 0,1 0 0,-1 1 0,0-1 0,1 0 0,0 0 0,-1 0 0,1-1 0,0 1 0,0 0 0,0 0 0,0-1-1,1 1 1,-2-4 0,-13-45-7363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24.7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588 3 6995,'0'0'8116,"-23"0"-5235,3-1-2311,8 0-298,0 1-1,-1 0 1,1 1-1,0 0 1,0 1-1,0 0 1,0 1-1,0 0 1,0 1-1,-17 8 1,-7 9 448,0 1 1,2 1-1,1 2 1,1 2 0,1 1-1,1 1 1,2 1 0,-47 66-1,67-83-546,0 0 0,1 1 0,1-1 1,0 1-1,1 0 0,0 1 0,1-1 0,-3 23 0,6-26-110,-1 0 0,2 0 0,0 0 0,0 1 0,1-1 0,0 0 0,1 0 0,0 0 0,1-1 0,0 1 0,1 0 0,7 13 0,2-2 18,1 0 1,1-2-1,1 0 1,1 0-1,39 33 1,-13-17 111,81 50 0,-94-69-172,0-2 0,1-1 0,0-1 0,47 13 0,-25-13 7,105 13 0,-139-24-25,0 0 0,0-1 0,0-2 0,19-2 0,-31 2-2,-1 0 0,0 0 0,0-1 0,1 0 0,-1-1 0,0 1 0,-1-1-1,1 0 1,0-1 0,-1 1 0,0-1 0,0 0 0,0-1 0,0 1 0,6-8-1,97-135 106,-90 120-105,-2-1 0,-1 0 0,20-53 0,-31 67 10,-1-1 0,0 0 0,-1 0-1,-1 0 1,-1 0 0,-1-20 0,1-1 65,-1 19-59,-1 0 0,0 1 0,-1-1 0,-1 1 0,-8-23 0,-36-77-72,45 111 65,1 1 1,-1 0 0,1 1-1,-1-1 1,0 0 0,-1 1-1,1-1 1,0 1 0,-1 0-1,0 0 1,0 1 0,0-1-1,0 1 1,0-1-1,0 2 1,-9-4 0,-4 0 100,-1 0 0,-1 2 0,-17-2 0,-7-1 122,37 5-406,-1 0-1,1 0 1,-1 1-1,0 0 1,0 0-1,1 0 1,-13 3 0,15-2-433,1 0 1,0 0 0,0 1 0,0-1 0,-1 1 0,1-1 0,1 1-1,-1 0 1,0 0 0,-3 4 0,-14 18-6762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25.5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409 1 5619,'0'0'14854,"-2"2"-12850,-130 170 3782,-77 109-3563,149-200-1735,59-80-472,-2-1-21,2 0-145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26.06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154 232 4786,'0'0'10023,"7"-18"-7643,19-60-248,-24 72-1685,-1 1 1,1-1-1,-1 0 1,0 0-1,0 0 1,0 0-1,-1 0 1,0 0-1,0 0 1,-2-8-1,0 1 599,2 10-932,-1 1 1,0-1-1,1 1 1,-1-1-1,0 1 0,0 0 1,-1-1-1,1 1 1,0 0-1,-1 0 0,1 0 1,-1 0-1,0 0 1,0 0-1,1 1 0,-1-1 1,-1 0-1,1 1 1,0 0-1,0-1 0,0 1 1,-1 0-1,1 0 1,0 0-1,-1 1 1,1-1-1,-1 0 0,1 1 1,-1 0-1,0-1 1,1 1-1,-1 0 0,1 1 1,-1-1-1,1 0 1,-1 1-1,1-1 0,-1 1 1,1 0-1,-1 0 1,1 0-1,-3 1 0,-6 7-79,1 0-1,0 0 1,0 1-1,1 0 1,1 1-1,0 0 1,0 1-1,1-1 0,0 1 1,-5 14-1,11-23-15,0-1 1,1 0-1,-1 1 0,0-1 0,1 1 0,0-1 0,-1 1 1,1-1-1,0 4 0,1-5-17,-1 0 0,0-1 0,0 1 0,0 0 0,1 0 1,-1 0-1,0-1 0,1 1 0,-1 0 0,1-1 0,-1 1 0,1 0 0,-1-1 0,1 1 1,-1 0-1,1-1 0,-1 1 0,1-1 0,1 1 0,2 1-11,0-1 0,1 0 0,-1 0 1,0 0-1,1-1 0,-1 1 0,0-1 0,8-1 0,-10 1 7,21 0-49,-9 1 26,0-1 0,0 0 0,0-1 0,0-1 0,0 0 0,18-6 0,-30 7 6,0 0 1,1 0 0,-1 0 0,0 1-1,1-1 1,-1 1 0,1-1-1,-1 1 1,1 0 0,-1 0 0,0 0-1,1 0 1,3 1 0,-5 0 10,0-1 1,0 1 0,0 0 0,0 0 0,0 0 0,0 0-1,0 0 1,-1 1 0,1-1 0,0 0 0,-1 0-1,1 0 1,-1 1 0,1-1 0,-1 0 0,0 1-1,1-1 1,-1 0 0,0 1 0,0-1 0,0 0 0,0 1-1,0-1 1,0 0 0,-1 3 0,2 38 221,0-20-80,0 0-1,-2-1 0,0 1 0,-2 0 0,0-1 1,-10 34-1,0-13-53,10-30-176,-1 0 0,0 0 0,0 0 0,-1-1 0,-11 18 0,15-28-1017,1-21-17130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26.76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496 16 4386,'0'0'11893,"-21"-3"-9214,-68-9-601,83 12-1915,-1-1-1,1 1 0,0 1 0,0-1 0,0 1 1,0 0-1,0 0 0,0 1 0,1 0 1,-1 0-1,0 0 0,1 0 0,-1 1 1,1 0-1,0 1 0,0-1 0,0 1 1,-7 7-1,-5 3 256,-8 4 118,1 2 1,1 1 0,1 1 0,1 1 0,1 0 0,-25 40 0,34-45-398,1-1 0,1 2 0,1-1 0,1 1 0,0 0 0,2 1 0,0 0 0,1-1 0,1 2 0,-1 37 0,4-48-111,0 0 0,0 0 0,1 0 0,1 0 0,-1 0 0,2 0 0,-1-1 0,1 1 0,1 0 0,0-1 0,0 0 0,1 0 0,11 16 1,0-4-28,1-1 0,1 0 0,1-1 0,0-1 0,1-1 0,1-1 0,1-1 0,1 0 0,0-2 0,0-1 0,1 0 0,1-2 0,0-1 0,0-1 0,1-1 1,0-1-1,0-2 0,0 0 0,35 0 0,-30-4-1,-10 1 0,0-2 0,28-3 0,-41 2 0,0 1 0,0-2 0,0 1 0,0-1 0,0 0 0,-1-1 0,0 0 0,0 0 0,10-8 0,1-3 4,0-1 0,-2-1 0,0-1 0,0 0 0,13-23 1,56-107 15,-76 130-17,0 0 1,-2 0-1,0-1 0,-1 0 0,-2 0 0,1 0 0,-2-1 0,-1 1 1,0-1-1,-2-32 0,-1 45 23,0 0 0,-1 1 0,0-1 1,0 1-1,0-1 0,-1 1 0,0 0 0,0 0 0,0 0 0,-1 0 1,-7-7-1,-5-6 89,-34-29 0,27 26-24,10 11-33,0 0 1,0 0-1,-1 1 0,0 1 1,-1 0-1,0 1 1,0 1-1,-21-8 0,34 15-180,1 0-1,-1-1 0,1 1 0,-1 0 1,1-1-1,-1 1 0,1 0 0,-1 0 1,1 0-1,0 0 0,-1 1 0,1-1 0,-1 0 1,1 1-1,-1-1 0,1 1 0,0-1 1,-1 1-1,1 0 0,0-1 0,-3 3 1,-18 23-7463,13-14 3632,-11 9-6676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27.53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360 1 6243,'0'0'13998,"-18"19"-11850,0 1-1567,-106 125 2909,109-125-3024,-12 15 187,1 2-1,2 0 0,1 1 0,-23 54 0,45-88-708,1-2 14,0-1 0,-1 1-1,1 0 1,-1-1 0,0 1 0,1 0 0,-1-1 0,0 1-1,0-1 1,0 1 0,0-1 0,0 1 0,0-1 0,0 0-1,0 0 1,-1 1 0,1-1 0,0 0 0,-1 0 0,-2 1-1,3-2-925,-9-18-10512,6 10 2286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27.79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10213,'0'0'13881,"9"1"-13342,311 18 2182,-265-19-3337,-50-5-1828,-15 3-9012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28.1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35 1 10229,'0'0'14310,"-2"9"-13605,1 2-595,-7 44 984,8-52-1030,0 1 0,0 0 0,1-1 0,-1 0 0,1 1 0,-1-1 0,1 1 0,0-1 0,0 0 0,1 1 0,-1-1 0,1 0-1,-1 0 1,1 0 0,3 4 0,17 12-11,-1-1 0,2-1-1,1-1 1,0-2 0,34 17-1,48 30-114,-106-61 67,1 0 0,-1 0 0,1 0 1,-1 0-1,0 1 0,1-1 0,-1 0 1,0 0-1,1 0 0,-1 1 0,0-1 1,1 0-1,-1 0 0,0 1 0,0-1 1,1 0-1,-1 1 0,0-1 0,0 0 1,1 1-1,-1-1 0,0 1 0,0-1 1,0 0-1,0 1 0,0-1 0,0 1 1,0-1-1,0 0 0,0 1 1,0-1-1,0 1 0,0-1 0,0 0 1,0 1-1,0-1 0,0 1 0,0-1 1,0 0-1,0 1 0,0-1 0,-1 1 1,1-1-1,0 0 0,0 1 0,-1-1 1,1 0-1,0 1 0,0-1 0,-1 0 1,1 0-1,0 1 0,-1-1 0,0 0 1,-21 10 469,22-10-474,-25 8 165,-9 3-345,0 0 0,-1-2 1,0-2-1,-67 5 0,101-12 40,0 0 0,-1 0 1,1 0-1,0 0 0,-1 0 0,1 0 1,0 0-1,0 0 0,-1-1 0,1 1 0,0 0 1,0-1-1,0 1 0,-1-1 0,1 1 0,0-1 1,0 0-1,0 0 0,0 1 0,0-1 1,0 0-1,0 0 0,1 0 0,-2-1 0,1-1-460,0-1 1,0 1-1,0-1 0,1 1 0,-1 0 0,1-1 0,0 1 0,0-6 0,1-35-6623,3-2-3466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28.5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262 1 5699,'0'0'6693,"-23"19"-4436,1-1-1711,7-6-142,0 0-1,0 2 0,1-1 0,1 1 1,1 1-1,0 1 0,1-1 0,-11 21 1,7-8 384,2 0 1,1 1 0,2 0 0,0 1-1,2 0 1,1 1 0,2-1-1,1 1 1,1 0 0,2 44 0,2-67-727,-1 0 0,2 0 0,-1 1 0,1-1 0,0 0 1,1-1-1,-1 1 0,2 0 0,-1-1 0,1 1 0,0-1 0,6 7 1,-2-5 14,0 1 0,0-1 1,1-1-1,1 0 0,-1 0 1,1-1-1,15 9 0,6-1 77,1-1-1,1-1 0,0-2 0,63 14 1,-50-15-73,0-3-1,88 4 1,-128-11-69,1 0 0,0 0-1,-1-1 1,1 0-1,-1 0 1,1-1-1,-1 1 1,0-2 0,1 1-1,-1-1 1,9-5-1,-7 2 8,0 0-1,0-1 0,-1 0 0,0-1 1,0 0-1,10-15 0,4-9-20,-1-1 0,-2-1-1,-1 0 1,-1-1 0,-2-1 0,-2 0 0,-1-1-1,-2 0 1,-2-1 0,-1 0 0,1-46-1,-6 52-72,1-5-97,-7-69 1,4 101 172,1 1 1,-1-1 0,0 1-1,0 0 1,-1-1 0,0 1-1,1 0 1,-1 0 0,-1 0-1,1 0 1,-1 0 0,1 0 0,-1 1-1,0-1 1,0 1 0,0 0-1,-6-4 1,4 4 44,-1 0-1,1 0 1,-1 1 0,0 0 0,0 0-1,0 0 1,0 1 0,0-1-1,0 2 1,0-1 0,-12 1 0,-7 0 153,-11-1 5,0 2 1,-69 11 0,-31 14-178,122-25-151,6 1-3047,5 9-5825,3-4 1155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2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190 1 4098,'0'0'16415,"-12"23"-14438,-37 74-85,31-65 188,-32 42 0,9-13-1425,30-46-950,11-14 266,-1-1-1,1 0 0,0 0 1,0 0-1,0 0 1,0 0-1,0 0 0,0 0 1,0 1-1,0-1 1,-1 0-1,1 0 0,0 0 1,0 0-1,0 0 1,0 0-1,0 0 0,0 0 1,-1 0-1,1 0 1,0 0-1,0 0 0,0 0 1,0 0-1,0 0 1,-1 0-1,1 0 0,0 0 1,0 0-1,0 0 1,0 0-1,0 0 0,-1 0 1,1 0-1,0 0 1,0 0-1,0-1 0,0 1 1,0 0-1,0 0 1,0 0-1,-1 0 0,1 0 1,0 0-1,0 0 1,0 0-1,0-1 0,0 1 1,-3-31-10569,3 27 8978,0-14-8316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08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 1 16,'0'0'18942,"-9"29"-16968,-34 94-266,30-90-1012,6-19-391,1 1 1,1 0-1,0 0 0,1 0 1,0 0-1,1 1 0,1-1 1,0 28-1,2-41-311,1-1 0,-1 0 0,0 0 0,1 1 0,-1-1 0,1 0 0,0 0 0,-1 0 0,1 1 0,0-1 1,0 0-1,0 0 0,0 0 0,0 0 0,0-1 0,0 1 0,0 0 0,0 0 0,0 0 0,0-1 0,0 1 0,1-1 0,-1 1 0,0-1 0,0 1 0,1-1 0,-1 0 0,2 1 0,47 6-173,-47-6 171,22 1-50,0-1-1,0-1 1,0-1 0,0-2 0,47-9 0,-56 7-768,1 0 1,-1-1 0,27-15-1,-30 13-1158,1 0 0,-2-2 0,1 1-1,17-18 1,-5 1-6598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29.3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5603,'0'0'13550,"1"15"-11176,3 192 2730,-4-207-5576,1 0 0,-1 0 0,1 0 0,-1 0 0,1 0 0,-1 0 0,1 1 0,-1-1 0,1 0 0,-1 0 0,1-1 0,-1 1 0,1 0 0,-1 0 0,1 0 0,-1 0 0,1 0 0,-1-1 0,1 1 0,-1 0 0,1 0 0,-1-1 0,1 1 0,0-1 0,0-15-6387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29.89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185 20 8468,'0'0'8012,"-17"23"-6297,-55 78 166,59-82-1256,1 2 0,1-1 1,1 1-1,1 1 0,1 0 1,-9 36-1,11-23-74,1-1 0,2 1 0,1 38 1,2-63-512,1 0 0,-1-1 0,1 1 0,1-1 1,0 1-1,0-1 0,1 1 0,0-1 0,1 0 1,6 11-1,-6-13-35,1 0-1,0-1 1,0 0 0,1 0 0,0 0-1,0 0 1,0-1 0,0 0 0,1-1-1,0 1 1,0-1 0,11 4 0,2 0 16,-1-2-1,1 0 1,1-1 0,-1-1 0,1-1-1,0-1 1,-1-1 0,28-2 0,-37 0-2,0 0 0,1-1 1,-1 0-1,0-1 1,0 0-1,0 0 1,-1-2-1,1 1 1,-1-1-1,0-1 1,0 0-1,-1 0 1,12-10-1,-4 1 26,0 0 0,-2-1 0,1-1-1,-2 0 1,24-38 0,-31 42 22,0-2 0,-1 1 1,-1-1-1,0 0 0,-1 0 0,0 0 0,-2 0 0,0-1 0,0 1 0,-1-1 1,-1 0-1,-3-20 0,2 22-11,-1 0 0,0 0-1,-1 0 1,-1 0 0,0 1 0,-1 0 0,-1-1-1,0 2 1,0-1 0,-1 1 0,-1 0 0,0 0-1,-16-17 1,19 25 28,0 0 0,0 1 0,0-1 0,-1 1-1,1 0 1,-1 1 0,1-1 0,-1 1 0,0 0 0,0 1 0,0-1-1,-13 0 1,-7 0 359,-48 3 0,32 0-314,-5-1 7,45 0-149,2-8-3287,0 5 2652,0 1 0,1-1 1,-1 1-1,1-1 1,-1 1-1,1 0 0,0-1 1,0 1-1,0 0 0,0 0 1,0 0-1,0-1 1,1 1-1,-1 1 0,4-5 1,22-24-10228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30.56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8644,'0'0'11720,"0"3"-10330,1 0-1232,0 0-1,-1 0 1,1 0-1,0-1 1,1 1-1,-1 0 1,0-1 0,1 1-1,0-1 1,-1 1-1,1-1 1,0 0 0,0 0-1,3 3 1,43 36 1290,-21-19-741,202 192 1468,-218-204-2160,2 1-4,-1 1 0,-1 0-1,17 21 1,-28-32-91,0-22-5717,0-3-814,0 3-3852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31.18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10085,'0'0'10714,"21"5"-9468,69 20-144,-87-24-1013,-1 0 1,0 0 0,1 0-1,-1 0 1,0 0 0,0 1-1,0-1 1,0 0 0,0 1-1,0 0 1,0-1 0,-1 1-1,1 0 1,-1 0 0,1 0-1,-1 0 1,1 0 0,-1 0 0,0 1-1,1 3 1,-1-1 118,0 0-1,0 1 1,-1-1 0,0 0-1,0 0 1,0 0 0,-2 5 0,1 7 256,1-6-285,0 0 0,-1 0 0,0 0 0,-1-1 0,0 1 0,-1 0 0,0-1 0,0 1 0,-1-1 0,-1 0 0,-11 18 0,-39 62 45,53-87-211,1-3-10,1 1-1,-1 0 0,1 0 0,-1-1 1,1 1-1,-1 0 0,1 0 1,0 0-1,0-1 0,-1 1 0,1 0 1,0 0-1,0 0 0,0 0 0,0 0 1,0-1-1,0 1 0,0 0 1,0 2-1,4-4-77,7-4 62,0 0 1,0 0-1,0-1 0,-1-1 0,0 1 0,17-17 0,-1 3 36,31-20 89,-19 14-90,0-3-1,-1 0 1,39-44-1,-66 61-40,-8 34-95,-4 9 125,-1 0 0,-13 56 0,8-55 290,2 0 0,-3 63 0,9-94-300,0 0 0,0 1 1,-1-1-1,1 0 0,0 0 0,1 0 1,-1 0-1,0 0 0,0 0 0,0 0 1,0 0-1,1 0 0,-1 0 0,1 0 1,-1 0-1,1 0 0,-1 0 0,1 0 1,-1 0-1,1 0 0,0 0 0,0 0 1,-1-1-1,1 1 0,0 0 0,0-1 1,1 2-1,0-2-4,-1 0 0,1 0 0,-1 0 0,1 0 0,0 0 1,-1 0-1,1-1 0,-1 1 0,1 0 0,-1-1 0,1 1 0,-1-1 1,1 0-1,-1 0 0,1 1 0,1-2 0,6-5-14,0 1-1,-1-2 1,0 1-1,10-12 1,-6 6-63,-1-1-1,0 0 1,-2-1 0,1 0 0,-2 0 0,0-1 0,-1 0 0,0-1 0,-2 1 0,0-1 0,0 0 0,-2-1 0,0 1 0,0-22 0,-3 36 82,0 0 0,0-1 0,0 1 0,0 0 0,-1-1 0,1 1 0,-1 0 0,0 0 0,0 0 0,0 0 0,-1 0 0,1 0 0,-1 0 0,0 0 0,1 0 0,-1 1 0,0-1 0,-4-3 0,3 4 21,-1-1 0,0 1 0,1 0 0,-1 1 0,0-1 0,0 0-1,0 1 1,0 0 0,-1 0 0,1 0 0,0 1 0,0-1 0,-1 1 0,-4 0 0,1 1-5,0 1 1,0-1 0,0 1 0,0 0 0,0 1 0,1 0 0,-1 0 0,1 1 0,0 0 0,0 0 0,-10 8-1,7-5-37,-1 0-1,0-1 0,0 0 0,-18 6 1,13-7-19,13-5-3552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31.8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550 33 5010,'0'0'7484,"-21"-6"-4803,-68-16-960,82 21-1510,0-1 0,-1 2 0,1-1 0,0 1 0,0 0 0,0 0-1,0 1 1,0 0 0,0 0 0,0 0 0,0 1 0,0 1 0,-7 2 0,1 2 38,2 0 0,-1 1-1,1 0 1,-17 16 0,9-7 97,-12 10 574,1 1-1,-39 50 1,54-58-567,0 0 0,2 0 0,0 2 0,2-1 0,-14 36 0,20-39-245,1 0 1,1 1-1,0 0 0,2-1 0,0 1 0,3 34 1,-1-43-71,0 1 0,1 0 1,0 0-1,1-1 0,0 0 1,1 1-1,7 13 0,5 6 203,21 29 1,-21-36-55,0 2-34,2 0 0,0-2 0,2 0 0,25 22 0,-29-31-123,1-1-1,0 0 1,1-2 0,0 0 0,1-1 0,32 12 0,-30-14-21,0-2 0,1-1 0,0 0 0,28 1 0,89-2 18,-120-4-11,-8 0-13,-1-1 0,1-1 0,-1 0 0,0 0 0,1-1 0,-1 0 0,0-1 0,-1 0 0,1 0 0,-1-1 0,0-1 0,0 1 0,0-1 0,-1-1 0,0 0 0,12-12 0,1-5 21,-1 0 0,-2-2 0,0 0 0,18-37 0,-26 44-12,-1 0 1,-1-1 0,-1 1 0,-1-1-1,6-28 1,-7 12 41,-1-1-1,-1-46 1,-4 76-25,1 0 1,-1 0-1,-1 0 0,1 0 1,-1 0-1,0 0 0,0 0 1,-1 0-1,0 1 0,-1 0 1,1-1-1,-1 1 0,0 0 0,0 1 1,-10-10-1,-5-4 333,-2 2 0,-43-30 0,-5-4 177,9 10-296,50 35-530,1 0 1,-1 0 0,1 0-1,0-1 1,1-1 0,-1 0 0,1 0-1,-10-14 1,17 19-310,-1 0-1,1 1 1,0-2-1,-1 1 0,1 0 1,1 0-1,-1 0 1,0-5-1,0-13-6034,1 21 6340,0-20-8454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33.36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 0 2209,'-2'2'21663,"7"5"-20686,15 9 251,1-1 0,29 16 0,8 4-147,204 120 366,-61-41-878,-161-85-389,-2 1-1,-1 2 0,-1 1 0,32 40 0,48 44-50,-114-115-127,0 0-1,0-1 1,0 1 0,0 0 0,1-1-1,-1 1 1,1-1 0,-1 0 0,1 0-1,-1 0 1,1 0 0,0 0 0,-1-1-1,1 1 1,0-1 0,0 1-1,-1-1 1,1 0 0,3-1 0,-4 1 43,-2-2-375,0 1 1,0-1-1,-1 0 1,1 0-1,0 0 1,-1 0-1,1 0 1,-1 1-1,0-1 1,1 0-1,-3-2 1,-6-3-6538,1 6-3122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38.2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 0 3378,'0'0'16791,"-3"0"-14715,-18 0 6037,28 0-7764,21 1-224,0 1-1,39 7 1,-58-7 40,-1-2 0,1 1 1,15-2-1,-10 1-3427,1-1-4395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39.6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59 1 3105,'-3'0'19561,"2"0"-19460,1 0 0,-1 0 0,1 0 0,-1 0 0,1 0-1,-1 1 1,0-1 0,1 0 0,-1 0 0,1 0 0,-1 1 0,1-1 0,-1 0-1,1 1 1,-1-1 0,1 0 0,0 1 0,-1-1 0,1 1 0,-1-1 0,1 0-1,0 1 1,0-1 0,-1 1 0,1 0 0,-14 64 1919,6-31-1419,2 0 0,1 0 0,0 40-1,0-36-384,5-37-90,1-9-102,8-5-9,0 0 1,1 0 0,0 0 0,1 1-1,0 1 1,1 0 0,0 0-1,22-14 1,17 4-61,-40 18 43,-1 0 0,0 1 0,1 0 0,-1 1 0,1 0 0,19 0 0,-12 1 387,-19 34 1253,-7-10-1573,-1 0 0,-1-1-1,-1 0 1,-1-1 0,0 0 0,-2-1 0,-1-1 0,-19 22 0,-25 23-65,57-63-17,1 0 0,-1 0 0,0 0 0,0 0 1,0 0-1,0-1 0,0 1 0,0-1 0,-1 1 0,1-1 0,-4 1 0,6-11-4126,-1-8-1227,-3-3 39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43.1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 0 4722,'0'0'18219,"-5"0"-17378,-9 2-290,21 4 108,20 14-149,-3 2 111,-5-5-290,1 2 0,-2 0 0,21 28 0,-35-41-288,0-1-1,-1 1 1,0 0 0,0 0 0,0 0-1,0 0 1,-1 0 0,0 1-1,-1-1 1,1 1 0,-1-1-1,-1 1 1,1-1 0,-1 1-1,0 0 1,0-1 0,-1 1 0,-2 10-1,1-12 36,-1-1 0,1 1-1,-1-1 1,0 0 0,0 0-1,0 0 1,-1 0 0,1-1-1,-1 1 1,0-1 0,0 0-1,0 0 1,-1 0 0,1-1-1,-1 1 1,-8 2 0,-15 11 159,28-12-706,10-3 222,12 0 24,-21-1 213,10 1-7,0 0 1,0 0-1,-1 1 1,1 0-1,0 1 1,-1 0-1,1 1 1,-1 0-1,0 1 1,12 8-1,-20-13 31,-1 1-1,0 0 1,1 0-1,-1 0 1,0 0 0,0 0-1,0 0 1,0 0-1,0 1 1,0-1-1,0 0 1,0 0 0,-1 1-1,1-1 1,0 1-1,-1-1 1,1 0-1,-1 1 1,0-1 0,1 1-1,-1 0 1,0-1-1,0 1 1,0-1-1,0 1 1,0-1 0,0 1-1,-1-1 1,1 1-1,0-1 1,-1 1-1,1-1 1,-2 3 0,0 1 76,-1 0 0,1 0 1,-1 0-1,0-1 1,-1 0-1,1 1 1,-1-1-1,-6 5 0,-8 7 33,0-2 0,-21 12 0,-4-5-1234,37-19 327,0-1-1,0 1 0,0-1 0,0 0 1,-9 0-1,14-2 501,0-1 0,0 1 0,0 0 0,1 0 0,-1 0 0,1-1 0,-1 1 0,1 0 0,-1-1 0,1 1 0,0 0 0,0-1 0,-1 1 0,1 0 0,0-1 0,0 1 0,0-1 0,1 1 0,-1 0 0,1-3 1,-1-1-1005,0-39-5870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43.39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14 5186,'0'0'11318,"126"-13"-11318,-102 13-48,-9 0-1361,-5 20-1536,-6-7-1762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08.6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194 0 7684,'0'0'14438,"-64"209"-12773,44-122-705,1-17-688,6-9-272,0-9-512,-6-8-2401,-1-10-2930,-5-7-4834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43.72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73 1 7684,'0'0'14289,"0"3"-13417,-2 3-737,1 0 0,1 1 0,-1-1 0,1 0 0,1 0 0,-1 1-1,1-1 1,0 0 0,0 0 0,0 0 0,1 0 0,0 0 0,1 0 0,3 7 0,6 8 442,0-1 1,23 28-1,-16-24-267,-15-18-260,0 1 2523,-17 1-1347,12-7-1316,-17 8 39,-6 3 321,-35 14 1,52-24-873,-1 1 1,1-2 0,-1 1-1,0-1 1,-11 1-1,19-8-4894,-1-8 2789,2 12 1311,-1-29-7064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44.42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673 69 2785,'0'0'8212,"-21"-11"-5792,-69-33-168,84 41-1998,0 1 0,-1 0 1,1 0-1,0 1 1,-1-1-1,1 1 0,-1 1 1,1-1-1,-1 1 1,0 0-1,1 1 0,-11 1 1,5 0 162,-6 1 114,0 1 0,0 1 0,1 1 0,0 0 0,0 1 0,1 1 0,0 0 0,-28 20-1,18-8-54,0 0 0,2 2 0,0 1 0,-21 26 0,28-29-175,1 1 0,0 1 0,2 1 0,0 0 0,2 1 1,-12 28-1,21-43-235,0 0 0,0 1 0,1-1-1,0 1 1,1-1 0,0 1 0,0 0 0,1-1 0,0 1 0,1 0 0,0-1 0,1 1 0,0-1 0,0 1 0,1-1 0,0 0-1,0 0 1,1 0 0,1 0 0,7 11 0,23 27 40,2-2 0,2-1 1,2-3-1,77 63 0,-104-93-93,0-1 1,1 0-1,0-1 0,0-1 1,1-1-1,0 0 0,0 0 1,1-2-1,0 0 0,0-1 1,0-1-1,0 0 0,0-2 1,24 1-1,-18-3 10,0-1 0,1 0 0,-1-2 0,-1-1 0,1-1 0,-1 0-1,0-2 1,0-1 0,-1 0 0,0-2 0,-1 0 0,0-1 0,-1-1 0,0-1 0,-1-1 0,20-21 0,-14 11-12,-1-1 0,-2 0 0,0-2 0,-2-1 0,25-48 0,-40 66 4,0-1 0,0 0 0,-1 0 0,-1 0 0,0 0 0,-1 0 0,0 0 0,-1 0 0,0-1 0,-1 1 0,0 0-1,-1 0 1,0 0 0,-1 0 0,0 0 0,-1 1 0,-7-15 0,0 3 21,0 0 0,-2 0 0,-1 2 0,0 0 1,-2 0-1,0 1 0,-24-22 0,29 32 35,0 1 1,-1 0-1,0 1 0,0 0 1,-1 1-1,-16-7 0,-4 1 169,-46-10 0,74 21-551,0 1 0,0 0-1,1 1 1,-1-1 0,0 1 0,0 0 0,0 0-1,0 0 1,0 1 0,0 0 0,0 0 0,0 0-1,1 0 1,-1 1 0,0 0 0,1 0 0,0 0-1,-1 0 1,1 1 0,-5 3 0,-3 6-2076,0-1-1,0 1 1,1 1 0,-15 23 0,13-19 481,-16 28-10484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44.92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257 5 2625,'-4'-4'20568,"-2"4"-18790,-12 19-699,1 0-1,1 2 1,-25 39-1,13-17-587,-5 9-148,-40 87 0,58-110-316,9-13 119,6-13-3597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45.44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73 0 8852,'0'0'10656,"8"5"-10093,-2-1-410,11 7 932,-1 1 0,0 0 0,-1 1 0,27 28 0,-40-38-978,0 1 0,-1-1 0,1 0 0,0 0 0,-1 1 0,0-1 0,0 1 0,0-1 0,0 1 0,-1 0 0,1-1 0,-1 1 0,0 0 0,0-1 0,0 1 0,-1 0 0,1-1 0,-1 1 0,0-1 0,-1 5 0,0-2-54,-1 0 0,1 0 0,-1 0 0,0-1-1,-1 1 1,1-1 0,-1 0 0,0 0-1,-1 0 1,-5 5 0,8-8-51,-2 2-10,0-1 0,0 1-1,0-1 1,-1 1 0,1-1-1,-1-1 1,0 1 0,0-1-1,0 0 1,0 0 0,-1 0-1,1 0 1,0-1 0,-9 1-1,30 6-818,-13-8 801,9 2-27,-1 0 1,1 1 0,18 7-1,-28-9 61,0-1 0,0 1 0,0 0 0,0 1-1,0-1 1,0 0 0,0 0 0,0 1 0,0-1 0,-1 1 0,1 0-1,0-1 1,-1 1 0,0 0 0,1 0 0,-1 0 0,0 0-1,0 0 1,0 0 0,0 1 0,0-1 0,-1 0 0,1 0 0,-1 1-1,1 3 1,-1 0 108,0-1 0,0 1-1,0-1 1,-1 1-1,0-1 1,0 1 0,-1-1-1,1 1 1,-1-1 0,0 0-1,-1 0 1,1 0 0,-1 0-1,0 0 1,0-1 0,0 1-1,-1-1 1,0 0 0,0 0-1,0 0 1,0-1-1,-8 6 1,-8 6 4,-38 21 0,37-24-136,19-10-42,0-1-1,0 0 0,0 0 1,0 0-1,-1 0 0,1-1 1,0 1-1,-1-1 0,1 1 1,-1-1-1,1 0 0,0 0 1,-4 0-1,2 0-363,2-22-4730,3-11-114,3-10-2935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45.7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8820,'0'0'12334,"24"5"-10139,77 19-469,-98-23-1622,1 0 0,-1 0 0,0 0 0,0 0 0,0 1 0,0-1 0,0 1-1,0-1 1,0 1 0,0 0 0,-1 0 0,1 1 0,-1-1 0,0 0-1,1 1 1,-1 0 0,0-1 0,0 1 0,-1 0 0,1 0 0,-1 0 0,1 0-1,-1 0 1,0 0 0,0 1 0,0-1 0,0 6 0,-1-4 10,0 0 0,0 1 0,0-1 0,-1 0 0,1 0 0,-1 0 1,-1 0-1,1 0 0,-1 0 0,0 0 0,0 0 0,0-1 0,-6 9 1,-1-2-5,-1 0 1,-1-1 0,-13 11 0,-12 11 6,33-29-108,2-3-10,0 0 0,1 1 0,-1-1 1,0 1-1,1-1 0,-1 0 0,1 1 0,-1-1 0,1 1 0,-1-1 0,1 1 0,-1 0 0,1-1 1,-1 1-1,1-1 0,-1 1 0,1 0 0,0-1 0,0 1 0,-1 0 0,1-1 0,0 1 0,0 0 1,0 0-1,0-1 0,-1 1 0,1 0 0,0 0 0,1-1 0,-1 1 0,0 0 0,0 0 0,0-1 0,0 1 1,0 0-1,1-1 0,-1 1 0,0 0 0,1 0 0,2 2 8,-1 0 0,1-1 0,0 1 1,0-1-1,0 0 0,0 0 0,0 0 0,0 0 0,1-1 0,-1 1 0,1-1 0,-1 0 0,1 0 1,-1 0-1,7 1 0,7-1 14,0 1 1,20-3-1,-17 1-76,-17 0-183,1 0-1,0-1 1,0 0 0,0 0 0,-1 0 0,1 0 0,0 0-1,-1-1 1,1 1 0,-1-1 0,0 0 0,1 0 0,-1 0-1,0-1 1,5-4 0,-4 2-840,0 1 0,0-1 0,0 0 0,-1 0 0,0 0 0,0 0 0,0 0 0,-1-1 0,3-7 0,1-20-6565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46.56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622 63 8628,'0'0'14193,"-22"-10"-12843,-71-29-414,87 36-867,-1 1-1,1 0 1,-1 0-1,0 1 0,0-1 1,1 2-1,-1-1 0,0 1 1,0 0-1,0 0 1,0 1-1,0 0 0,0 0 1,0 0-1,-7 4 0,7-3-30,-19 8 169,1 1 1,0 1 0,1 1-1,0 2 1,-37 29-1,53-38-41,-12 9 139,0 1 0,1 0 0,1 2 0,-27 32 0,37-40-243,1 1-1,0 1 1,0-1 0,1 1-1,0 1 1,1-1 0,1 1 0,0-1-1,0 1 1,-1 20 0,0 34 439,6 115 1,-1-173-441,1 1 1,0-1-1,1 1 0,0-1 1,1 1-1,0-1 0,0 0 1,1 0-1,9 15 1,-5-13-20,0 0 0,1 0 0,0-1 1,0-1-1,1 0 0,17 13 1,6-1 48,1-1 0,1-1 0,1-3 0,40 14 1,-50-19-68,-7-4 9,1-1 1,-1-1-1,1-1 1,38 4-1,-48-7-14,1 0-1,-1-1 1,0-1-1,0 0 1,0 0-1,0-1 1,0 0-1,0-1 1,0 0-1,0 0 1,11-7-1,-10 4-13,20-12 32,38-29 1,-59 39-32,-1-1 1,0 0-1,0 0 0,-1-1 1,0 0-1,-1 0 1,11-19-1,0-6-6,70-144 0,-82 163 0,0 0 0,-1 0 0,-1 0 0,0-1 0,1-22 0,-4 28 0,-1 1 0,0 0 0,0 0 0,-1 0 0,-1 0 0,0 0 0,0 0 0,-1 0 0,0 0 0,-5-11 0,-10-16 0,-1 1 0,-2 2 0,-36-48 0,52 77 0,0 0 0,0 0 0,-1 1 0,1-1 0,-1 2 0,0-1 0,0 0 0,0 1 0,0 0 0,-1 1 0,-10-4 0,-6 1 0,0 0 0,-25-1 0,-20-4 0,67 10 0,0 0 0,0 0 0,1 0 0,-1 0 0,0 0 0,0 0 0,1 0 0,-1-1 0,0 1 0,0 0 0,1-1 0,-1 1 0,0 0 0,1-1 0,-1 1 0,0-1 0,1 1 0,-1-1 0,0 0 0,0-3-13,-2 3-1004,0 1 1,1 0-1,-1 1 1,0-1-1,0 0 1,0 1-1,0-1 1,0 1-1,-4 2 1,-8 4-10224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48.46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76 60 3778,'0'0'12971,"-25"-7"-3516,5-11-10203,18 17 749,-1-1 1,1 1-1,0-1 0,0 1 0,0-1 0,0 0 0,1 0 0,-1 0 0,0 0 0,1 0 0,-1 0 0,1 0 0,0-1 0,0 1 0,-1-3 0,2 4 663,0 1-562,-1 0 0,1 1 0,0-1 0,0 0 0,-1 1 0,1-1 0,0 0 0,0 1 0,0-1 0,0 1 0,0-1 0,0 0 0,-1 1 0,1-1 0,0 1 0,0-1 0,0 0 0,0 1 0,0-1 0,1 1 0,-1-1 0,0 0 0,0 1 0,0-1 0,0 0 0,0 1 0,0-1 0,1 1 0,-1-1 0,0 0 0,0 1 0,1-1 0,-1 0 0,0 0 0,0 1 0,1-1 0,-1 0 0,0 0-1,1 1 2,9 9-5,1 0 0,-1 0 0,2-1 1,-1-1-1,1 0 0,17 9 0,24 17 396,-1 9-213,-3 2 0,-1 2 0,49 62 0,3 4-36,-77-89-245,1-1 0,2-2 0,0 0 0,1-1 0,1-2 0,52 26 0,-77-43 0,0 0 0,0 0 0,-1 0 0,1 0 0,0 0 0,0-1 0,0 1 0,4-1 0,-6 0 1,-1 0 1,1 0-1,-1-1 1,1 1-1,-1 0 1,1-1-1,-1 1 0,0 0 1,1-1-1,-1 1 1,0-1-1,1 1 1,-1-1-1,0 1 1,1 0-1,-1-1 0,0 1 1,0-1-1,0 1 1,1-1-1,-1 1 1,0-1-1,0 1 0,0-1 1,0 0-1,0 1 1,0-1-1,0 1 1,0-1-1,0 0 0,-1-17-144,1 17 61,0-12-780,-1-15-2061,-9 10-3913,-3 5-2675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49.3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177 1 6659,'0'0'13684,"-25"19"-12292,-78 68 310,98-84-1536,1 1 0,0 0 0,1 0-1,-1 0 1,1 0 0,-1 1-1,1-1 1,1 1 0,-1 0 0,1 0-1,-1 0 1,1 0 0,1 0 0,-1 0-1,1 1 1,0-1 0,0 1 0,1-1-1,-1 1 1,1-1 0,0 1-1,1-1 1,-1 0 0,3 9 0,-2-11-106,-1 0 1,1 0-1,0 0 1,0 0 0,1 0-1,-1 0 1,1 0-1,-1 0 1,1 0-1,0-1 1,0 1 0,0 0-1,0-1 1,0 0-1,3 3 1,1-1-9,0 0 0,0-1 0,0 1 0,0-1 0,0 0 0,12 4 0,0-3-42,0 0 0,0-1 1,0 0-1,32-1 0,-45-2-4,8 1-447,1-2 0,0 1 1,-1-2-1,17-3 0,-26 4-118,0 0 1,0-1-1,0 0 1,0 1-1,-1-1 0,1-1 1,0 1-1,-1 0 1,0-1-1,1 0 1,-1 0-1,0 0 0,0 0 1,-1 0-1,1 0 1,-1-1-1,1 1 1,1-6-1,7-22-5590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49.5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205 1 7988,'0'0'16695,"-112"118"-15094,78-79-625,10-6-351,5-14-497,9 1-128,5-14-544,20-25-17705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49.8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96 9108,'8'-77'4146,"-6"64"-2537,2 11-334,52 0 920,42 1-175,-85 1-1908,-1 1 1,0 1-1,1 0 1,-1 1 0,18 6-1,-27-8-9,-1 1 1,1-1-1,-1 1 0,0 0 0,0-1 0,0 1 0,0 0 0,0 0 0,-1 1 0,1-1 1,0 0-1,-1 1 0,0-1 0,0 0 0,1 1 0,-1 0 0,-1-1 0,1 1 1,0-1-1,-1 1 0,1 0 0,-1 0 0,0 4 0,1 4 541,-1 0 1,-1-1-1,0 1 0,-4 19 0,-3-5-90,-1 0-1,-1-1 1,-1 0-1,-22 33 0,1 1 92,10-19-330,-8 20-115,28-53 622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20.1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71 0 9764,'0'0'11030,"-65"157"-8677,59-105 48,6 1-833,0-19-783,0-8-401,6-8-304,20-1-48,7-8-64,5-9 0,14-9-320,-1-34-353,7-18-751,-6-9-1490,-7-8-3280,-19 8-4083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1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79 7139,'0'0'15805,"-4"-3"-13996,-14-8-171,14 8-326,4 1-482,5-5-531,3 4-352,0 0 0,0 1 0,0 0 0,14-2 1,6-1-20,39-7-242,1 2 0,121-1 0,-187 11 314,-2 30 227,-3 26 312,-3-1 0,-2 0 0,-27 95 0,25-107-398,4-2-45,-2 5-94,7-43-116,-10-4-12652,8 2 10600,-16-1-6337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50.18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8660,'0'0'13254,"141"86"-11877,-107-67-385,-5 1-544,-5-7-352,-5-7-96,-4 1-272,0-7-1889,-11 0-2353,11 0-3153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50.86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862 61 3970,'0'0'6643,"-22"-10"-3813,-77-29-823,90 36-1654,1 1 0,-1 0 1,0 0-1,0 1 0,0 0 0,0 1 1,-17 0-1,1 1 478,9 0-464,1 1-1,-1 0 0,1 0 0,0 2 1,0 0-1,0 1 0,-24 11 1,-97 60 1205,95-51-1027,8-5 141,1 1-1,-54 47 0,73-56-527,0 1 0,1 1 0,0 0-1,1 0 1,1 1 0,1 0 0,0 1 0,-9 20-1,9-11 10,0 0 0,1 1 0,2 0-1,1 1 1,-3 35 0,7-49-121,1 0 0,0 0 1,1 0-1,0-1 0,1 1 1,1 0-1,0-1 0,0 0 1,1 0-1,1 0 0,0 0 0,1 0 1,8 13-1,3-4 10,0 0 0,1-1 0,1-1 0,1-1 0,1-1 0,0 0 0,2-2 0,44 24 0,-24-17-10,2-3 0,1-1 0,0-3 0,50 11 0,-66-19 3,0-1 0,0-2 0,1 0 0,-1-3 1,1 0-1,34-4 0,-55 0-32,0 0 0,-1 0 0,0-1 0,0 0 0,0 0 1,0-1-1,-1 0 0,1-1 0,-1 0 0,10-9 0,9-12 60,32-37-1,-58 63-76,16-19 32,-1 0 0,-1-1 0,0 0 0,-2-2 0,-1 1-1,0-2 1,-2 1 0,0-2 0,-2 1 0,-1-1 0,-1 0-1,-1-1 1,-1 1 0,1-37 0,-5 52 45,-1 0 1,0 0-1,0 0 0,-1 0 1,0 0-1,-1 0 1,0 0-1,-1 1 0,0-1 1,0 1-1,-1 0 0,0 0 1,-1 1-1,-11-15 0,2 4-23,-1 1 0,0 1 0,-2 1-1,0 0 1,0 1 0,-1 1-1,-26-14 1,28 20-267,15 8 153,0 0 0,1-1 0,-1 0-1,1 1 1,-1-1 0,0 0 0,1 0 0,-1 0 0,1 0-1,0 0 1,-1 0 0,0-2 0,1 2-764,-1 1 286,1 0 1,0 0 0,0 0 0,-1 1 0,1-1 0,0 0 0,0 1 0,0-1 0,-1 1 0,1-1 0,0 1 0,0-1 0,0 1 0,0 0 0,0 0 0,0-1 0,0 1 0,0 0 0,0 0 0,1 0 0,-1 0 0,0 0 0,0 0 0,1 0 0,-1 0 0,1 1 0,-2 1 0,-8 22-12397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51.7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7443,'0'0'12905,"9"9"-11003,214 192 4483,-178-164-6340,-40-31-42,19 8-22,-23-13-404,1-1 2272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52.2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297 66 4162,'0'0'17587,"-21"-13"-15803,2 0-1363,-1 1 0,-29-12-1,45 23-369,0 0 0,0 0 0,0 1 0,0-1 0,0 1 0,0 0-1,0 1 1,0-1 0,0 1 0,0-1 0,0 1 0,0 1 0,0-1 0,1 0-1,-1 1 1,0 0 0,1 0 0,-1 0 0,1 0 0,0 0 0,0 1-1,0-1 1,0 1 0,-4 5 0,0-2 59,-6 5 124,-34 34 1015,44-42-1143,1 0 0,-1 0 0,1 0 0,0 0 0,0 0 0,0 1 0,1-1 0,-1 1 0,1 0 0,0-1 0,0 1 0,0 0 0,-1 7 0,3-10-107,-1 0-1,0 0 1,0 0-1,0 0 1,1-1 0,-1 1-1,1 0 1,-1 0-1,0 0 1,1 0 0,0-1-1,-1 1 1,1 0-1,-1-1 1,1 1 0,0 0-1,-1-1 1,1 1 0,0-1-1,0 1 1,0-1-1,-1 1 1,1-1 0,0 0-1,0 1 1,0-1-1,0 0 1,0 0 0,0 1-1,-1-1 1,1 0-1,2 0 1,38 0-42,-28 0 23,105 0-930,-117 1 948,0 0 0,-1 0 0,1 1 0,0-1 0,0 1 1,0-1-1,-1 0 0,1 1 0,-1-1 0,1 1 0,-1 0 0,0-1 0,0 1 1,1-1-1,-1 1 0,0 2 0,0 3 50,4 21 264,-2 1 0,-1 0 0,-1-1 0,-1 1 1,-2 0-1,-1-1 0,-1 1 0,-17 52 0,7-29-253,11-43-75,3-8-160,1-5-3839,0-2 3180,1 0-1,0 1 1,0-1 0,1 1 0,0-1 0,0 1 0,0 0 0,0-1 0,7-8 0,22-36-6035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52.66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344 0 10149,'0'0'6589,"-13"21"-3745,-37 56-126,4 2 0,-52 122-1,90-179-2467,0 1-1,2-1 0,0 1 1,1 0-1,2 0 0,0 1 0,2-1 1,2 37-1,-1-58-265,1-1-1,0 1 1,0 0-1,0 0 1,0-1-1,0 1 1,0 0 0,0-1-1,1 1 1,-1-1-1,1 0 1,-1 0-1,1 1 1,-1-1 0,1 0-1,0 0 1,-1 0-1,1 0 1,0-1-1,0 1 1,0 0 0,0-1-1,0 1 1,0-1-1,0 0 1,0 0-1,0 0 1,-1 0 0,1 0-1,0 0 1,0 0-1,0 0 1,0-1-1,0 1 1,0-1 0,0 0-1,0 1 1,0-1-1,-1 0 1,1 0-1,0 0 1,-1 0 0,3-3-1,3-4-119,-1 0 0,-1-1 0,1 0-1,-2 0 1,1-1 0,-1 1 0,0-1 0,4-20 0,-4 9-304,0-1 1,-2 0 0,1-28-1,-3 49 448,0 1-1,-1-1 0,1 1 1,0 0-1,0-1 0,0 1 0,-1-1 1,1 1-1,0-1 0,-1 1 0,1 0 1,0-1-1,-1 1 0,1-1 1,0 1-1,-1 0 0,1-1 0,-1 1 1,1 0-1,-1 0 0,1 0 1,-1-1-1,1 1 0,-1 0 0,1 0 1,-1 0-1,1 0 0,-1 0 1,1 0-1,-1 0 0,1 0 0,-1 0 1,-23 0 415,15 0-281,-7 1 62,-1 1 0,0 1 1,1 0-1,-30 10 0,-17 3 120,52-14 885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53.5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787 95 5250,'0'0'11854,"-21"-13"-9787,-67-41-468,81 50-1245,0 0 1,0 1 0,0 0 0,-1 0 0,0 0 0,1 1 0,-1 0 0,0 1 0,0-1 0,0 2 0,0-1 0,0 1 0,0 0 0,-8 2 0,-13-1 174,17-1-303,-10 0 467,-38 4 1,51-2-634,1 0 1,-1 0-1,1 1 0,-1 0 0,1 0 0,0 1 0,-11 7 0,-15 12 139,1 1 1,0 1-1,-44 45 0,61-53-67,1 1 0,0 0 0,2 1 1,0 0-1,1 1 0,0 0 0,-15 41 0,15-26 2,2 0 0,0 0 0,3 1 0,1 0 0,-2 62-1,8-72-43,1 1 1,9 50-1,-7-65-80,0 1 0,1 0 0,1-1 1,0 0-1,1 0 0,0-1 0,15 22 1,-2-7 12,2-1 0,1 0 0,29 25 0,-40-40-15,1-1 0,-1-1 1,2 0-1,-1-1 1,1 0-1,1 0 0,-1-2 1,1 0-1,22 6 1,16-4 18,1-1 1,0-3 0,65-4 0,-37 0-11,-75 1-15,0-1-1,0 0 1,1 0 0,-1-1 0,0 1 0,0-1 0,-1-1 0,1 1 0,7-5 0,49-34 40,-29 17-23,7-1-11,-2-2 0,-1-1 0,48-47 0,-80 69-5,0 0 0,0-1 0,-1 1 1,0-1-1,-1 1 0,0-1 0,0-1 0,4-11 1,8-59 75,-13 60-73,8-75 64,-4-126-1,-6 211-50,0 0-1,0 1 1,-1-1-1,0 0 1,0 0-1,0 1 1,-1-1 0,-1 0-1,1 1 1,-1 0-1,0 0 1,-1 0-1,0 0 1,0 0-1,0 1 1,-1-1-1,0 1 1,0 1-1,-11-11 1,-124-88-19,136 101 0,-1 0 0,1 1 0,-1-1 0,0 1 0,0 0 0,0 0 0,-7-1 0,8 3 0,0-1 0,1 0 0,0 0 0,-1-1 0,1 1 0,-1-1 0,1 1 0,0-1 0,0 0 0,0 0 0,0 0 0,0-1 0,-2-2 0,2 3-377,1 1 1,0 0-1,0 0 1,-1 0-1,1 0 0,0 0 1,-1 0-1,1 1 1,-1-1-1,1 1 0,-1 0 1,1 0-1,-1 0 1,0 0-1,1 0 1,-5 1-1,-5 0-1788,-12-1-1930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56.2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69 1 3474,'0'0'7555,"-34"190"-2833,19-85-544,1-13-1425,14-14-848,0-12-848,0-14-545,0-13-448,0-19-64,0-13-240,0-1-753,0-12-2944,0-27 799,0-13-1280,0-26-1088,-5-13-1762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56.5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7363,'0'0'13647,"30"8"-12599,99 25-429,-109-28-486,1 0 0,-1 2 0,25 11 0,-40-15-63,0 0-1,-1 0 0,1 0 1,-1 0-1,0 0 0,0 1 0,0 0 1,-1 0-1,1 0 0,-1 0 0,0 1 1,0-1-1,0 1 0,2 5 0,-3-5 144,0 0-1,0-1 1,-1 2-1,1-1 0,-1 0 1,0 0-1,0 0 0,-1 0 1,0 1-1,0-1 1,0 0-1,0 0 0,-1 1 1,0-1-1,0 0 1,0 0-1,-4 8 0,2-6-41,-2 0 0,1 0 0,-1 0-1,0 0 1,0-1 0,-1 1 0,1-1-1,-2-1 1,1 1 0,-10 6 0,-14 7 44,-42 21-1,-18 10-1510,104-76-15672,25-11 5669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56.9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3810,'0'0'15735,"0"23"-12784,0 74-529,0-89-2056,0 0 0,1 0 0,-1 0 0,1-1 0,1 1 0,-1 0 0,2 0 0,-1-1 0,1 1 0,4 8 0,-6-14-356,1 0 1,-1 0-1,1-1 1,-1 1-1,1 0 1,-1-1-1,1 1 1,0-1-1,0 0 1,0 0-1,0 1 1,0-1-1,0-1 1,0 1-1,0 0 1,0 0-1,0-1 1,1 1-1,-1-1 1,0 0 0,0 1-1,1-1 1,-1 0-1,0 0 1,0-1-1,1 1 1,-1 0-1,0-1 1,0 1-1,0-1 1,0 0-1,4-1 1,1-2-112,-1 1 0,1-1 0,-1 0 1,0-1-1,0 1 0,0-1 0,0 0 1,-1-1-1,0 1 0,8-12 0,5-10-702,18-33-1,-33 55 697,16-33-384,-19 38 493,1 0-1,-1 0 1,0 0-1,0 0 1,0 0 0,0 0-1,0 0 1,1 0-1,-1 0 1,0 0-1,0 0 1,0 0-1,0 0 1,0 0 0,0 0-1,1 0 1,-1 0-1,0 0 1,0 0-1,0 0 1,0 0-1,0 1 1,0-1 0,0 0-1,1 0 1,-1 0-1,0 0 1,0 0-1,0 0 1,0 0-1,0 0 1,0 0 0,0 1-1,0-1 1,0 0-1,0 0 1,1 0-1,-1 0 1,0 0-1,0 0 1,0 1 0,0-1-1,0 0 1,0 0-1,0 0 1,0 0-1,0 0 1,0 0-1,0 1 1,0-1 0,0 0-1,0 0 1,0 0-1,0 0 1,-1 0-1,1 0 1,0 1-1,0-1 1,1 10 112,-1 195 4109,0-204-4316,23-35-18161,-17 9 8772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57.1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1921,'0'0'22010,"195"13"-20425,-127-13-145,-5 0-1087,-15 0-353,-14 0-145,-10 0-1503,-9 0-2306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1.5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6259,'0'0'16776,"129"61"-15688,-78-61-624,1 0-464,-1 0-384,1 0-1745,-7 0-2433,-6 0-4322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57.3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42 1 8420,'0'0'15738,"-5"23"-14311,2-9-1159,-7 36 984,-6 65 0,13-86-793,1-7-219,0-1 0,2 1 1,2 24-1,-2-41-238,1 0-1,0 0 1,0 0 0,0 0 0,1 0 0,0 0-1,0 0 1,0 0 0,0-1 0,1 1 0,0-1-1,0 0 1,0 1 0,0-2 0,1 1 0,-1 0-1,1-1 1,5 4 0,-7-5-75,0-1 0,0 1 1,1-1-1,-1 0 0,1 0 0,-1 0 0,1 0 1,-1-1-1,1 1 0,-1-1 0,1 1 0,0-1 1,-1 0-1,1 0 0,0 0 0,-1 0 0,1-1 1,-1 1-1,1-1 0,0 1 0,-1-1 0,1 0 1,-1 0-1,0 0 0,1 0 0,-1-1 0,0 1 1,1 0-1,-1-1 0,0 0 0,2-2 0,7-7-1379,-1 0 0,-1-1 1,0 0-1,11-20 0,-4 7-1986,13-20-3646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57.5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51 0 6499,'0'0'9767,"-5"20"-7523,-1-2-1683,-4 16 699,2 0 0,-6 37-1,11-42-567,0 0-1,1 0 1,2 0 0,4 37-1,-3-64-750,-1 1-1,1-1 1,0 1 0,-1-1 0,1 0-1,0 0 1,1 1 0,-1-1-1,0 0 1,0 0 0,1 0-1,0 0 1,-1 0 0,1 0-1,0-1 1,0 1 0,0 0 0,0-1-1,0 0 1,0 1 0,0-1-1,0 0 1,4 1 0,-3-1-653,0 0 1,0 0-1,0-1 1,0 0-1,0 1 0,0-1 1,7-1-1,21-9-8393,-7-7-870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58.03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28 1 8452,'0'0'13011,"-1"25"-11624,1-14-1204,-3 55 1453,-12 79 0,10-110-41,2-6-3282,4-21-1918,6-41-549,2-13-1422,1-11-3492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58.33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4274,'0'0'15682,"18"2"-14642,-7-2-867,1 0-10,1 0 0,-1 1 0,0 1 0,0 0 0,0 1 0,0 0 0,0 0 1,0 1-1,18 10 0,-26-11-113,0 1 0,0-1 0,0 1 0,-1 0 0,0 0 0,0 0 0,0 0 0,0 0 1,-1 1-1,1-1 0,-1 1 0,0 0 0,-1-1 0,1 1 0,-1 0 0,0 0 0,1 9 0,0 8 623,-2-1-1,-3 42 0,1-44-327,-4 22 144,-2 0 0,-1 0-1,-3-1 1,-20 50 0,-19 66-199,50-152-80,-1 2-2653,3-22-6326,-1-9 979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58.4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25 1 7027,'0'0'17896,"0"105"-17607,-5-86-145,0 1-144,0-7-577,1 0-2064,-1-13-2417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0:59.0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1681,'0'0'20985,"155"85"-19304,-116-65-496,-10-7-497,-5 0-480,-4 0-208,-11-6-32,-4-7-272,0 0-1281,5 0-2080,-1 7-2242,6-7-5474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1:00.3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50 1 10277,'0'0'9135,"-7"22"-6009,7-20-3047,-13 40 1875,3 0-1,-8 64 0,16-69-505,2-25-2282,2-22-6132,-1 2 5809,1 0-1,1 0 1,-1 0 0,1 0-1,0 0 1,5-8 0,0 0-1032,24-52-8942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1:00.7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7187,'0'0'12291,"9"6"-11109,34 19 774,69 30-1,-110-55-1938,0 1 1,-1-1-1,1 1 0,0 0 0,-1 0 1,1 0-1,-1 0 0,1 0 0,-1 0 1,0 0-1,1 1 0,-1-1 0,0 0 1,0 1-1,0-1 0,0 1 0,0 0 1,0-1-1,1 3 0,-1 1 57,0 0 0,0 0 0,-1-1 0,0 1 0,0 0 0,0 5 0,-1 9 181,1 25 524,-2 0 0,-2 1 0,-2-1 0,-21 80 0,5-58-291,6-21-165,3 0 0,-9 48 0,22-90-329,-5 21 111,5-23-115,0 0 1,0-1-1,-1 1 0,1 0 0,0 0 0,0-1 0,-1 1 0,1 0 0,0-1 0,-1 1 0,1-1 0,-1 1 1,1 0-1,-1-1 0,1 1 0,-1-1 0,1 1 0,-1-1 0,0 0 0,1 1 0,-1-1 0,0 1 0,1-1 1,-1 0-1,0 0 0,0 1 0,0-1-905,-2-32-6570,0 21 5067,-5-31-7120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1:00.8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1 816,'0'0'23451,"82"59"-22458,-57-53-689,-1 1-304,0-7-176,10 0-2562,0 0-2960,10 0-3042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1:01.1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49 1 2769,'0'0'20764,"19"12"-18856,-1-2-1471,5 3 180,-1 1 1,0 0-1,-1 2 1,32 30-1,-48-41-519,-1 0 1,0 0-1,0 1 0,-1-1 0,0 1 0,0 0 1,0 0-1,0 0 0,-1 0 0,0 1 0,-1-1 1,1 0-1,-1 1 0,0-1 0,-1 1 0,0-1 1,0 1-1,0 0 0,-1-1 0,1 1 0,-2-1 1,1 1-1,-1-1 0,0 0 0,-5 11 0,-8 5 70,-2 0 0,-1-1 0,0-1 0,-2 0 0,0-1 0,-25 16 0,11-5-95,28-23-73,5-5 0,0-1 0,-1 0 0,1 1 0,0-1 0,0 0 0,-1 1 0,1-1 0,-1 0 0,1 0 0,-1 0 0,1-1 0,-1 1 0,1 0 0,-1 0 0,0-1 0,0 1 0,-2 0 0,-10 1-3905,14-2 3403,-1 0-1,0 0 0,1 0 1,-1 0-1,0 0 0,1 0 1,-1 0-1,0 0 0,0 0 1,1 0-1,-1 0 0,0-1 1,1 1-1,-1 0 0,0 0 1,1-1-1,-1 1 0,1 0 0,-1-1 1,0 1-1,1-1 0,-1 1 1,1 0-1,-1-2 0,0-19-10414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1.9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7828,'0'0'12216,"24"6"-11010,78 20-345,-99-26-789,0 1-1,0 0 0,-1 0 0,1 0 0,-1 0 1,1 1-1,-1-1 0,1 1 0,-1-1 0,0 1 0,1 0 1,-1 0-1,0 0 0,0 0 0,-1 0 0,1 0 1,0 1-1,-1-1 0,1 0 0,-1 1 0,2 3 0,-2 0 83,0-1-1,-1 1 0,1-1 1,-1 1-1,0-1 0,0 1 0,-2 9 1,0 7 306,1-12-378,0 1 0,0-1 1,-1 0-1,0 0 0,0 0 1,-2-1-1,-5 15 0,-39 64 564,34-65-527,1 1 1,-13 30-1,21-44-151,5-9 24,-1-1 0,1 0 0,0 0 0,0 0 0,0 0 0,0 1 0,-1-1 0,1 0 1,0 0-1,0 0 0,0 1 0,0-1 0,0 0 0,0 0 0,0 1 0,0-1 0,0 0 0,0 0 1,0 1-1,0-1 0,0 0 0,0 0 0,0 1 0,0-1 0,0 0 0,0 0 0,0 1 0,0-1 1,0 0-1,0 0 0,0 0 0,0 1 0,0-1 0,1 0 0,-1 0 0,0 0 0,0 1 0,0-1 1,0 0-1,1 0 0,-1 0 0,0 0 0,0 1 0,0-1 0,1 0 0,-1 0 0,0 0 0,0 0 1,1 0-1,-1 0 0,0 0 0,0 0 0,0 0 0,1 0 0,-1 0 0,0 0 0,0 0 0,1 0 1,17 1-142,-14-1 158,20 0-67,46 6 0,-63-5 58,-1 0 1,0 0-1,1 1 1,-1 0-1,0 0 1,0 1 0,0-1-1,0 1 1,-1 0-1,1 1 1,-1 0-1,7 5 1,-9-5 19,-1 0 1,1 0-1,-1 0 1,0 0 0,0 1-1,0-1 1,-1 0-1,1 1 1,-1 0-1,0-1 1,-1 1-1,1 0 1,-1 4 0,-2 64 1238,1-65-1091,0 0-47,-1 1 1,0-1-1,-1 1 0,0-1 0,0 0 1,-1 0-1,0 0 0,-1-1 0,1 1 0,-1-1 1,-1 0-1,1-1 0,-1 1 0,-13 10 1,-41 30-1036,1-12-4409,45-32-1373,1-3-3269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1:42.9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7379,'0'0'15343,"4"0"-13339,266 17 4501,-152-7-4969,124 22-1536,-113-13 0,-93-12 0,56 17 0,-66-15 0,0-2 0,0-1 0,1-1 0,46 3 0,99-8 0,67-7-75,-238 7 25,-36 0-11385,12 0 1769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1:43.3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127 1 12342,'0'0'10733,"9"-1"-9119,15 2-913,1 1 1,-1 0 0,0 2-1,0 1 1,24 8 0,83 26-124,-130-39-578,-1 1 0,1-1 0,-1 0 0,1 1 0,0-1 0,-1 1-1,0-1 1,1 1 0,-1 0 0,1-1 0,-1 1 0,0 0-1,1-1 1,-1 1 0,0-1 0,0 1 0,1 0 0,-1 0-1,0-1 1,0 1 0,0 0 0,0-1 0,0 1 0,0 0-1,0 0 1,0-1 0,0 2 0,-7 22 186,-3-8 154,-1-1 0,0-1 1,-19 20-1,13-15 54,-247 261 959,262-278-1464,1-1-1,-1 0 1,1 1 0,-1-1-1,0 0 1,1 0 0,-1 0-1,0-1 1,0 1 0,0 0-1,0 0 1,0-1 0,-2 1-1,2-1-331,-1 0 0,0 0 0,1 0 0,-1 0 0,1 0 0,-1 0 0,0-1 0,1 1 0,-1-1 0,1 0 0,-4-1 0,-26-20-9330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1:44.26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86 864,'0'0'18812,"3"7"-17198,8 37 382,-2-1 0,5 74 0,-8-60-786,15 67 1,-16-115-899,1-13-51,2-15 33,24-181 389,-26 159-677,-5 25 4,2-1 0,5-20 0,-6 31-26,0 1 0,1-1 1,-1 0-1,1 1 0,0-1 0,1 1 0,-1 0 0,1 0 0,8-8 0,-1 3-133,0 0 0,1 1-1,0 0 1,1 1 0,-1 1 0,2 0-1,15-6 1,-19 9-923,0 1 0,1 0 0,-1 0 1,1 1-1,0 1 0,14 0 0,10 1-7223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1:44.5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0 349 9620,'0'0'6305,"33"-15"-2781,1 0-2769,0 0-189,0-2 0,0-1 0,-2-1 0,33-26 1,-51 34-232,1-1 0,-2 0 0,0-1 0,14-17 0,-22 24-76,-1 0 1,0-1-1,-1 1 0,1-1 0,-1 0 0,-1 1 0,1-1 0,-1 0 1,0-1-1,-1 1 0,0 0 0,0-1 0,0-7 0,-1 14-219,0 0 1,0 0-1,0 0 0,-1 0 0,1 0 0,0 0 1,-1 0-1,1 0 0,0 0 0,-1 0 0,1 0 0,-1 1 1,1-1-1,-1 0 0,0 0 0,1 1 0,-1-1 1,0 0-1,1 1 0,-1-1 0,0 0 0,0 1 0,0-1 1,0 1-1,1-1 0,-1 1 0,0 0 0,0-1 1,0 1-1,0 0 0,0 0 0,0 0 0,0 0 0,0-1 1,0 1-1,0 1 0,0-1 0,0 0 0,0 0 1,0 0-1,0 0 0,-2 1 0,-3 0-27,0 1 0,1-1 0,-1 1 0,0 0 1,1 1-1,-8 3 0,-10 11-5,1 0 1,1 2-1,0 0 1,2 1-1,-31 40 0,45-53 51,-1 0 0,1 0 0,0 0 0,1 0 0,0 1 0,0 0 0,0 0 0,1 0 0,0 0 0,1 0 0,0 1 0,0-1 0,1 1 0,0-1 0,1 1 0,-1 0 0,2 8 0,0-15-51,0 0 0,-1-1 0,1 1 0,0 0 0,0-1 0,0 1 0,1-1 0,-1 1 0,0-1 0,0 1 0,1-1 0,-1 0 0,1 0 0,-1 0 0,1 0 0,0 0 0,-1 0 0,1 0 0,0 0 0,0-1 0,-1 1 0,1-1 0,0 1-1,0-1 1,0 0 0,0 1 0,2-1 0,63 3 15,-55-3-21,3 0-213,0 0 0,0-1 0,0 0 0,0-2 0,0 0 0,-1 0 0,1-1 0,-1-1 0,17-8 0,27-17-2880,-21 8-1947,-1-5-4380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1:45.3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8340,'0'0'16183,"2"24"-13926,-1-2-1805,15 140 1788,-14-152-2162,-2-8-78,0 0-1,0 0 0,1 0 0,-1-1 1,0 1-1,1 0 0,-1 0 1,1-1-1,0 1 0,-1 0 0,1-1 1,0 1-1,0 0 0,0-1 1,2 3-1,-1-3-125,4-3-447,61-62-329,-45 44 855,-18 16 30,1 0 1,-1-1-1,1 1 1,-1 1-1,1-1 1,0 1 0,0-1-1,1 2 1,-1-1-1,1 0 1,-1 1-1,9-2 1,-13 4 5,0 1 1,0-1-1,0 1 0,0 0 1,0-1-1,0 1 1,0 0-1,0-1 1,-1 1-1,1 0 1,0 0-1,-1 0 0,1 0 1,0 0-1,-1-1 1,1 1-1,-1 0 1,1 1-1,-1-1 0,0 0 1,1 0-1,-1 0 1,0 0-1,0 0 1,0 0-1,0 0 1,0 0-1,0 0 0,0 1 1,0 0-1,0 4 27,5 17 358,1-1-1,17 41 1,-14-38-268,-9-24-108,1 0-1,-1 0 1,0 0 0,1 0 0,-1 0 0,1 0-1,-1 0 1,1 0 0,-1 0 0,1 0 0,-1 0 0,1-1-1,0 1 1,0 0 0,-1 0 0,1-1 0,0 1-1,1 0 1,8-5-253,-9 3 186,64-60-478,-46 41 490,1 0 0,34-24 1,-53 43 63,0 0 1,1 0 0,-1 0 0,1 0 0,-1 1 0,1-1 0,-1 0 0,1 1-1,0-1 1,-1 1 0,1 0 0,0 0 0,1-1 0,-2 1 6,0 1 0,-1-1 0,1 0 0,0 0 0,0 0 0,-1 1 0,1-1 0,0 0 0,-1 1 0,1-1 0,0 1 0,-1-1 0,1 1 1,-1-1-1,1 1 0,-1-1 0,1 1 0,-1-1 0,1 1 0,0 1 0,1 3 96,0 1 1,0-1-1,-1 1 0,0-1 1,0 1-1,1 8 0,-2-10-61,0 1 1,1-1-1,0 1 0,0-1 0,0 0 1,0 0-1,3 6 0,-3-9-118,1-1-630,-1 0-1,1 0 1,-1 0 0,1-1 0,0 1 0,-1 0 0,1-1 0,-1 0 0,1 1 0,-1-1 0,1 0 0,1-1 0,14-13-3790,-15 12 4088,0 1 1,0 0-1,1 0 1,-1 0-1,0 0 1,1 0 0,0 0-1,-1 1 1,5-2-1,-5 2 408,0 0 0,0 1 1,0-1-1,-1 1 0,1-1 0,0 1 0,0 0 0,0 0 0,0 0 1,0 0-1,0 0 0,0 0 0,0 0 0,0 1 0,0-1 0,0 1 1,0-1-1,-1 1 0,1 0 0,0 0 0,0 0 0,2 2 0,-1 0 688,0 1 0,0-1-1,-1 1 1,0 0 0,0 0-1,0-1 1,0 1 0,1 5 0,-2-5-97,1 1 1,0-1 0,0 0 0,0 1 0,0-1 0,1 0 0,-1-1 0,1 1 0,0 0 0,0-1 0,7 6 0,-9-8-577,1-1-1,-1 1 1,1 0 0,-1-1 0,1 1 0,0-1-1,-1 1 1,1-1 0,-1 0 0,1 0 0,0 0-1,-1 0 1,1 0 0,0 0 0,-1 0 0,1 0-1,-1-1 1,1 1 0,0-1 0,-1 1 0,1-1-1,-1 0 1,1 1 0,-1-1 0,0 0 0,1 0-1,1-1 1,3-4 21,1 0 0,0 0 1,9-11-1,-15 14-7,10-9 3,-2 0 0,1-1 1,-2 0-1,0-1 0,7-16 0,-12 22-22,1 0 0,-2-1 0,1 1 0,-1-1-1,-1 1 1,0-1 0,0 0 0,0 0 0,-1 0 0,-1 1 0,0-10-1,0 16 8,1 0-1,-1 0 0,1 1 1,-1-1-1,0 0 0,0 1 1,1-1-1,-1 0 0,0 1 1,0-1-1,-1 1 0,1-1 1,0 1-1,0 0 0,-1 0 1,1-1-1,-1 1 0,1 0 1,-3-1-1,0 0 101,0 0-1,0 1 0,-1-1 1,1 1-1,0 0 1,-1 0-1,-8 0 1,4 0 45,-1 1 0,1 0 1,-1 1-1,1 0 1,-1 1-1,1 0 0,-12 4 1,5 2-115,1 0 0,1 1 0,-19 15 0,6-5-57,23-17-290,0 1 0,0 0 0,0 0-1,0 0 1,1 0 0,-1 1-1,1-1 1,-4 6 0,41-8-19160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1:45.6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 0 9989,'0'0'7728,"-2"22"-3832,1-8-3391,-5 166 5022,6-171-5262,7 51 794,-7-57-1037,1 0 0,0 0 0,-1 1 0,2-1 0,-1 0 0,0 0 1,1 0-1,-1 0 0,1 0 0,0-1 0,0 1 0,0 0 0,0-1 1,0 1-1,3 1 0,-4-4-22,1 0 1,-1 0-1,0 0 1,1 0-1,-1 0 1,0 0-1,0 0 1,0-1-1,1 1 1,-1 0-1,0-1 1,0 1-1,0-1 1,0 0-1,0 1 1,1-1-1,-1 0 1,-1 1 0,1-1-1,0 0 1,0 0-1,0 0 1,0 0-1,0 0 1,0-2-1,100-119 56,-89 105-271,0 0-1,-1 0 1,8-20-1,9-24-5226,-22 42-841,-5 11-3447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1:45.9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0 362 9236,'0'0'6851,"23"-21"-5471,74-71-953,-88 83-405,0 0 0,0-1 1,-1 0-1,-1 0 0,1-1 1,-2 0-1,8-17 0,-10 18 208,-1-1 0,-1 1 0,0-1 0,0 0-1,-1 0 1,-1-20 0,0 28-20,0 0 0,0 0 0,0 0 0,-1 0 0,1 0 0,-1 0 0,0 0 0,0 0 0,0 0-1,0 0 1,-1 0 0,-1-3 0,2 5-65,0 0-1,0 0 0,0 0 0,0 0 0,0 0 0,0 0 0,0 0 1,-1 1-1,1-1 0,0 0 0,0 1 0,-1-1 0,1 1 1,0-1-1,-1 1 0,1 0 0,0-1 0,-1 1 0,1 0 1,-1 0-1,1 0 0,0 0 0,-1 0 0,1 0 0,-1 1 1,-1-1-1,-10 10 1232,6-1-1177,1-1 1,0 1-1,1 1 0,0-1 0,1 1 0,0 0 0,0 0 1,1 0-1,-4 19 0,3 0 386,0 0-1,2 43 1,2-69-560,0 1 0,0-1 1,0 1-1,1-1 0,-1 1 0,1-1 0,0 1 1,0-1-1,1 1 0,-1-1 0,1 0 0,-1 0 1,1 0-1,0 0 0,0 0 0,0 0 0,5 4 1,0-1-15,0-1 1,0-1 0,1 1 0,-1-1 0,1 0-1,11 3 1,-2-1-184,-1-1-1,1-1 1,0 0-1,22 1 1,-3-2-3021,-1-3-4136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1:48.35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229 0 6211,'0'0'16194,"-20"18"-14385,2-2-1269,2-4-114,2 1 0,0 0 0,0 1 0,1 1 0,1 0 0,1 1 0,-11 17 0,10-9-33,1 0-1,0 1 1,2 0-1,1 1 0,2-1 1,0 1-1,1 1 1,2-1-1,0 52 1,2-63-345,1-5-31,0 1 0,1-1 0,2 19 1,-2-27-23,0 1 0,-1-1 0,1 1 1,0-1-1,0 1 0,1-1 0,-1 0 0,0 0 1,1 1-1,-1-1 0,1 0 0,0 0 0,0 0 1,0-1-1,0 1 0,0 0 0,0-1 1,0 1-1,5 1 0,-6-3-179,0 1-1,1-1 1,-1 0-1,1 1 1,-1-1-1,1 0 1,-1 0 0,0 0-1,1-1 1,-1 1-1,1 0 1,-1 0-1,0-1 1,1 1 0,-1-1-1,0 1 1,1-1-1,-1 0 1,0 1-1,2-2 1,24-21-3323,-20 17 2262,22-24-4294,0-3-2849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1:48.6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3954,'0'0'18958,"21"5"-17456,70 15-366,-81-17-995,0 0-1,-1 0 0,1 1 1,-1 0-1,1 1 0,-1 0 1,-1 0-1,1 1 0,12 11 1,-19-15-71,0 0 0,0 0 0,0 0 1,0 0-1,0 0 0,0 0 0,-1 1 0,1-1 1,-1 1-1,0-1 0,0 1 0,0-1 1,0 1-1,0 0 0,0-1 0,-1 1 1,1 0-1,-1 0 0,0 0 0,0-1 0,0 1 1,0 0-1,-1 0 0,1 0 0,-1-1 1,1 1-1,-1 0 0,0 0 0,0-1 0,-2 4 1,-2 5 269,-1-1 0,-1 0 0,0-1 0,0 1 0,-14 13 1,-18 16 552,38-38-762,27-2-587,-18-1 245,0 0 0,0-1 1,-1 0-1,1 0 0,-1-1 0,1 0 0,-1 0 1,7-6-1,51-45-5804,-57 48 4768,27-28-6831,-1-8-4776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1:49.1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35 0 11429,'0'0'11958,"18"8"-10766,55 26-461,-71-33-657,1 0-1,-1 1 1,1-1 0,-1 1-1,0 0 1,1 0-1,-1 0 1,0 0 0,0 0-1,-1 1 1,1-1-1,0 0 1,-1 1 0,1-1-1,-1 1 1,0 0-1,0-1 1,0 1-1,0 0 1,-1 0 0,1 0-1,-1 0 1,1-1-1,-1 1 1,0 0 0,0 0-1,0 0 1,-1 0-1,0 3 1,0 9 514,1-9-477,-1 0 0,0 0 0,0 0 0,-1-1 1,0 1-1,0 0 0,0-1 0,0 0 0,-1 1 0,0-1 0,0 0 0,-1 0 0,1-1 0,-1 1 0,0-1 0,0 0 0,0 0 0,-7 5 1,10-9-147,0 1 1,0 0 0,0-1 0,1 1 0,-1 0-1,0-1 1,1 1 0,-1 0 0,1 0 0,-1 0-1,0 0 1,1 0 0,0 0 0,-1-1 0,1 1 0,0 0-1,-1 0 1,1 0 0,0 0 0,0 0 0,0 0-1,0 0 1,0 0 0,0 0 0,0 0 0,0 0 0,0 0-1,0 0 1,1 0 0,-1 0 0,1 1 0,28 32-250,-24-30 330,-1 0 0,1 1 0,-1-1 0,-1 1 1,1 0-1,0 0 0,-1 0 0,0 0 0,-1 1 0,1-1 1,-1 1-1,0 0 0,0 0 0,-1-1 0,1 1 0,-1 0 0,0 10 1,-1-11 77,0-1 0,0 1 0,0-1 0,-1 1 0,0-1 0,0 1 0,0-1 0,0 1 0,-1-1 1,1 0-1,-1 1 0,-3 4 0,1-5-49,0 1-1,-1-1 1,1 1 0,-1-1 0,0-1 0,0 1-1,0-1 1,-11 6 0,10-7-138,0 1 1,1-1 0,-1-1-1,0 1 1,-1-1-1,1 0 1,0 0-1,0-1 1,0 1-1,-9-2 1,7 1-334,7 0 229,0-1 0,0 1-1,-1 0 1,1-1 0,0 1 0,0-1 0,0 1 0,0-1 0,-1 0 0,1 1 0,0-1-1,0 0 1,0 0 0,1 0 0,-1 0 0,0 0 0,0 0 0,0 0 0,1 0 0,-1 0-1,0 0 1,1 0 0,-1 0 0,1-1 0,-1 1 0,1 0 0,0 0 0,0-1-1,-1 1 1,1 0 0,0 0 0,0-1 0,0-1 0,3-50-10599,5 14-1098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3.2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 6227,'0'0'14124,"-5"26"-12273,4-16-1636,-26 187 3540,20-124-2301,-5 116 736,12-188-2488,0-24-8189,8-96-1512,3 35 3353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1:49.4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73 1 8452,'0'0'13078,"8"4"-11851,5 4-621,0 1-1,0 0 0,-1 0 1,0 1-1,-1 1 1,0 0-1,0 0 1,10 17-1,-14-18-378,0 0-1,-1 1 1,0 0 0,-1 0-1,0 0 1,-1 0 0,-1 1 0,1-1-1,-2 1 1,0 0 0,0 0-1,0 13 1,-2-2 49,1-15-189,0-1 0,-1 1 1,0-1-1,-1 1 0,1-1 0,-1 0 1,-1 1-1,1-1 0,-1 0 0,0 0 1,-1 0-1,0 0 0,0 0 0,-7 11 1,-7 2-84,0-1 0,-1 0 0,-1-2 0,0 0 1,-2-1-1,-34 21 0,35-28-2384,-10-5-6309,19-4-507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34.8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951 151 5234,'0'0'12363,"-13"-16"-11135,-42-51 18,51 63-1029,1 0 0,-1 0 1,0 0-1,-1 1 0,1 0 1,0 0-1,-1 0 0,0 0 1,0 1-1,0-1 0,0 1 1,0 1-1,0-1 0,0 1 1,-1 0-1,-5-1 0,-6-1 216,-34-6 364,0 3-1,0 2 1,-66 3 0,80 1-415,23 1-281,1 1 0,-1 0 0,1 1 0,0 0-1,-1 1 1,1 1 0,1 0 0,-1 1 0,1 0-1,-12 8 1,-8 7-2,0 1 0,-39 37 0,53-41-26,1 1-1,0 1 1,2 0-1,0 1 1,1 1-1,1 0 1,1 1-1,1 0 1,1 1 0,-9 32-1,13-28-16,0 0 0,1 0 0,2 1 0,1-1 0,1 1 0,2 0 0,4 33 0,2-34-20,0 0 0,2 0-1,1-1 1,1 0 0,2-1-1,0 0 1,23 32 0,-27-45-20,1-1 1,0 0 0,1-1 0,0 0-1,1 0 1,0-1 0,1-1 0,0 0-1,0-1 1,1 0 0,0-1 0,0-1-1,1 0 1,29 7 0,-3-3 42,1-2 1,0-1 0,0-3 0,55-1-1,-62-3-33,-16 1-21,0 0 0,0-2 0,0 0 1,-1-1-1,1-1 0,-1 0 0,1-2 0,26-9 0,-27 5-14,0 0 0,-1-2-1,0 0 1,-1 0 0,23-21-1,-4 3-106,-28 24 119,1-1-1,-1 0 1,0-1-1,0 1 1,-1-1-1,10-14 1,-2-2 8,0 0 0,-2-1 0,0-1 0,11-38 1,-11 17 13,-2-1 1,-2 0-1,-2-1 1,-1-92 0,-7 125-4,0 0 1,-1 0 0,-1 0-1,0 0 1,-1 1 0,-1 0-1,0 0 1,-1 0 0,-12-18-1,17 29-23,0 0 0,-1 0-1,0 0 1,0 0-1,0 0 1,0 0-1,0 1 1,0-1-1,0 1 1,-1 0-1,0 0 1,1 0-1,-1 0 1,0 1-1,0 0 1,0 0-1,-4-1 1,-7 0-730,0 0-1,-1 1 1,-18 1 0,12 1-1336,17-1 1331,0 0 0,0 0 0,1 1 0,-1 0 0,0 0 0,0 0-1,1 0 1,-1 1 0,0 0 0,-7 4 0,-26 18-5453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35.5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524 22 2369,'0'0'8158,"8"-5"-5663,21-11 5962,-53 32-5680,-138 125 2019,10-10-3319,121-101-1289,-17 15 84,1 3-1,-49 65 1,95-112-291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36.1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238 186 5715,'0'0'15537,"-1"-22"-13848,-4-70-302,4 88-1243,1 1-1,-1-1 0,1 0 1,-1 0-1,0 1 0,0-1 1,-1 0-1,1 1 0,-1-1 1,0 1-1,0 0 0,0-1 1,0 1-1,-1 0 0,-2-3 0,3 5-35,0-1-1,-1 1 0,1 0 0,0-1 0,-1 1 0,1 0 0,0 0 0,-1 1 0,0-1 0,1 0 0,-1 1 0,1 0 1,-1-1-1,1 1 0,-1 0 0,-4 1 0,-2 0-1,1 1-1,0 1 1,-1-1 0,1 1-1,0 1 1,1 0 0,-1 0-1,0 0 1,-11 10 0,11-9-19,1 2 1,-1-1 0,1 1-1,-11 14 1,15-17-39,1 0 0,-1 0 0,1 0 1,0 1-1,1-1 0,-1 0 0,1 1 1,0-1-1,0 1 0,0-1 0,1 1 0,-1 7 1,2-10-48,-1 0 1,1 0-1,0 1 0,0-1 1,0 0-1,0 0 1,0 0-1,1-1 1,-1 1-1,0 0 0,1 0 1,-1-1-1,1 1 1,0-1-1,0 1 1,-1-1-1,1 0 0,0 1 1,0-1-1,0 0 1,0 0-1,0-1 1,1 1-1,-1 0 0,0-1 1,3 1-1,10 3-4,-1-1 0,24 2-1,-29-3-50,0-1 0,0 0 0,1-1 0,-1 0 0,0 0 0,0-1-1,0 0 1,0-1 0,0 0 0,0-1 0,11-4 0,-16 5 36,-2 1-15,1-1 1,-1 0-1,1 1 1,-1 0-1,1 0 1,-1 0-1,1 0 1,4-1-1,-6 2 30,-1 1 1,1-1-1,0 0 1,-1 1-1,1-1 0,-1 1 1,1-1-1,-1 1 1,1-1-1,-1 1 0,1-1 1,-1 1-1,1-1 1,-1 1-1,1 0 1,-1-1-1,0 1 0,0 0 1,1 0-1,-1-1 1,0 1-1,0 0 0,0-1 1,0 1-1,0 0 1,0 0-1,0-1 0,0 1 1,0 0-1,0 0 1,0-1-1,0 1 1,-1 1-1,-1 34 299,-2-1-1,-1 0 1,-17 61-1,-2 7-220,24-102-221,-1 0 1,1 0-1,0-1 0,0 1 1,-1 0-1,1 0 0,0 0 1,-1 0-1,1 0 0,-1-1 1,1 1-1,-1 0 0,1 0 1,-1-1-1,1 1 1,-1 0-1,-1 0 0,2-1-182,-1 0 0,1 0 0,-1 0 0,1 0 0,0 0-1,-1 0 1,1 0 0,-1 0 0,1 0 0,-1 0 0,1 0-1,-1-1 1,1 1 0,0 0 0,-1 0 0,1 0 0,-1-1 0,1 1-1,0 0 1,-1 0 0,1-1 0,0 1 0,-1 0 0,1-1 0,0 1-1,-1-1 1,1 1 0,0 0 0,0-1 0,0 1 0,-1-1 0,1 1-1,0-1 1,0 1 0,0 0 0,0-2 0,-9-21-13101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36.9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524 81 2721,'0'0'10960,"-13"-13"-8668,-42-40 21,53 52-2177,1 0 0,-1-1 0,1 1 0,-1 0 0,0 0 0,0-1 1,1 1-1,-1 1 0,0-1 0,0 0 0,0 0 0,0 1 0,0-1 1,0 1-1,0 0 0,0-1 0,0 1 0,0 0 0,0 0 0,0 0 0,-4 1 1,-4 0 461,-3 0-320,0 1 0,1 0 0,-1 1 0,1 0 0,0 1 0,0 0 0,0 1 0,0 0 0,1 1 0,0 1 0,-18 13 0,4-1-64,0 1 1,2 1 0,-35 41-1,45-46 1,1 0-1,0 1 0,2 0 1,0 1-1,1 1 0,0-1 1,2 1-1,-7 26 0,10-33-126,2 1 0,-1 0 0,2 0 0,0 1 0,0-1-1,2 0 1,-1 0 0,2 0 0,-1 0 0,2 0 0,0 0-1,0 0 1,9 20 0,3-1-48,2-1 1,1 0-1,1-1 0,2-1 0,0 0 1,2-2-1,2-1 0,0-1 1,52 40-1,-65-57-34,0-2 1,0 1 0,1-1-1,0-1 1,0 0-1,0-1 1,1 0-1,15 1 1,-2-2 22,0-1-1,0-1 1,32-3-1,-46 0-15,-1 0-1,1 0 0,-1-1 0,0-1 1,0 0-1,0 0 0,14-8 1,7-7 44,32-24 0,-41 27-46,-11 7 21,0-1-1,0 0 0,-1-1 0,-1 0 1,0-1-1,0-1 0,-1 0 0,-1 0 1,0 0-1,-1-2 0,0 1 0,-1-1 1,10-30-1,-4 2 75,-2 0 0,-1-1 1,-3 0-1,-1-1 0,-1-82 1,-6 121-16,0 1 1,0 0 0,0-1-1,-1 1 1,1 0 0,-1 0-1,0 0 1,-1 0 0,1 1-1,-1-1 1,0 1 0,-5-6 0,-48-52 217,43 50-266,-3-5-18,-1 1 1,-30-22-1,40 33-22,0 1 0,0 0 0,0 1 1,0-1-1,-1 1 0,1 1 1,-1-1-1,0 1 0,0 1 0,0-1 1,-15 1-1,21 1-5,-15-1-392,0 2 0,-26 4-1,37-4 219,0 0 0,1 1 0,-1 0 0,1 0 0,0 0 0,-1 1 0,1-1 0,0 1 0,0 1 0,1-1 0,-9 8-1,-44 47-9245,23-20-700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37.8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345 1 7267,'0'0'7225,"-12"19"-3599,-6 8-2478,-59 85 3477,61-91-3346,-10 14 435,1 0 0,-39 75 1,46-84-1627,-3-23-3281,10-3 978,-13 6-3583,-8 6-2208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38.12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3121,'0'0'21578,"6"0"-20721,196 4 2391,-95-2-4243,-2-1-6821,-121-1 3497,-19 0-1286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38.4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54 0 2369,'0'0'20655,"-1"11"-20066,1-1-346,0 0-1,1 0 0,0 0 0,1 0 0,-1 0 0,2 0 0,0-1 0,0 1 0,0-1 1,1 1-1,7 10 0,-1-1 94,69 142 408,-76-154-651,-1 0 0,0 1 0,-1-1 0,1 0 1,-1 1-1,-1-1 0,0 10 0,0-16-81,0-1 0,0 0 0,-1 1 0,1-1 0,0 1 0,0-1 0,-1 0 0,1 1 0,0-1 0,-1 0 0,1 1 0,-1-1 0,1 0 0,0 1 0,-1-1 1,1 0-1,-1 0 0,1 0 0,-1 1 0,1-1 0,-1 0 0,1 0 0,-1 0 0,1 0 0,-1 0 0,1 0 0,-1 0 0,1 0 0,-1 0 0,-23 0 165,15 0-104,-16 0-172,16 1 98,0 0 1,-1-1 0,1-1-1,0 0 1,-15-3 0,21 4-220,1-1 1,0 0-1,-1 0 1,1 0-1,0-1 1,0 1-1,0 0 1,0-1 0,0 1-1,0-1 1,0 0-1,0 0 1,1 1-1,-1-1 1,1 0-1,-1-1 1,1 1-1,0 0 1,0 0-1,0 0 1,0-1-1,0 1 1,0-1-1,1 1 1,-1 0-1,0-4 1,0-32-6253,1-7-3133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38.93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296 45 3009,'0'0'12905,"-25"10"-11150,5-3-1386,9-3-162,-1 0 0,1 1 0,0 0-1,0 0 1,0 1 0,1 0 0,-1 1 0,2 1 0,-1-1-1,1 1 1,0 1 0,-10 13 0,6-4 375,1 2 0,0-1 0,1 2 0,2-1 0,0 1 0,1 1 1,-8 36-1,9-22 177,2 0 0,1 1 1,3 71-1,2-98-721,1 0-1,-1-1 1,2 1 0,-1 0 0,1-1-1,1 0 1,0 0 0,0 0-1,1 0 1,0 0 0,0-1 0,1 0-1,0 0 1,1-1 0,0 0 0,0 0-1,0 0 1,1-1 0,14 10-1,2-2-16,0 0 1,0-2-1,1 0 0,0-2 0,1-1 0,27 6 0,-45-12-9,1-1 0,-1-1 0,1 0 1,-1 0-1,1 0 0,-1-1 0,1 0 0,-1-1 1,1 0-1,-1 0 0,0-1 0,1 0 1,-1-1-1,0 1 0,0-2 0,0 1 0,-1-1 1,15-9-1,18-16 48,-2-2 1,-1-1-1,36-41 1,-56 53-91,0 0 0,-1-1 0,-1-1 0,-1-1 0,-1 0 0,-1 0 0,13-36 1,-21 46 62,0 0 0,-1-1 0,0 1 0,1-28 0,-4 36 25,0-1 0,0 1 0,-1 0 0,0 0 0,0 0 0,0 0 0,0 0 0,-1 0 0,0 1 1,0-1-1,0 0 0,0 1 0,-1 0 0,0-1 0,0 1 0,-5-5 0,-101-87 422,46 43-450,45 39 68,-1 1 0,-1 1 1,0 1-1,0 1 1,-1 0-1,-1 1 0,-23-6 1,35 12-82,8 2-181,1 0-1,-1 0 1,0 0-1,0 1 1,0-1 0,0 0-1,0 1 1,0 0 0,0-1-1,0 1 1,0 0-1,0 0 1,0 0 0,0 0-1,0 0 1,0 1-1,0-1 1,0 1 0,0-1-1,0 1 1,0 0-1,1-1 1,-1 1 0,0 0-1,0 0 1,1 1 0,-1-1-1,1 0 1,-3 3-1,-22 26-4189,-7 9-2633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39.3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182 0 2817,'0'0'13025,"-5"7"-11206,-17 20-190,7-9 164,1 0 0,-22 38 1,34-51-1512,-1-1 0,0 1 0,0 0 0,0-1 0,0 0 0,-8 8 0,8-7-191,-1 1 1,1-1-1,0 1 0,0-1 1,-2 8-1,-4 6-68,-19 26 68,25-44-1033,2-6-118,7-11-2445,7 3-1788,-5 0-2505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3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53 6451,'-21'-44'3858,"21"44"-3777,0 0 0,0 0 0,0-1 0,0 1 0,0 0 0,0 0 0,-1-1 1,1 1-1,0 0 0,0 0 0,0-1 0,0 1 0,0 0 0,0-1 0,0 1 0,1 0 0,-1 0 0,0-1 1,0 1-1,0 0 0,0 0 0,0 0 0,0-1 0,0 1 0,0 0 0,1 0 0,-1-1 0,0 1 1,0 0-1,0 0 0,0 0 0,1 0 0,-1-1 0,0 1 0,0 0 0,0 0 0,1 0 0,-1 0 1,0 0-1,0 0 0,1-1 0,-1 1 0,0 0 0,0 0 0,1 0 0,13 0 316,-10 0 16,9 2 141,0-1 0,0 2 0,0 0 0,0 0 0,-1 1 0,1 1 0,-1 0 0,20 11 0,-14-7-169,-6-3-81,0 0 0,-1 1-1,0 0 1,0 1 0,0 0 0,-1 1 0,11 13 0,-16-17-92,0 1 0,-1 0 0,0 0 0,0 1 0,-1-1 0,0 1 0,0-1 0,0 1 0,-1 0 0,0 0 0,0 0 0,-1 1 0,0-1 0,0 13 0,-1-9 58,1 10 322,-2-1-1,-4 33 1,3-44-511,-1 0 0,0 0 0,0-1 0,-1 1 0,0-1 0,0 1 0,-1-1 0,-8 11 0,-3 4-13,-34 41 103,45-57-202,-1-1-1,0 0 0,0-1 1,-1 0-1,1 0 1,-1 0-1,-11 5 1,13-9-1621,3-10-9264,2 5 10918,0-26-7272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39.7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 0 2897,'0'0'16765,"0"8"-15425,-1 46 933,0-2-997,2-1 0,9 64 0,-7-107-2413,1-9-737,4-15-1659,1-20-2385,-4-8-3409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40.4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311 158 7700,'0'0'7907,"-21"8"-4855,-3 1-2327,12-5-390,0 0-1,0 1 1,1 1-1,-1-1 0,1 2 1,0 0-1,1 0 1,-19 17-1,15-11 90,1 0-1,1 1 1,-1 0-1,2 1 1,0 1-1,1 0 0,1 0 1,0 1-1,1 0 1,1 0-1,1 1 1,0 0-1,2 0 1,0 1-1,0-1 0,2 1 1,0 30-1,2-41-365,-1 9 54,2-1-1,4 31 0,-4-42-104,0 0-1,1 0 1,-1 0-1,1-1 1,0 1-1,1 0 1,-1-1-1,1 0 1,-1 1-1,1-1 1,1 0-1,-1-1 1,8 8-1,4 0 12,1 0 0,0-1 0,1-1 0,0-1 0,1 0 0,22 6 0,-8-4 30,0-2 0,60 7 0,-80-15-37,-1 1-1,0-2 1,0 1 0,0-2 0,1 1 0,-1-2-1,-1 1 1,1-1 0,0-1 0,16-8 0,5-5 39,-1-1 1,28-22-1,-20 13-35,-28 19 0,-1 0 0,0-1 0,-1 0 0,1-1 0,-2 1 0,1-2 0,-1 1 0,-1-1 0,0-1 0,-1 1 0,0-1 0,0 0 0,-2 0 0,1-1 0,4-21 0,-2-10 64,-1 0 0,-3 0 1,-2-56-1,-1 90-73,0 6 17,-1-1-1,0 1 1,0 0-1,0-1 1,0 1 0,-1 0-1,0 0 1,0 0-1,0 0 1,-4-6-1,-33-40 74,20 28-13,15 15-56,-1 1 0,0 1 0,0-1 0,-1 1 1,1-1-1,-1 2 0,-1-1 0,1 1 0,-1 0 0,1 0 0,-1 1 0,0-1 0,-8-1 1,-1 1 40,0 1 1,0 1 0,-1 0-1,-31 1 1,47 1-237,-1 0 0,1 0 0,0 0 0,0 0 0,0 0 0,0 0 0,-1 0 0,1 0 0,0 0 0,0-1 0,0 1 0,0 0 0,0-1 0,0 1 0,0-1 0,0 1 0,0-1 0,0 0 0,0 1 0,0-1 0,0 0 0,-1 0 0,1-2-694,0 0 0,1 0-1,-1 1 1,1-1 0,-1 0 0,1 0 0,0 0 0,1-5 0,-1 5 391,0-21-8501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41.7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0 1265,'0'1'31502,"-5"561"-31502,5-561 0,0-1 0,0 1 0,-1 0 0,1-1 0,0 1 0,0 0 0,0-1 0,0 1 0,0 0 0,0-1 0,0 1 0,0 0 0,0-1 0,0 1 0,0 0 0,1-1 0,-1 1 0,0 0 0,0-1 0,1 1 0,-1 0 0,0-1 0,1 1 0,-1-1 0,0 1 0,1-1 0,-1 1 0,1-1 0,0 1 0,3 1-208,2 17-18921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42.5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55 10 672,'0'0'6118,"-1"-7"-1395,1 7-4667,0 0 0,0 0 1,0 0-1,-1 0 0,1 0 0,0 0 0,0 0 0,0 0 0,0 0 0,0 0 0,0 0 0,0 0 0,0 0 0,0 0 1,-1 0-1,1 0 0,0 0 0,0 0 0,0 0 0,0 0 0,0 0 0,0 0 0,0 0 0,0 0 0,0 0 1,-1 0-1,1 0 0,0 0 0,0 0 0,0 0 0,0 0 0,0 0 0,0 0 0,0 0 0,0 0 0,0 0 1,0 0-1,-1-1 0,1 1 0,0 0 0,0 0 0,0 0 0,0 0 0,0 0 0,0 0 0,0 0 0,0 0 1,0 0-1,0 0 0,0-1 0,0 1 0,0 0 0,0 0 0,0 0 0,0 0 0,0 0 0,0 0 0,0 0 0,0 0 1,0-1-1,0 1 0,0 0 0,0 0 0,-3 10 1051,0-1 0,1 1 0,0 0 0,1 0 0,0 0 0,1 16 0,-2 11 586,-32 228 3616,33-256-6233,1-17 153,4-17-802,2 10-218,1 0 0,1 1 1,9-14-1,-14 23 1051,25-35-6258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42.9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8740,'0'0'11797,"15"2"-10559,-6 0-1057,22 2 177,0 1 0,0 2-1,51 19 1,-80-25-267,-1 1 1,1-1 0,-1 1 0,0-1 0,1 1-1,-1 0 1,0-1 0,0 1 0,0 0 0,0 0-1,-1 0 1,1 0 0,0 0 0,-1 0-1,0 0 1,1 0 0,-1 0 0,0 0 0,0 0-1,0 3 1,-2 56 1870,1-43-1577,-4 16 119,0 0-1,-3-1 1,-1 1 0,-1-2 0,-28 62 0,-12 35 453,45-103-944,5-25-63,0-24-10622,0-7 3472,0-8-5347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43.1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9989,'0'0'14006,"82"92"-13398,-58-72-544,6-14-64,-6 7-576,0-13-1473,0 0-2049,-4 0-2657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44.1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600 136 1217,'0'0'14294,"-9"-20"-12285,-27-58-248,23 57-355,8 20-701,1 2-255,-10-5-83,0 0 0,-1 1 0,1 1-1,0 0 1,-1 1 0,0 0 0,1 2 0,-18 1 0,-16 0 194,42-2-455,1 1 0,0 0 0,-1 0 0,1 0 0,-1 1 0,1-1 0,0 1 0,0 1 0,0-1 0,-6 4 0,-46 36 624,28-19-476,12-10-174,0 0-1,1 1 0,0 1 0,1 1 0,-14 18 0,21-22 3,0-1-1,1 1 1,1 1-1,-1-1 1,2 1-1,0 0 1,1 1-1,-6 25 1,2 25 213,2 1 0,3 0-1,6 68 1,-2-121-255,1 0-1,1 0 0,0 0 0,0-1 1,1 1-1,1-1 0,9 17 1,0-4 69,1-1 1,22 28-1,-23-33-25,2-1 0,0-1 1,32 26-1,-39-35-76,1 0 0,0-1 0,0-1 1,0 0-1,1 0 0,0-1 0,0 0 1,0-1-1,16 3 0,59 3 127,119-5 0,-156-4-112,-36 1-1,-1-1 0,0-1 1,0 0-1,1-1 0,-1 0 0,0-1 0,-1 0 0,1-1 0,0 0 0,-1-1 0,0 0 0,0-1 0,0 0 0,-1 0 0,0-2 0,0 1 0,-1-1 0,0 0 0,10-13 0,1-3 69,9-10-54,-1-1-1,-2-1 1,27-50-1,-49 74-4,0 0 0,-1 0 1,-1 0-1,0-1 0,0 1 0,-1-1 0,-1 1 1,0 0-1,-2-16 0,0-12 33,3-16-25,-2-70 24,-1 122-64,1-1 0,-1 0 0,0 1 0,0-1 0,0 1 0,0-1 0,-1 1 0,0 0 0,0 0 0,0 0 0,0 1 0,-1-1 0,1 1 0,-1-1 0,0 1 0,-6-3 0,-14-16 0,6 6 0,-1 0 0,-32-20 0,31 23 0,0-2 0,-27-25 0,28 19 6,12 13-16,0 1 0,0 0 0,-11-9-1,15 15-510,1 0 0,-1 1 0,1-1 0,-1 1 0,0 0 0,1 0-1,-1 0 1,1 0 0,-1 0 0,0 0 0,1 1 0,-4 0 0,1 0-1599,-21 4-6559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46.3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2 3185,'-2'-2'22673,"8"6"-21025,102 80 1121,-39-33-2198,-33-23-419,222 187 243,-155-112-123,-100-99-271,0-1-1,1 1 1,-1-1 0,1 0-1,-1 0 1,1 0-1,0-1 1,0 1-1,0-1 1,0 0 0,1 0-1,-1 0 1,1-1-1,-1 0 1,1 0 0,-1 0-1,6 1 1,-9-2-465,7-15-2271,-1 1-1250,1 10-3214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46.8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6371,'0'0'15012,"7"3"-13963,6 4-270,0 1 0,0 0 1,-1 1-1,23 20 0,-30-25-618,-1 1 0,0-1-1,0 1 1,0 0-1,0 0 1,-1 1 0,0-1-1,0 1 1,-1-1-1,1 1 1,-1 0 0,0 0-1,-1 0 1,1 0-1,-1 0 1,0 8 0,0-10-116,-1 0 1,0 0-1,0 0 1,0 0 0,0 0-1,-1 0 1,0 0-1,1 0 1,-1 0-1,-1 0 1,1 0 0,-1 0-1,1-1 1,-1 1-1,0 0 1,0-1-1,-1 0 1,1 1 0,-1-1-1,1 0 1,-1 0-1,0-1 1,-7 6-1,-17 9 97,20-14-110,0 1 1,0 1-1,1-1 1,-1 1-1,-8 8 1,14-12-12,22 11-640,23 7 498,-16-7 135,1 1 0,-2 1 1,42 28-1,-67-42-6,-1 1 0,1 0 0,-1 0 0,0 0-1,1 0 1,-1 0 0,0 0 0,0 1 0,0-1 0,0 0 0,0 1 0,0-1 0,0 1 0,0-1-1,0 1 1,-1-1 0,1 1 0,-1-1 0,1 1 0,-1 0 0,1-1 0,-1 1 0,0 0 0,0 2-1,-1-2 42,0 0-1,-1 0 0,1 1 0,0-2 0,-1 1 1,1 0-1,-1 0 0,0 0 0,0-1 0,0 1 0,0-1 1,0 1-1,0-1 0,0 0 0,0 0 0,-3 1 0,-18 10 49,-73 33 388,84-40-667,0-1 0,0-1 0,0 0-1,0 0 1,-1-2 0,-16 2 0,28-4 69,0 1 0,1-1 0,-1 0-1,1 0 1,-1 1 0,1-1 0,-1 0 0,1 0 0,-1 0 0,1 1 0,0-1 0,-1 0-1,1 0 1,0 0 0,0 0 0,0 0 0,0 0 0,-1 0 0,1 1 0,0-1 0,1 0 0,-1 0-1,0 0 1,0 0 0,0 0 0,1-1 0,-1-4-718,0-3-677,1 0 0,-1 0 1,2 0-1,-1 1 0,1-1 0,1 0 0,0 1 0,7-17 0,21-27-10130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47.08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7 3105,'0'0'19737,"34"-7"-19689,-19 14-48,9-7-16,-9 13-832,-1-6-1201,-4-7-2225,0 6-1504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4.6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2 132 6739,'0'0'12432,"0"-5"-11300,0 5-1162,-1-3 264,1 0 0,0 0 0,0 0 0,0 1 0,0-1 0,1 0 0,-1 0-1,2-3 1,84-41 83,-21 13-287,-56 28-39,-8 4 6,1 1 1,-1 0-1,0 1 1,1-1 0,-1 0-1,1 0 1,-1 1-1,1-1 1,-1 0-1,1 1 1,-1 0-1,1-1 1,0 1 0,-1 0-1,1 0 1,-1 0-1,4 0 1,-4 4 202,-1 306 5914,0-102-10289,3-213-2739,1-1 4501,2-17-4283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47.3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175 1 5587,'43'27'4610,"-43"-27"-4281,-1 0 1,0 0 0,1 1 0,-1-1 0,0 0-1,1 0 1,-1 0 0,0 1 0,1-1 0,-1 0-1,1 1 1,-1-1 0,0 0 0,1 1 0,-1-1-1,1 1 1,-1-1 0,1 1 0,0-1 0,-1 1-1,1-1 1,-1 1 0,1 0 0,0-1 0,0 1-1,-1 0 1,1-1 0,0 1 0,0-1 0,-1 2-1,0 2 6,-1-1-1,1 0 0,0 1 0,0-1 0,0 1 0,1 0 0,-1 3 0,0 0-163,1 0-1,1-1 1,-1 1 0,1 0-1,0 0 1,0-1-1,1 1 1,0-1 0,0 1-1,1-1 1,0 0-1,0 0 1,0 0-1,1 0 1,-1-1 0,8 9-1,-10-14-164,14 17 399,0 1 0,19 28-1,-30-40-356,0 1-1,-1 1 1,0-1-1,0 0 1,-1 1-1,0-1 1,0 1-1,0 0 0,-1 0 1,0 14-1,-2-19 2,1 0 0,-1 1 0,0-1 0,0 0 0,0 0 1,0 0-1,-1 0 0,1 0 0,-1 0 0,0 0 0,1 0 0,-1-1 0,-1 1 0,1-1 0,0 1 0,-1-1 0,1 0 0,-1 0 0,1 0 0,-1 0 0,0-1 0,0 1 0,-5 1 0,-8 4 95,-1 0 0,-34 8 0,48-14-141,-24 5-500,0-1 0,0-1 0,-45 0 0,72-4 464,-1 1-190,0-1 1,0 0-1,0 0 1,0 0-1,-1 0 1,1 0-1,0 0 1,0 0-1,0 0 0,0 0 1,0 0-1,0-1 1,0 1-1,0 0 1,0-1-1,0 1 1,0-1-1,0 1 1,1-1-1,-1 1 1,0-1-1,0 0 1,0 1-1,1-1 1,-1 0-1,0 0 1,0 0-1,1 1 1,-1-1-1,1 0 1,-1 0-1,0-2 0,-4-21-6825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48.0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652 21 3778,'0'0'2769,"-21"-4"331,-3 0-2162,10 0-525,0 1-1,0 1 1,0 0 0,0 1 0,0 1 0,0 0-1,0 0 1,-19 4 0,16 1 15,0 1-1,0 0 1,1 1 0,-1 1 0,1 1-1,1 0 1,-21 16 0,-5 7 1104,-47 48 0,68-60-1021,1 0 0,1 1 1,1 1-1,0 1 0,2 1 1,1 0-1,0 0 1,-14 41-1,23-52-397,1 0 0,1 0 0,0 0 0,1 0 0,0 1-1,1-1 1,1 1 0,0-1 0,1 1 0,0-1 0,1 1 0,1-1 0,0 0 0,1 0 0,0 0-1,1 0 1,0-1 0,1 0 0,12 20 0,0-7-79,2 0 0,0-1 1,2-1-1,29 25 0,-7-13-15,71 46 0,-96-70-25,0 0-1,1-1 1,0-1-1,1-1 0,0-1 1,1 0-1,-1-2 1,43 5-1,-46-9 0,1 0 0,0-2-1,0 0 1,0-1-1,-1-1 1,1 0 0,-1-2-1,0 0 1,0-1-1,31-16 1,-20 7-3,-1-2-1,-1 0 1,0-2 0,-1-2-1,-1 0 1,-1-1 0,-1-2-1,-2 0 1,0-1 0,-1-1-1,-2-1 1,0-1 0,-2-1-1,-1 0 1,10-31 0,-21 49 59,0-1-1,-1 1 1,-1-1 0,0 0 0,-1 0 0,0-13 0,-1 19 69,0-1 0,-1 1 0,0 0 0,0 0 0,-1 0 1,0 0-1,0 0 0,0 0 0,0 0 0,-1 0 0,0 1 0,-1-1 0,-5-7 1,-57-77 466,42 55-573,-53-59 0,68 84 12,-1 1-1,0 0 0,-1 0 0,0 1 0,-1 1 0,1 0 0,-1 0 0,-1 1 0,1 1 0,-14-4 0,4 3-484,-1 1 0,1 1 0,-1 1 1,-29 0-1,46 4-349,0 0 1,0 0 0,0 0 0,0 1 0,0 0-1,0 0 1,0 1 0,1 0 0,-1 0 0,1 0-1,0 0 1,0 1 0,-6 5 0,-3 1-1724,-37 27-6691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48.53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375 0 7555,'0'0'15093,"-11"10"-13332,0 0-1358,-5 5 219,0 1 1,-15 21-1,-45 58 1110,-68 80-423,137-166-1270,0 0-1,0 0 0,0 0 0,1 0 0,-5 13 1,10-21-216,1 0-210,0-1 0,0 1-1,0-1 1,0 0 0,-1 1 0,1-1-1,0 0 1,0 1 0,-1-1 0,-1 2-2324,2-2 2324,0 0 0,-1 0 0,1 0-1,-1 1 1,1-1 0,0 0 0,-1 0 0,1 0-1,-1 0 1,1 0 0,0 0 0,-1 0-1,1 0 1,-1 0 0,1 0 0,-1 0 0,-11 0-6889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49.0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9268,'0'0'14791,"8"1"-14132,2 2-520,-1 0-1,0 0 1,1 1 0,-1 1 0,0-1-1,-1 2 1,16 11 0,-20-14-49,0 0 1,0 0 0,0 1 0,-1 0-1,1-1 1,-1 1 0,0 0-1,0 1 1,-1-1 0,1 0 0,-1 1-1,0-1 1,0 1 0,-1 0-1,1 0 1,-1 0 0,0 0 0,0 5-1,-1 35 1164,0-44-1240,7 11-972,1-5 923,0-1 1,1 0 0,0-1-1,0 0 1,14 6-1,15 9 68,-30-15-8,0 0-16,0 0 0,1 1 0,-2 0 0,10 9 0,-14-13-2,-1 1 1,0 0-1,0 0 0,0 0 1,0 0-1,-1 0 0,1 1 1,-1-1-1,0 0 0,0 1 0,0-1 1,0 1-1,-1-1 0,1 1 1,-1 6-1,0-8 45,1 0-1,-1 0 0,0 0 1,0 0-1,0 0 1,0 0-1,0 1 1,0-1-1,-1 0 0,1 0 1,-1 0-1,1 0 1,-1 0-1,0 0 1,0 0-1,0 0 1,0 0-1,0 0 0,0-1 1,-1 1-1,1 0 1,0-1-1,-1 1 1,1-1-1,-1 1 1,0-1-1,0 0 0,1 0 1,-1 0-1,0 0 1,-3 1-1,-10 4-181,-1-1 1,0 0-1,0-2 0,0 0 1,0-1-1,0 0 0,-26-1 0,41-1-52,1-1 0,-1 1 0,0 0 0,0 0 0,1 0 0,-1-1 0,0 1 0,0 0 0,1 0 0,-1-1 0,0 1 0,1-1 0,-1 1 0,0-1 0,1 1 0,-1-1 0,1 1 0,-1-1 0,1 0 0,-1 1 0,1-1 0,-1 0 0,1 1 0,0-1-1,-1 0 1,1 1 0,0-1 0,0 0 0,0 0 0,-1 1 0,1-1 0,0 0 0,0 0 0,0 0 0,0-1 0,5-31-7426,11 1-1126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49.4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1 10741,'0'0'10386,"17"6"-8633,52 24-593,-66-29-1048,-1 1-1,0 0 0,0 0 0,0 0 1,0 0-1,0 0 0,0 0 0,0 1 1,-1-1-1,1 0 0,-1 1 0,0-1 1,0 1-1,0 0 0,0-1 0,0 1 0,0 0 1,-1 0-1,1 0 0,-1 0 0,0-1 1,0 1-1,0 0 0,0 0 0,0 0 1,-1 0-1,0-1 0,-1 6 0,1 3 265,0-7-311,1-1 0,-1 0 0,0 1 0,0-1 1,0 0-1,0 0 0,-1 0 0,1 0 0,-1 0 0,0 0 0,0 0 0,0 0 0,-4 4 1,-37 27 266,36-30-302,0 1 0,0 0 0,0 1 0,1 0 1,-9 10-1,14-15-62,2 3 31,-1 1 0,1 0 0,1-1 0,-1 1 0,1-1 0,0 0 0,0 1 0,0-1 0,0 0 0,1 0 0,-1 0 0,1 0 0,0-1 0,0 1 0,1-1 0,-1 0 0,1 0 0,0 0 0,0 0 0,0-1 0,4 3 0,-4-3-113,0 0 1,0 0 0,-1-1 0,1 0-1,0 1 1,1-1 0,-1-1 0,0 1 0,0 0-1,0-1 1,0 0 0,1 0 0,5-1 0,-7 0-221,0 1 1,-1-1-1,1 0 1,0 0-1,0-1 1,-1 1 0,1 0-1,-1-1 1,1 0-1,-1 1 1,0-1 0,4-4-1,18-27-4930,-4-10-3281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50.0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525 1 6787,'0'0'13198,"-25"2"-11893,-83 12-420,100-12-740,0 1 0,-1 0-1,1 0 1,0 1-1,1 0 1,-1 0-1,1 0 1,0 1-1,0 1 1,0-1-1,-8 10 1,1-3 191,-17 16 266,2 0 1,1 2 0,2 2 0,0 0-1,-25 44 1,38-54-495,1 1 0,1 1 0,1 0 0,1 0 0,1 1 0,1 0 0,1 0-1,2 1 1,-3 34 0,6-37-95,1-1 1,5 39-1,-3-51 9,0 0 0,1 0 0,0 0 0,0 0 0,1-1 0,1 0 0,-1 1 0,9 10 0,5 5 195,1 0 1,38 40 0,-45-54-151,1-1 1,0 1-1,0-2 1,1 0-1,0-1 0,1 0 1,17 7-1,-4-6-12,0 0 0,1-2 0,1-1 0,-1-1 0,1-2 0,0 0 0,0-3 0,-1 0 0,35-5 0,-51 3-35,-1 0-1,0-1 1,0-1 0,0 0 0,0 0 0,0-1-1,-1-1 1,0 1 0,0-2 0,-1 0-1,20-16 1,-18 11-1,0-1 0,-1 0-1,0-1 1,-1 0 0,0-1-1,-1 0 1,12-28 0,-5-1-20,-2-1 0,-2 0 0,-1-1 0,-3-1 0,3-63 0,-5-47 23,-7 151 28,-1 0 0,0 0 1,0 0-1,0 0 0,-1 0 0,0 1 1,0-1-1,0 1 0,-1 0 0,0 0 1,0 0-1,0 0 0,-6-5 1,-11-14-27,12 11-17,-1 0 1,-1 1-1,0 0 1,-1 1-1,0 0 0,0 1 1,-1 0-1,-17-9 1,25 16-24,1 1 0,0-1 0,0 0 0,0 1 1,1-2-1,-1 1 0,1 0 0,0-1 0,0 0 1,-5-6-1,7 8-160,0 0 0,0-1 1,-1 2-1,1-1 1,-1 0-1,0 0 0,1 0 1,-1 1-1,0-1 0,0 1 1,0 0-1,-2-2 1,-11 2-10308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51.0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41 0 4610,'0'0'10063,"-6"22"-7032,-20 72-320,23-84-2132,1 1 1,1-1-1,0 1 1,0 0-1,2 19 1,0-4 363,-1 5-136,1 0 0,2-1 0,1 0-1,12 44 1,71 191 1354,-86-262-2144,-1-2-7,1 1 0,-1-1-1,1 1 1,-1-1 0,1 1-1,-1-1 1,1 0-1,0 1 1,0-1 0,0 0-1,0 1 1,0-1 0,0 0-1,0 0 1,0 0-1,0 0 1,0 0 0,3 2-1,-3-3 53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51.33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127 1 9428,'0'0'10677,"-14"20"-8791,5-8-1599,-48 69 1480,50-69-1395,0 0 0,1 1 0,1 0 0,0 0 0,0 0 1,-3 21-1,6-26-249,1 1 0,1-1 1,-1 1-1,1-1 1,1 0-1,2 14 1,-2-18-93,0 0-1,0 0 1,0 0 0,1-1 0,0 1 0,0 0 0,0-1 0,0 1-1,0-1 1,1 1 0,-1-1 0,1 0 0,0 0 0,0 0 0,4 2-1,4 1-31,0 0 0,0-1 0,1 0 0,-1 0-1,1-1 1,0-1 0,1 0 0,-1-1-1,0 0 1,1-1 0,0-1 0,-1 1-1,1-2 1,20-3 0,-27 3-332,0-1 1,0 0 0,0 0 0,-1 0-1,1-1 1,-1 0 0,0 0-1,1 0 1,-1-1 0,-1 0-1,1 0 1,8-8 0,-10 8-512,1-1 0,-1 1 0,0-1 1,0 1-1,-1-1 0,1 0 0,-1 0 1,0 0-1,1-5 0,0-22-5231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51.4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229 0 2625,'0'0'19305,"-131"144"-17096,101-111-368,6 0-913,5-7-704,4-13-224,5 0-480,10-6-1985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51.83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10 13782,'0'0'7073,"22"-2"-6844,3-1-108,-12 1-52,1 0 1,0 2-1,0-1 0,0 2 0,0 0 1,25 5-1,-18-4-1,15 2-132,-35-3 84,0-1-1,0 1 1,0-1-1,0 1 1,0-1-1,-1 1 1,1-1-1,0 1 1,0 0-1,0 0 1,-1-1 0,1 1-1,0 0 1,0 0-1,-1 0 1,1 0-1,-1 0 1,1 0-1,-1 0 1,0 0-1,1 0 1,-1 0 0,0 0-1,1 0 1,-1 0-1,0 0 1,0 0-1,0 2 1,-1 16 747,0 1 0,-2-1 0,0 0 0,-1 0 0,-9 25 0,-41 89 1463,8-25-1048,-9 24-1342,46-124-2261,9-8 2196,0 0 0,0 1 0,-1-1 0,1 0 0,0 0 0,-1 0 0,1 0-1,0 0 1,-1 0 0,1 0 0,0 0 0,0 0 0,-1 0 0,1 0 0,0 0 0,-1 0 0,1 0 0,0 0-1,-1 0 1,1 0 0,0-1 0,0 1 0,-1 0 0,1 0 0,0 0 0,0 0 0,-1-1 0,1 1 0,0 0-1,0 0 1,-1 0 0,1-1 0,0 1 0,0 0 0,0 0 0,0-1 0,-1 1 0,1 0 0,0 0 0,0-1-1,0 1 1,-5-22-7114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4.8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8020,'0'0'13078,"0"30"-11398,0 103-47,0-103-1362,-1-12 27,1 0 0,1 1 0,0-1 0,1 0 0,6 24 0,-6-38-254,0 1 0,0-1 0,1 1 0,-1-1 0,1 0 0,0 0 0,0 0 1,0 0-1,0 0 0,1-1 0,0 1 0,-1-1 0,1 0 0,1 0 1,-1-1-1,0 1 0,0-1 0,1 0 0,0 0 0,-1 0 0,1-1 0,6 2 1,-1-1-408,-1 0 0,1 0-1,0 0 1,-1-1 0,1-1 0,0 0 0,0 0 0,0-1 0,10-1 0,-14 0-92,0 0-1,0 0 0,0 0 0,0-1 1,0 0-1,0 0 0,-1 0 0,1-1 1,-1 0-1,0 0 0,0 0 1,0-1-1,-1 0 0,8-9 0,15-28-7070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51.9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1793,'0'0'20489,"146"118"-19929,-117-111-512,5-1-48,-10-6-1344,-4 0-1954,-6 0-3489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52.7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780 14 6611,'0'0'8260,"-22"-2"-6507,-167-9 1195,160 11-2612,0 1 0,0 2 0,1 0 1,-1 2-1,1 2 0,-30 10 0,45-13-202,1 2 1,-1-1-1,1 2 0,0 0 0,0 0 0,1 1 1,0 0-1,1 1 0,0 0 0,0 1 0,0 0 1,2 1-1,-1 0 0,1 0 0,-8 15 0,-92 210 2038,97-206-1874,1 1 1,2 0-1,1 0 1,1 1-1,1 0 1,1 34-1,3-30-122,0-24-151,1 0-1,-1 0 0,2 1 0,0-1 1,0 0-1,1 0 0,1 0 0,0 0 1,9 22-1,-3-17 40,0 0 0,2 0 0,0-1 0,0 0 0,1-1 0,1 0 0,1-1 0,0 0 0,1-1 0,0-1 0,1-1 0,1 0 0,-1-1 0,1 0 0,1-2 0,0 0 0,0-1 0,31 8 0,20-6 232,0-3 0,129-5 0,-97-2-143,-91 1-130,0 0 0,0-1 0,0 0 0,0 0 0,-1-1 0,1 0 0,0-1 0,-1 0 0,0-1 0,1 0 0,-1 0 0,-1-1 0,1 0 0,-1 0 0,0-1 1,0 0-1,0-1 0,-1 0 0,0 0 0,0 0 0,8-14 0,7-9-38,-1-1-1,-2-1 1,-1-1 0,-1-1 0,-2 0 0,-2-1-1,-1-1 1,-2 1 0,-1-2 0,-2 0 0,-1 0 0,0-41-1,-6 78 17,1-14 29,-1 0 0,-1 0 1,0 0-1,-1 0 1,-1 0-1,-5-20 1,-6-3 47,-2 0 1,-35-60-1,44 85-69,-1 0 0,0 1 0,0 0 0,-1 1-1,-1 0 1,0 1 0,0 0 0,-1 0 0,0 1 0,-1 0-1,-16-8 1,14 12-2262,12 4 1501,1 0-1,0 0 1,0 0-1,0 0 1,-1 0-1,1 0 1,0 0-1,0 1 0,-1-1 1,1 0-1,0 1 1,0-1-1,0 1 1,0-1-1,-2 2 1,-6 7-1987,-6 15-7940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54.0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1169,'0'0'19763,"5"12"-17898,0 1-1341,-3-5-214,1-1 0,0 1 0,1-1 0,0 0 0,0-1 0,0 1 0,11 11 0,11 16 1354,43 76 0,6 7-1436,-62-104-238,-12-13-84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54.49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283 3 7780,'0'0'12093,"-24"0"-10337,5 0-1383,11-2-224,-1 2 1,0-1 0,0 1-1,0 1 1,0 0-1,1 0 1,-1 1-1,0-1 1,1 2 0,-1 0-1,1 0 1,0 0-1,0 1 1,0 0 0,-10 7-1,4 0 619,0 0 0,-19 23 0,30-31-614,-1 1 0,1 1 0,0-1 0,1 0 0,-1 1 0,1-1 1,-1 1-1,2 0 0,-1 0 0,0 0 0,1 0 0,0 0 0,0 0 0,0 6 1,1-9-156,0-1 1,1 0 0,-1 1-1,0-1 1,1 0 0,-1 1-1,1-1 1,-1 0-1,1 1 1,0-1 0,-1 0-1,1 0 1,0 0 0,0 0-1,0 0 1,0 0 0,0 0-1,0 0 1,0 0 0,0 0-1,0 0 1,1-1 0,-1 1-1,0-1 1,0 1 0,1-1-1,-1 1 1,0-1-1,1 1 1,-1-1 0,0 0-1,2 0 1,9 2-32,-1-1 1,0-1-1,14-1 1,-8 1-42,-15 0 59,49-3-413,-49 3 386,1-1 0,0 1 0,-1-1 0,1 0 0,-1 0 0,1 0 0,-1 0 0,0 0 0,0 0 0,1-1 0,-1 1 0,0-1 0,0 0 0,0 0 0,2-2 0,0 2 17,-3 37 782,-3-12-381,-1 0 0,-1 0 1,-1 0-1,-15 41 0,5-19-206,-8 10 200,3-12-3976,20-38 1498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54.8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267 0 11733,'0'0'2490,"-14"23"946,9-13-2979,-27 43 2407,-33 77-1,57-111-2343,-57 152 3079,57-147-3272,2 1-1,1 1 1,0-1-1,-1 51 1,6-56-324,-1-13 3,1 0 0,0 0 0,0 0 0,1 1 0,0-1 0,3 12 0,-4-18-31,1 0 0,-1 1 0,1-1 0,-1 0 0,1 0 1,0 0-1,-1 0 0,1 0 0,0 0 0,0-1 0,0 1 0,0 0 0,0 0 1,0 0-1,0-1 0,0 1 0,0-1 0,1 1 0,1 0-59,-1-1 0,0 1 0,0-1 0,1 0 0,-1 0 0,0 0 0,1 0 0,-1 0 0,0-1 0,0 1 0,1-1 0,-1 1 0,2-2 0,3-1-82,0-1-1,0 0 1,-1 0-1,1 0 0,-1-1 1,0 1-1,-1-1 0,1-1 1,-1 1-1,0-1 0,-1 0 1,1 0-1,5-11 1,-4 7-21,-1-1 0,0 1 0,0-1 0,-1 0 0,0 0 0,-1-1 0,-1 1 0,2-15 0,-3 21 212,-1 0 0,1 1 0,-1-1 0,0 1 0,-1-1 0,1 0 0,-1 1 1,-2-8-1,2 10 45,0 1 0,0-1 1,0 1-1,0 0 1,-1 0-1,1 0 1,0 0-1,-1-1 1,1 2-1,0-1 1,-1 0-1,1 0 0,-1 0 1,1 1-1,-1-1 1,0 1-1,1-1 1,-1 1-1,0 0 1,1-1-1,-1 1 0,0 0 1,1 0-1,-1 0 1,-2 1-1,-140-1 2940,123 3-3080,3 0-4396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2:55.9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904 151 3410,'0'0'11495,"-6"-12"-10008,-17-37-111,21 46-1088,-1-1 0,1 0 0,-1 1 1,0 0-1,0-1 0,0 1 0,-1 1 0,1-1 0,-1 0 0,1 1 0,-1 0 0,0-1 0,0 1 1,0 1-1,0-1 0,0 1 0,-1 0 0,1 0 0,0 0 0,-1 0 0,1 1 0,-6-1 0,1 0 100,-28-4 814,-56-2 0,61 7-880,12-1-178,0 1 0,0 1 0,0 0 1,0 2-1,-29 7 0,32-5-45,-1 1 0,1 1 0,0 0 1,1 1-1,0 1 0,0 0 0,1 1 0,0 1 0,0 0 1,2 1-1,-16 17 0,-5 12 374,-57 87 1,74-98-257,-1-3-55,2 2 0,1-1 0,2 2-1,1 0 1,1 0 0,-8 35 0,12-7-61,-1 120 1,9-170-99,0 1 1,0-1 0,1 1-1,0-1 1,0 0 0,1 1-1,0-1 1,1-1 0,0 1 0,0 0-1,0-1 1,1 0 0,1 0-1,-1 0 1,10 9 0,11 8 12,1-1 1,43 29-1,-47-35 1,1 1-3,-8-6-1,1 0 0,0-1 0,35 18 1,-45-28-10,1 1 0,-1-1 0,1 0 0,-1 0-1,0-1 1,1 0 0,9-2 0,6 1-3,-13 0-2,-1 0-1,0 0 1,0-1 0,0 0 0,0-1 0,0 1 0,-1-2 0,1 0-1,11-6 1,1-3 9,0-1-1,25-22 0,9-22 31,-21 30-41,0-1 0,38-45 1,-66 66-2,0-1 0,0 1 0,-1-1 0,0 0 0,-1-1 0,0 1 0,-1-1 0,1 0 0,0-10 0,2-13 18,2-49 0,1-2-5,1 22 35,3-108 0,-13-50 196,0 218-234,0-1 0,0 0 0,0 0 1,0 0-1,-1 0 0,1 0 0,-1 0 0,0 0 0,0 0 0,0 1 0,0-1 0,-1 0 0,1 1 0,-1-1 0,1 1 0,-1-1 1,-2-2-1,-2-3-1,-4-16-1871,10-10-5133,0 27 4224,0-6-5818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4:50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1 704,'0'0'18569,"23"0"-16803,74 1-648,-89-1-935,0 0 1,1 1-1,-1 0 0,0 1 1,0 0-1,0 0 0,14 6 1,-20-7-94,0 0-1,0 0 1,-1 0 0,1 1-1,0-1 1,0 1 0,-1-1-1,1 1 1,-1 0 0,1-1-1,-1 1 1,0 0 0,1 0 0,-1 0-1,0 0 1,-1 0 0,1 0-1,0 0 1,0 1 0,-1-1-1,0 0 1,1 0 0,-1 1-1,0-1 1,0 3 0,0-2 25,1 3 35,-1 0 0,0 0 0,0 0 0,0 1 0,-1-1 0,0 0 0,0 0 0,-1 0 0,0 0 0,0-1 0,0 1 0,0 0 0,-1-1 1,0 1-1,-6 6 0,-19 25 163,-1-2 0,-46 43 0,75-78-310,0 0 0,1 0 0,-1 0 0,0 0 1,0 0-1,1 0 0,-1 0 0,0 0 0,1 0 1,-1 0-1,0 0 0,1 0 0,-1 1 0,0-1 0,0 0 1,1 0-1,-1 0 0,0 0 0,0 1 0,1-1 0,-1 0 1,0 0-1,0 0 0,1 1 0,-1-1 0,0 0 0,0 0 1,0 1-1,0-1 0,1 0 0,-1 1 0,0-1 1,0 0-1,0 0 0,0 1 0,0-1 0,0 0 0,0 1 1,0-1-1,0 0 0,0 1 0,0-1 0,0 0 0,0 1 1,0-1-1,0 0 0,0 0 0,0 1 0,0-1 0,-1 0 1,1 1-1,0-1 0,0 0 0,0 0 0,0 1 1,-1-1-1,1 0 0,0 0 0,0 1 0,0-1 0,-1 0 1,1 0-1,0 0 0,-1 1 0,30-3 64,-28 2-65,12-2 106,-1 0 1,1-1 0,-1-1 0,0 0 0,-1-1-1,1 0 1,-1 0 0,0-1 0,0-1 0,15-11-1,-19 11-615,1 0 0,-1 0-1,0 0 1,0-1-1,10-16 1,-13 17-880,-1 1-1,0-1 1,0 1 0,0-1 0,-1 0 0,0 0 0,-1 0 0,2-14 0,-2-18-11982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4:50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269 27 8772,'0'0'12587,"-23"19"-11210,-77 70 69,91-80-1151,0 1 0,1 0 0,0 0 0,0 1 1,1 0-1,1 0 0,-10 24 0,6-13 118,-3 9-193,2 2-1,1-1 1,1 2 0,2-1-1,1 1 1,2 0-1,1 0 1,2 1-1,3 36 1,-1-61-206,0 0 1,0 0-1,1 0 1,1 0-1,-1 0 1,2-1-1,-1 1 1,1-1-1,1 0 0,0 0 1,0 0-1,1-1 1,0 0-1,0 0 1,1 0-1,10 8 1,-6-6 9,1-1 0,0 0 0,1-1 1,0-1-1,0 0 0,0-1 0,1 0 1,0-1-1,0-1 0,22 5 0,-3-3 32,0-1-1,0-2 1,1-1 0,-1-1-1,52-6 1,-75 2-44,0 0 0,1 0 1,-1-1-1,0 0 1,-1-1-1,1 0 0,-1-1 1,0 0-1,16-13 1,2-5 51,37-43 1,-52 53-50,-1 0 1,0-1-1,-1 0 0,-1-1 1,0 0-1,-2-1 0,1 1 1,-2-1-1,0-1 0,-2 1 0,1-1 1,-2 0-1,-1 0 0,1-28 1,-1 14 128,-1 1 0,-6-47 0,3 66-2,0 1-1,-1-1 0,0 1 1,-1 0-1,0 0 0,-1 0 1,0 0-1,-1 1 0,-11-17 1,4 11-106,-1 0 1,0 1 0,-1 0 0,0 1-1,-1 1 1,-1 0 0,0 2-1,-1 0 1,0 0 0,-1 2-1,-32-12 1,37 17-37,-4-2 0,0 1 0,0 1 0,-23-2 0,20 4 29,-71-4-373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19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 0 2849,'0'0'18273,"1"20"-15958,1 37-304,-3 1 0,-11 77-1,-23 33-233,14-78-1475,-9 95-1,26-165-944,2-47-266,5-19-1150,2 0 0,16-68 0,-3 15-2882,-6 7-2590,2 6-1892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19.5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0 608,'-4'33'6171,"4"-27"-401,2-3-3836,1 0-674,7 41 2244,-4-12-1864,47 236 6904,-36-174-7302,-6-45-1382,3-2 1,20 49 0,-25-72-1156,-13-37-12354,-16-11 4021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5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439 0 12198,'0'0'12581,"-103"183"-10003,57-113-1058,1 8-831,-6-8-577,6-9-112,-7-9-1249,13-9-1904,1-16-4931,18-1-7507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19.7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73 11045,'0'0'15559,"160"-27"-14951,-116 21-608,-6-1-128,1 1-2273,-10-7-2609,0-1-3186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0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12486,'0'0'9135,"5"30"-6081,0-1-2289,1 17 526,3-1 1,20 65 0,-18-75-921,2 0-1,1-1 1,1-1 0,3 0 0,26 39 0,-44-72-370,0 0 0,0 0 0,1 1 0,-1-1 0,0 0 1,0 0-1,0 0 0,1 0 0,-1 0 0,0 0 0,0 0 1,0 0-1,1 0 0,-1 0 0,0 0 0,0 0 0,0 0 0,1 0 1,-1 0-1,0 0 0,0 0 0,0 0 0,1 0 0,-1-1 0,0 1 1,0 0-1,0 0 0,1 0 0,-1 0 0,0 0 0,0 0 0,0-1 1,0 1-1,0 0 0,1 0 0,-1 0 0,0 0 0,0-1 0,0 1 1,0 0-1,0 0 0,0 0 0,0-1 0,0 1 0,0 0 0,0 0 1,0-1-1,0 1 0,0 0 0,0 0 0,0 0 0,0-1 0,0 1 1,0 0-1,0 0 0,4-16 57,49-197 730,-48 197-770,-2 5 238,-1 0-1,0 0 1,-1 0 0,1-14-1,-2-4-6904,0 11-2928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0.4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8324,'0'0'14473,"0"27"-11957,0 176 1110,0 248-1716,1-448-1912,-1 0-1,1 0 1,0 0 0,0 0 0,0-1-1,0 1 1,0 0 0,1 0 0,-1-1-1,1 1 1,0-1 0,0 1 0,0-1-1,0 0 1,0 0 0,0 0 0,0 0-1,1 0 1,-1 0 0,1-1 0,0 1-1,-1-1 1,1 0 0,0 0-1,0 0 1,0 0 0,3 1 0,7 1 43,0 0 0,-1 0-1,1-1 1,25 0 0,-17-1-175,25 0-1575,-44-2 842,0 1-1,0 0 1,0-1 0,0 1-1,0-1 1,0 0 0,0 0-1,0 0 1,0 0 0,2-1-1,7-10-9230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0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66 2593,'0'0'18854,"10"-3"-16810,23-5-652,1 1 1,0 2-1,59-1 1,27-3-1454,-97 7-1245,8-2-3361,-11-5-3388,-5-3-2035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1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7924,'0'0'16903,"88"-7"-15446,-44 7-208,9 0-401,0 0-480,-4 0-288,-1 0-80,-9 0-96,-14 0-1040,-16 0-1121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1.3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10165,'0'0'11557,"0"151"-8196,0-86-911,5 1-962,10-7-671,-5-14-577,-1-5-176,-4-7-64,5-14 0,-5-12-528,-5-1-977,5-6-2625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1.6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66 11925,'0'0'13231,"6"25"-10753,18 83-779,-19-83-911,5 43 0,-7-34-152,-1-30-519,-1-15-21,1-37 29,-1 13-89,2 15-244,0 1 1,1 0 0,1-1-1,1 2 1,1-1 0,0 1 0,2 0-1,0 0 1,19-28 0,-27 44-75,0 1 0,1-1 1,-1 1-1,0-1 1,0 1-1,1 0 1,-1 0-1,1 0 0,-1 0 1,1 0-1,-1 0 1,1 0-1,0 0 0,-1 0 1,1 1-1,2-1 1,19-1-9315,-9 2 2265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1.9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1 170 2801,'0'0'18065,"17"-1"-16553,-17 1-1504,10 0 203,0-1 0,0 0 0,1 0 0,-1-1 0,-1 0 0,1-1 0,0 0 0,-1-1 0,1 0 0,-1 0 0,0-1 0,0-1 0,15-11 0,-19 12-123,-1 0 0,0 0 0,0-1 0,0 1 0,-1-1 0,1 0 0,-1 0 0,-1 0 0,4-9 0,-6 14-60,1-1 1,-1 1-1,0-1 0,1 0 1,-1 1-1,0-1 0,0 1 0,0-1 1,0 0-1,0 1 0,0-1 1,-1 1-1,1-1 0,0 1 1,-1-1-1,1 0 0,-1 1 1,0 0-1,1-1 0,-1 1 1,0-1-1,0 1 0,0 0 1,0 0-1,0-1 0,0 1 1,0 0-1,-1 0 0,1 0 0,0 0 1,-1 0-1,1 1 0,0-1 1,-1 0-1,1 1 0,-1-1 1,1 0-1,-1 1 0,0 0 1,1-1-1,-1 1 0,1 0 1,-3 0-1,-1 0 42,0 0 0,1 0 1,-1 1-1,0-1 0,1 1 0,-1 0 0,1 1 1,-1-1-1,1 1 0,-1-1 0,1 2 0,0-1 1,0 0-1,0 1 0,0-1 0,1 1 0,-1 0 1,1 1-1,-1-1 0,1 0 0,0 1 0,0 0 1,1 0-1,-1 0 0,1 0 0,-3 6 0,1-2 54,0 1 0,0-1-1,1 1 1,0 0 0,1 0-1,0 0 1,0 0 0,1 0-1,0 0 1,1 0 0,0 1-1,2 17 1,-1-24-110,0 0 1,0 0-1,0 0 1,1-1-1,-1 1 1,1 0 0,-1-1-1,1 1 1,0-1-1,0 0 1,0 1-1,0-1 1,1 0-1,-1 0 1,1 0-1,-1-1 1,5 3-1,5 2 56,0-1 1,23 8-1,-21-9-57,5 2-473,1-1 0,-1-1 0,28 2 0,-8-4-1909,-1-2 0,44-4-1,-55-2-6018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2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0 233 1345,'0'0'23042,"16"-4"-21484,-14 4-1509,9-2 121,0 0-1,0-1 0,0 0 0,-1-1 0,1-1 1,-1 1-1,0-1 0,0-1 0,0 0 1,-1-1-1,0 1 0,10-10 0,-15 10-137,1 1 0,-1-1 0,0 0 0,0 0 0,0-1 0,-1 1 0,0-1 0,0 0 0,-1 1 0,0-1 0,0 0 0,0 0 0,-1-1 0,0 1 0,-1 0 0,0-12 0,0 17-28,0 1 0,-1-1 0,1 1 0,0-1 0,-1 1 0,0-1 0,1 1 0,-1-1 0,0 1 0,0 0 0,1-1 0,-1 1 0,0 0 0,0-1 0,-1 1 0,1 0-1,0 0 1,0 0 0,0 0 0,-1 0 0,1 1 0,-1-1 0,1 0 0,-1 0 0,1 1 0,-1-1 0,1 1 0,-2-1 0,0 0 23,0 1 0,0-1 1,0 1-1,0-1 1,0 1-1,0 0 0,0 0 1,0 0-1,1 1 0,-1-1 1,0 1-1,0-1 1,0 1-1,0 0 0,-5 3 1,5-1 26,-1 0 1,0 0 0,1 0 0,0 1-1,0-1 1,0 1 0,0 0 0,0 0-1,1 0 1,-3 5 0,-17 48 517,19-47-467,1 0 1,0 0 0,1-1 0,0 1-1,0 0 1,1 1 0,2 17 0,-2-23-64,2 1 0,-1-1 1,0 0-1,1 0 0,0 0 1,1 0-1,-1 0 0,1 0 1,0 0-1,0-1 0,0 1 1,0-1-1,1 0 0,0 0 1,8 7-1,0-3 62,1 0 1,1 0-1,-1-1 0,1-1 1,25 8-1,75 14-114,-96-26-1581,-10-4-4581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9.3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1 3426,'0'5'23314,"0"38"-22812,0 171 608,-10-223-2730,0-12-1800,-3-15-6091,8 10-160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6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344 132 3602,'0'0'18336,"-9"-22"-15756,-29-65-214,38 85-2263,-1 0 0,0 1-1,0-1 1,0 0 0,-1 1 0,1-1-1,0 1 1,-1-1 0,1 1-1,-1 0 1,1-1 0,-1 1 0,-2-1-1,-13 1 993,9 2-637,3 0-362,-1-1-1,1 1 1,-1 0-1,1 1 1,0-1-1,0 1 1,-1 0-1,1 0 1,0 1 0,1 0-1,-1 0 1,0 0-1,1 0 1,-6 5-1,0 2-56,0 0-1,1 0 0,0 1 0,-12 19 1,2 4 25,1 0 1,1 2-1,2 0 1,-18 65 0,30-86-63,0 1 1,1 0-1,1-1 1,0 1 0,2 16-1,0 0-33,0-20 12,0-1 0,1 0 1,1 1-1,0-1 0,0-1 1,1 1-1,0 0 0,1-1 0,0 0 1,1 0-1,0 0 0,1-1 1,0 0-1,0 0 0,1 0 1,0-1-1,0-1 0,1 1 1,17 10-1,-18-15-94,0 0 1,-1-1-1,1 0 1,0-1-1,0 0 0,0 0 1,0-1-1,0 0 0,16-2 1,3 2-979,-23-1 858,-1 1 0,1-1-1,-1 0 1,1 0 0,-1 0 0,1 0-1,-1-1 1,1 1 0,-1-1 0,0 0-1,0 0 1,0 0 0,0-1 0,0 1-1,0-1 1,-1 1 0,1-1 0,2-4-1,4-6-1534,0 0-1,-1 0 0,6-14 0,5-10-4863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9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0 1 1601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9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308 158 1601,'-123'-100'6648,"111"90"-5143,-15-11 3831,15 20-1106,0 2-2108,9 0-1944,0 0 0,0 0 0,0 0 0,0 0 0,0 1 0,0 0 1,0-1-1,0 1 0,1 0 0,-1 1 0,1-1 0,-1 0 0,1 1 0,0-1 0,0 1 0,0 0 1,0-1-1,1 1 0,-3 5 0,-31 65 1035,32-67-1023,-3 12 176,0 1-1,1-1 1,0 1 0,2 0 0,-2 27-1,3-4 49,6 58 0,-3-85-398,1 0 0,1-1 0,0 1 0,1-1 0,1 0-1,0 0 1,0 0 0,2 0 0,0-1 0,0 0-1,1-1 1,14 18 0,-15-22-13,0-1 0,1 0 0,0 0 0,0 0 0,1-1 0,0 0 0,0 0 0,0-1 0,1-1-1,-1 1 1,1-2 0,0 1 0,1-1 0,-1-1 0,0 0 0,1 0 0,-1-1 0,12 0 0,-11-1 11,1 0 1,-1-1-1,0 0 1,0-1 0,-1 0-1,1 0 1,0-2-1,-1 1 1,1-1-1,-1-1 1,0 1-1,-1-2 1,1 0-1,-1 0 1,0 0-1,0-1 1,14-15-1,-2 0 18,-1-1 0,0-1 0,-2 0 0,-1-1 0,22-44 0,-29 49 29,-1-1 0,-2 1 0,0-2 0,-1 1 0,-1-1 1,-1 0-1,-1 0 0,1-32 0,-5 49-7,0 0 1,0 0-1,0 0 1,-1 0-1,1 0 1,-1 0-1,0 1 0,-1-1 1,1 1-1,-1-1 1,0 1-1,0 0 1,-1 0-1,1 0 0,-1 0 1,-5-4-1,-12-10 483,-44-27-1,45 32-461,5 4-75,-2 0 0,1 1 0,-1 1 0,-1 0 0,1 2 0,-1 0 0,-21-3 0,31 6 0,2-1 45,-16 0-322,-3 17-26063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7:55.5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6867,'0'0'7958,"2"30"-4223,11 195 2218,-13-215-5617,2 32 756,1 0-1,3 0 1,1 0 0,18 61-1,-9-79-1005,-8-15-86,-7-7-190,-1-14-2918,0 1 1727,-1-1-1,0 1 1,0 0-1,-2 0 1,1-1-1,-5-10 1,-3-15-2859,-4-34-5263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7:56.0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 6371,'0'0'14241,"30"-4"-13038,9-1-815,8 0 429,79-1 1,-117 6-688,-1 0 1,1 1 0,0-1 0,0 2 0,-1 0 0,1 0 0,14 5-1,-20-5-53,1 0-1,-1 0 1,0 0 0,0 0-1,0 0 1,0 1-1,0-1 1,0 1-1,-1 0 1,1 0 0,-1 0-1,0 0 1,0 0-1,0 1 1,0-1-1,-1 1 1,1-1-1,-1 1 1,0-1 0,1 6-1,-1-3 64,0 0-1,-1 0 1,1 0-1,-1 0 1,-1 0 0,1 0-1,-1 0 1,0 0-1,0 0 1,-1 0-1,0-1 1,0 1 0,0 0-1,-1-1 1,1 0-1,-1 1 1,-1-1-1,1 0 1,-1 0-1,0-1 1,0 1 0,0-1-1,-1 0 1,1 0-1,-8 5 1,-5 2-78,0-1 0,0 0 0,0-1 0,-2-1 0,1-1 0,-31 9 0,40-15-75,9-1 5,0 0 1,-1 0-1,1 0 0,0 0 1,0 0-1,0 0 0,0 1 1,0-1-1,0 0 0,0 0 1,-1 0-1,1 0 0,0 0 1,0 0-1,0 1 0,0-1 1,0 0-1,0 0 0,0 0 1,0 0-1,0 0 0,0 1 1,0-1-1,0 0 0,0 0 1,0 0-1,0 0 0,0 0 1,0 1-1,0-1 0,0 0 1,0 0-1,0 0 0,0 0 1,0 0-1,0 1 0,0-1 1,0 0-1,0 0 0,0 0 1,1 0-1,-1 0 0,0 0 1,0 1-1,0-1 0,0 0 1,0 0-1,0 0 0,0 0 1,1 0-1,-1 0 0,0 0 1,0 0-1,0 0 0,0 0 1,0 0-1,1 0 0,-1 0 1,0 0-1,0 0 0,0 0 1,1 0-1,29 2-209,43 8 1,-20-2 326,-30-5-73,34 8-1,-51-9-32,0 0-1,0 0 0,0 0 1,-1 1-1,1 0 0,0 0 1,-1 0-1,0 1 0,0 0 0,8 8 1,-10-9 27,-1 0 0,0 0 0,-1 0 0,1 1 0,0-1 0,-1 1 0,0-1 0,0 1 0,0 0 0,0 0 1,-1-1-1,1 8 0,-1-8 13,0-1 0,0 1 0,0 0 1,0-1-1,0 1 0,-1-1 0,1 1 1,-1-1-1,0 1 0,0-1 0,0 1 0,0-1 1,0 0-1,0 1 0,-1-1 0,1 0 1,-1 0-1,1 0 0,-3 2 0,-5 2 49,1-1 0,-1-1 0,0 1 0,0-2 0,-1 1 0,1-1 0,-1 0 0,0-1 0,-19 2 0,-11-1 5,-47-3 0,42-1-79,-18 1-1308,62 0 331,1-2 440,0 0 1,1 1-1,-1-1 0,0 0 0,1 0 0,-1 1 0,1-1 0,-1 0 0,1 1 0,0-1 0,-1 0 0,1 1 0,0-1 0,0 1 0,0 0 0,0-1 0,1 1 0,-1 0 0,0 0 1,2-2-1,-3 3 437,27-25-8445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7:56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167 1 8612,'0'0'18440,"-22"5"-16743,-68 22-614,86-26-1006,0 0 0,0 1 0,1 0 0,-1 0 0,1 0-1,-1 0 1,1 0 0,0 1 0,0 0 0,0-1 0,0 1-1,-4 5 1,6-6-66,0-1-1,1 1 0,-1 0 1,0-1-1,1 1 0,-1 0 1,1 0-1,0-1 0,-1 1 1,1 0-1,0 0 1,0 0-1,0 0 0,0-1 1,0 1-1,1 0 0,-1 0 1,1 0-1,0 1 0,2 3-29,0 0 0,0-1 0,1 1 0,0-1 0,0 0-1,0 0 1,0 0 0,1-1 0,0 1 0,10 6-1,45 30 10,57 44 27,-103-73-11,0 0-1,-1 1 1,-1 1-1,0 0 1,17 27-1,-26-36 25,-1 0-1,0-1 0,1 1 0,-2 0 0,1 0 0,-1 0 0,1 0 0,-2 0 1,1 0-1,0 1 0,-1 5 0,-5-9 454,-60 0 454,39 0-1017,-1-1-1,0-1 1,1-1 0,-1-2 0,-50-11 0,75 13-70,1 1 0,0-1 0,-1 0 1,1 0-1,-1 0 0,1 0 0,0-1 0,0 1 0,0 0 0,0 0 0,0-1 1,0 1-1,0 0 0,0-1 0,0 1 0,1-1 0,-1 0 0,0 1 1,1-1-1,-1 1 0,1-1 0,0 0 0,0 1 0,0-1 0,0-2 0,-1-4-1490,1 1 0,1-1-1,0 1 1,2-12-1,13-26-8684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7:56.5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 12214,'0'0'12437,"165"0"-11572,-112-7-865,-4 1-384,-5-1-2610,-15 1-2801,-15-1-3713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7:56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10917,'0'0'14247,"0"164"-11446,5-105-896,9 0-705,1 7-463,9-14-497,-9 1-160,-1-21-80,-9-5-16,-5-21-416,0 1-609,0-1-1440,-29-6-2513,0-6-7300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7:57.8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8148,'0'0'13272,"28"0"-10838,199 0 1554,-225 0-3919,0-1 1,0 1-1,0 0 0,0 0 1,0 0-1,1 1 0,-1-1 0,0 0 1,0 1-1,0 0 0,0-1 1,0 1-1,0 0 0,0 0 0,0 0 1,-1 0-1,4 2 0,-4-1-19,-1 0 0,1 0 0,0 0 0,-1 1 0,1-1 0,-1 0 0,0 0 0,0 0 0,0 0 0,0 0 0,0 1 0,0-1 0,0 0 0,-1 0 0,1 0 0,-1 0 0,0 0 0,1 0-1,-3 4 1,-12 28 236,-1 0-1,-2-1 1,-2-1-1,-36 48 1,54-74-284,2 0-10,21-5-32,-12-2-28,0 1 0,-1-1-1,1-1 1,0 0 0,-1 0 0,1-1-1,-1 0 1,0 0 0,0-1-1,0 0 1,14-9 0,-6 1-342,-1-1 0,0 0 1,-1-1-1,17-21 0,-28 32-182,0 0-1,-1-1 0,1 1 0,-1-1 0,0 0 0,0 0 0,-1 0 0,3-7 0,-1-21-8394,-3 12-362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7:58.3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98 10341,'0'0'8841,"-12"19"-6064,-1-1-2092,4-7-292,2 1 0,-1-1 0,1 1 0,1 0-1,0 1 1,1 0 0,0 0 0,-4 18 0,4 2 241,0-1-1,3 1 1,0 0-1,2-1 1,7 54 0,-4-70-564,1 0 0,0-1 0,1 0 0,0 0 1,1 0-1,1-1 0,1 1 0,0-2 0,16 23 0,-17-28-63,-1 0 0,1 0 0,1-1 0,-1 0 0,1 0 0,1-1 0,-1 1 0,1-2 0,0 0-1,0 0 1,1 0 0,-1-1 0,1 0 0,0-1 0,0 0 0,11 1 0,-10-2 9,0-1 0,0-1 0,0 1 0,0-2 0,0 1 0,-1-1 0,1-1 0,0 0 0,-1-1 0,1 0 0,-1 0 0,0-1 0,0-1 0,0 1 0,14-10 0,-2-3 57,0 0 1,-1-1 0,-1-1-1,0-1 1,-2 0-1,22-32 1,-31 38-45,0-1 0,-1 1 0,0-2 0,-1 1 0,-1-1 1,-1 0-1,0-1 0,-1 1 0,0-1 0,-2 0 0,1-29 0,-2 32 7,-1-1 0,0 0 0,-2 1 0,1-1 0,-2 1 0,0 0 0,-1-1-1,0 1 1,-1 1 0,-8-17 0,6 18-17,0 1 0,0-1-1,-1 2 1,-1-1 0,1 1 0,-2 0 0,1 1-1,-1 0 1,-1 1 0,0 0 0,0 1 0,0 0-1,-1 0 1,0 1 0,0 1 0,-1 0 0,0 1-1,1 0 1,-1 1 0,-1 0 0,1 1-1,0 1 1,-21 0 0,-59 1-208,77-9-10272,2-2-499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7:59.1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224 6 8964,'0'0'17963,"-8"-1"-16509,-1 0-1212,-50-3 927,54 4-1126,1 0 0,-1 1 0,0 0 0,1 0 0,-1 0 0,1 0 0,-1 0-1,1 1 1,0 0 0,0 0 0,-7 4 0,8-4-58,0 0 0,0 0 0,0 0 0,0 1 0,0-1 0,1 0-1,-1 1 1,1 0 0,0 0 0,0-1 0,0 1 0,0 1 0,0-1 0,1 0-1,0 0 1,-1 1 0,1-1 0,0 0 0,0 1 0,1-1 0,-1 1 0,1 0-1,0 4 1,0 4-40,1 0 0,1-1 0,0 1 0,0 0 0,1 0 0,1-1 0,7 17 0,5 6 20,23 33-1,-22-40-43,-2 1-1,17 39 1,-31-64 68,1 1 1,-1 0 0,0-1 0,0 1 0,0 0-1,-1 0 1,1 0 0,-1-1 0,0 1-1,0 0 1,0 0 0,-1 0 0,1 0-1,-1-1 1,0 1 0,0 0 0,0-1-1,-1 1 1,1 0 0,-1-1 0,-2 4-1,1-4 12,1 0 0,-1-1 0,0 1 0,0 0 0,0-1 0,0 0 0,0 0 0,-1 0 0,1 0 0,-1 0 0,0-1 0,1 0 0,-1 1 0,0-1 0,1-1 0,-1 1 0,0-1 0,0 1 0,-7-1 0,-14 1-9,18 0-45,1 0 0,0-1 0,0 0 0,-1 0 0,1 0 0,0-1 0,-1 0-1,1 0 1,0 0 0,-8-4 0,14 5 27,-1 1 0,1-1 0,0 0 0,-1 0 0,1 0 0,0 1 0,-1-1 0,1 0 0,0 0 0,0 1 0,-1-1 0,1 0 0,0 1 0,0-1 0,-1 0-1,1 0 1,0 1 0,0-1 0,0 0 0,0 1 0,0-1 0,0 1 0,-1-1 0,1 0 0,0 1 0,0-1 0,0 0 0,0 1 0,0-1 0,0 1 0,0-1 0,1 0 0,-1 1 0,0-1 0,0 0 0,0 1 0,0 0 0,2 21-418,25 88 585,2 14 580,-16 39 340,-11-108-692,13 71-1,-10-100-1031,-2-21-1615,-2-15-778,-3-11-2245,-10-9-5438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6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1072,'0'0'17675,"13"0"-16293,154 0 1350,-167 0-2716,1 1 0,0-1 0,0 0 1,0 0-1,0 1 0,0-1 0,0 0 0,0 1 0,-1-1 0,1 1 0,0-1 0,0 1 1,-1-1-1,1 1 0,0 0 0,-1-1 0,1 1 0,0 0 0,-1-1 0,1 1 1,-1 0-1,1 0 0,-1 0 0,0-1 0,1 1 0,-1 0 0,0 0 0,1 1 0,5 32 536,-5-22-274,5 40 1314,-4 97 0,-3-67-1247,1-80-969,0-15-8455,0-18 3084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09.3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1585,'0'0'24363,"107"72"-23723,-69-65-80,1-7-223,-14 0-161,-11 0-128,-9 0-48,0 0-481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09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10149,'0'0'18104,"5"124"-16904,0-98-575,4-6-401,1-7-224,0 0-64,-5-13-480,0 0-1281,-1 0-1729,1 0-2064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0.1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5523,'0'0'14177,"0"23"-11133,0 156 2177,0-133-4872,0-45-535,11-3-1543,-3-4 1340,-1 1 1,1-2-1,-1 1 1,-1-1-1,1 0 1,6-10-1,17-16 105,-17 19 299,-11 11 17,0 1 0,0-1 0,1 0 0,-1 1 0,1 0 0,-1-1 0,1 1 0,0 0 1,0 1-1,0-1 0,0 0 0,0 1 0,0-1 0,0 1 0,0 0 0,4 0 0,-5 3 113,0 1 1,0-1 0,0 1-1,-1 0 1,1 0-1,-1 0 1,0 0-1,0 0 1,0 0-1,0 0 1,0 4-1,2 2 225,6 23 281,-7-23-485,0 0 0,1 0 0,0 0 0,0-1 0,1 0 1,9 16-1,-13-24-178,0 0-1,1 1 1,-1-1 0,0 0 0,1 1 0,-1-1 0,0 0 0,1 1-1,-1-1 1,1 0 0,-1 0 0,1 0 0,-1 1 0,1-1 0,-1 0 0,1 0-1,-1 0 1,0 0 0,1 0 0,-1 0 0,1 0 0,-1 0 0,1 0-1,-1 0 1,1 0 0,-1 0 0,1-1 0,-1 1 0,1 0 0,-1 0-1,1 0 1,-1-1 0,0 1 0,1 0 0,-1 0 0,1-1 0,13-12-838,-14 13 842,67-89-1046,-65 88 1071,-1 0 0,0 0 0,1 0 0,-1-1 0,1 2 1,-1-1-1,1 0 0,0 0 0,-1 0 0,1 1 0,0-1 1,-1 1-1,1-1 0,0 1 0,0 0 0,0 0 0,-1 0 0,1 0 1,0 0-1,0 0 0,-1 0 0,1 0 0,0 1 0,0-1 1,-1 1-1,1 0 0,0-1 0,1 2 0,6 2 278,-1 1 0,0 0 0,-1 0 0,9 8 0,-8-7 54,-4-2-195,0 0 0,0 0 0,0 1 1,0-1-1,0 1 0,-1 0 0,5 10 1,7 10-2382,-6-24-5312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0.6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5138,'0'0'13692,"0"20"-10864,1 64-395,-2-76-2142,1 0 0,1 1-1,0-1 1,0 0 0,0 0 0,1 0 0,0 0-1,1 0 1,-1-1 0,1 1 0,5 8 0,-7-16-303,-1 0 1,1 1-1,-1-1 1,0 0-1,1 1 1,-1-1 0,1 0-1,-1 1 1,1-1-1,-1 0 1,1 0-1,-1 0 1,1 0 0,0 0-1,-1 1 1,1-1-1,-1 0 1,1 0-1,-1 0 1,1 0-1,-1-1 1,1 1 0,-1 0-1,1 0 1,0 0-1,-1 0 1,1 0-1,-1-1 1,1 1 0,-1 0-1,1 0 1,-1-1-1,0 1 1,1-1-1,-1 1 1,1 0-1,-1-1 1,0 1 0,1-1-1,17-18-931,-16 16 783,20-24-408,-16 18 525,0 1 1,1 0-1,0 0 1,1 1 0,-1-1-1,2 2 1,-1-1 0,17-9-1,-24 16 70,0 0 0,-1 0-1,1 0 1,0 0 0,0 0 0,0 0-1,-1 0 1,1 0 0,0 0 0,0 0 0,-1 0-1,1 1 1,0-1 0,0 0 0,-1 1-1,1-1 1,0 1 0,-1-1 0,1 1-1,0-1 1,-1 1 0,1-1 0,-1 1-1,1-1 1,-1 1 0,1 0 0,-1-1-1,1 2 1,15 26 276,-11-19-40,24 44 1082,-15-27-418,28 42 0,-41-67-923,-1-1 1,0 1-1,0-1 1,0 0-1,1 1 1,-1-1-1,0 0 1,0 1 0,1-1-1,-1 0 1,0 1-1,1-1 1,-1 0-1,0 0 1,1 1-1,-1-1 1,0 0-1,1 0 1,-1 0-1,0 0 1,1 1-1,-1-1 1,1 0-1,-1 0 1,1 0-1,-1 0 1,0 0-1,1 0 1,-1 0-1,1 0 1,-1 0-1,1 0 1,-1 0-1,0 0 1,1-1-1,-1 1 1,1 0-1,-1 0 1,0 0 0,1-1-1,-1 1 1,0 0-1,1 0 1,-1-1-1,0 1 1,1 0-1,-1 0 1,1-1-1,10-21 33,-8 15-44,9-18-203,28-40 1,-36 59 129,0 0-1,1 0 1,0 1-1,0-1 1,0 1-1,1 0 1,0 1-1,0-1 1,0 1-1,0 0 1,12-5-1,-17 9 79,0 0 1,0 0-1,0-1 1,0 1-1,0 0 1,0 1-1,0-1 1,0 0-1,0 0 1,0 0-1,0 0 0,0 1 1,0-1-1,0 1 1,0-1-1,0 1 1,0-1-1,-1 1 1,1-1-1,0 1 0,0 0 1,0-1-1,-1 1 1,1 0-1,0 0 1,0 1-1,17 27 573,-12-18-297,30 60 1108,-33-70-1401,-2-1-365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0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0 288 6003,'0'0'17613,"12"-19"-16170,7-7-873,4-9 306,23-42 0,-41 66-535,-1 1 1,0-1 0,0 0 0,-1 0-1,-1 0 1,0 0 0,-1-1 0,0 1-1,-1-20 1,-10 32 915,5 3-1220,0 0 0,1 1 0,0 0 0,0 0 0,0 0 0,1 0 0,-1 1 0,1-1 1,1 1-1,-1 0 0,1 0 0,-3 9 0,0-2 17,1-3-40,-24 70 94,26-72-101,0 1 0,1-1-1,-1 1 1,2-1 0,-1 1 0,1-1-1,2 17 1,-1-24-9,-1 0 1,1 1-1,0-1 1,0 0-1,0 0 1,0 0-1,0 0 1,0-1-1,0 1 1,0 0-1,0 0 1,0 0-1,0-1 1,1 1-1,-1-1 1,0 1-1,0-1 0,1 1 1,-1-1-1,0 0 1,1 0-1,-1 1 1,0-1-1,1 0 1,-1 0-1,2-1 1,39-1-497,-37 1-7,0-1 1,0 0-1,0-1 0,-1 1 0,1-1 1,-1 0-1,1 0 0,-1 0 0,0 0 1,0-1-1,0 0 0,0 0 0,4-6 1,13-13-4211,21-11-4735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1.1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0 132 2961,'0'0'22715,"7"15"-20949,19 46-576,-25-59-1136,-1 0 1,1-1 0,0 0-1,-1 1 1,1-1-1,0 1 1,0-1 0,-1 0-1,1 0 1,0 1 0,0-1-1,1 0 1,-1 0-1,0 0 1,0 0 0,0 0-1,1 0 1,-1-1-1,1 1 1,-1 0 0,0-1-1,1 1 1,1 0-1,5 2 116,6 7 36,-11-8-133,0 1 1,-1-1-1,1 0 1,0 0-1,0-1 1,0 1-1,1-1 0,-1 1 1,0-1-1,0 0 1,1 0-1,-1-1 1,1 1-1,5 0 1,-8-2-69,0 1 1,-1 0 0,1 0 0,-1-1-1,1 1 1,0 0 0,-1-1-1,1 1 1,-1-1 0,0 1-1,1-1 1,-1 1 0,1-1 0,-1 1-1,0-1 1,1 1 0,-1-1-1,0 1 1,1-1 0,-1 0-1,0 1 1,0-1 0,0 0 0,1 1-1,-1-1 1,0 0 0,0 1-1,0-2 1,2-5 29,48-172-2818,-45 140-2134,-4 11-3396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4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0 6403,'0'0'11741,"0"28"-10060,-4 78 524,-6 302 5056,9-363-6923,0-19-101,4 41 1,2-56-223,-5-11-14,0 0-1,0 0 0,0 0 1,0 0-1,0-1 1,0 1-1,0 0 1,1 0-1,-1 0 0,0 0 1,0 0-1,0-1 1,0 1-1,0 0 0,0 0 1,0 0-1,0 0 1,1 0-1,-1 0 0,0 0 1,0-1-1,0 1 1,0 0-1,0 0 0,1 0 1,-1 0-1,0 0 1,0 0-1,0 0 0,0 0 1,1 0-1,-1 0 1,0 0-1,0 0 0,0 0 1,0 0-1,1 0 1,-1 0-1,0 0 0,0 0 1,0 0-1,0 0 1,0 0-1,1 0 0,-1 0 1,0 1-1,0-1 1,0 0-1,0 0 0,0 0 1,1 0-1,-1 0 1,0 0-1,0 0 0,0 1 1,0-1-1,0 0 1,0 0-1,0 0 0,0 0 1,0 0-1,1 1 0,5-73 26,-5 49-160,0 0 0,7-25 0,-5 34 12,0 1 0,2 0 0,-1 0-1,2 0 1,8-15 0,-12 24 85,0 1 0,0-1 1,1 1-1,-1 0 0,1 0 0,0 0 0,0 0 1,0 0-1,0 1 0,0-1 0,1 1 1,-1 0-1,1 0 0,-1 0 0,1 1 0,0-1 1,0 1-1,0 0 0,0 0 0,0 0 0,0 0 1,5 1-1,-4-1 20,-1 1 0,0 0 1,0 1-1,0-1 0,0 1 0,1 0 1,-1 0-1,0 0 0,0 0 0,0 1 0,-1-1 1,5 3-1,-6-1 46,1-1 0,-1 0 0,0 0 1,0 1-1,-1-1 0,1 1 0,0-1 0,-1 1 0,1 0 0,-1-1 1,0 1-1,0 0 0,0 0 0,-1 0 0,1 0 0,0 0 1,-1 6-1,1 2 161,0 0 1,0 0 0,-1 0-1,-1 0 1,-2 14-1,1-19-137,1 0 0,-1 0 0,-1 0-1,1-1 1,-1 1 0,0-1-1,0 0 1,0 0 0,-1 0-1,-8 9 1,6-8-85,0 0 1,0-1-1,-1 1 0,0-1 0,0-1 1,0 1-1,-14 5 0,-11-4-4761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4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174 26 1169,'0'0'23605,"-11"-5"-21940,5 1-1357,4 2-253,0 0 0,0 1 0,0-1 1,0 1-1,0 0 0,-1 0 0,1 0 1,0 0-1,-1 0 0,1 0 0,-1 0 1,1 1-1,-1-1 0,0 1 0,1 0 1,-1 0-1,1 0 0,-1 0 0,1 0 1,-1 0-1,0 1 0,1-1 0,-1 1 1,1 0-1,0 0 0,-1 0 0,1 0 1,-3 2-1,-8 7 65,1 2 1,0-1-1,0 2 1,1 0-1,-13 21 1,44-32-529,-9-3 321,0-1 0,0 0 1,0 0-1,0-1 0,0-1 0,0 1 1,-1-2-1,18-9 0,-14 6-207,0 2 0,0 0-1,1 1 1,18-5 0,-31 10 292,-1-1-1,0 1 1,0 0 0,0 0-1,1 0 1,-1 0-1,0 1 1,0-1 0,0 0-1,1 0 1,-1 1 0,0-1-1,0 1 1,0-1-1,0 1 1,0-1 0,0 1-1,0 0 1,0 0 0,0-1-1,0 1 1,0 0 0,0 0-1,-1 0 1,1 0-1,1 1 1,15 35 914,-16-33-717,0 0 0,1 0-1,0 0 1,0 0 0,0 0 0,4 5 0,4 4 162,-9-12-594,5-10-6518,-2-9 384,1-7-1724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5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8964,'0'0'12694,"0"124"-10133,0-71-80,0-1-784,0-13-737,5 1-575,4-21-369,1 1-16,-5-7-240,10 0-1521,-1-6-2449,6-7-3970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5.3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156 0 10229,'0'0'8123,"-20"20"-5361,-61 64-588,73-77-1765,1 1 0,1 0 1,-1 1-1,1-1 0,-5 13 0,9-17-240,0 1 0,1 0 0,-1-1 0,1 1 0,0 0 0,1 0-1,-1 0 1,1 7 0,1-11-176,-1 0 0,0 0 1,0-1-1,1 1 0,-1 0 0,0 0 0,1-1 0,-1 1 1,0 0-1,1-1 0,-1 1 0,1-1 0,-1 1 0,1 0 0,-1-1 1,1 1-1,0-1 0,-1 0 0,1 1 0,0-1 0,-1 1 1,1-1-1,0 0 0,0 0 0,-1 1 0,1-1 0,0 0 0,0 0 1,-1 0-1,1 0 0,0 0 0,1 0 0,32 0-192,-24 0 133,-2-1-13,1 0 0,0 0 0,-1-1-1,1 0 1,-1 0 0,1-1 0,-1 0 0,0 0-1,0-1 1,0 0 0,-1-1 0,13-9-1,-19 13 91,0 1-1,0-1 0,0 0 1,0 1-1,0-1 0,0 1 1,0-1-1,0 1 0,0 0 1,0 0-1,0-1 0,1 1 1,-1 0-1,0 0 0,0 0 1,0 0-1,0 0 0,0 0 1,0 0-1,0 1 0,1-1 1,-1 0-1,0 1 1,0-1-1,0 0 0,0 1 1,0-1-1,0 1 0,0 0 1,0-1-1,-1 1 0,1 0 1,0 0-1,0-1 0,1 3 1,2 2 108,-1 0 0,1 1 0,-1 0 0,0 0 0,2 6 0,0 0 126,-1-5-11,0 0 0,0 0 1,0-1-1,1 1 0,9 9 0,-13-15-339,1 0-1,-1 0 0,0 0 1,0 0-1,1 0 0,-1 0 0,1 0 1,-1-1-1,1 1 0,-1 0 1,1-1-1,-1 1 0,1-1 0,3 1 1,-4-2-263,0 1 1,0 0-1,1 0 1,-1-1-1,0 1 1,0-1-1,0 1 0,0-1 1,1 1-1,-1-1 1,0 0-1,0 0 1,0 1-1,0-1 1,0 0-1,-1 0 1,1 0-1,0 0 1,0 0-1,0 0 0,-1 0 1,1-2-1,13-21-8692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20.6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9973,'0'0'6589,"0"28"-4273,0 188 1790,2-163-3183,2 0 1,2 0 0,3-1-1,16 56 1,-24-104-923,11 30 63,-12-33-71,0 0 1,1 0 0,-1 0-1,1 0 1,-1 0-1,1 0 1,0-1 0,-1 1-1,1 0 1,0 0 0,0 0-1,-1 0 1,1-1 0,0 1-1,0 0 1,0-1-1,0 1 1,0-1 0,0 1-1,0-1 1,0 1 0,0-1-1,2 0 1,-2 0-30,1 0 1,-1 0-1,1-1 1,-1 1-1,1-1 1,-1 1-1,0-1 0,1 0 1,-1 0-1,0 1 1,1-1-1,-1 0 1,0 0-1,0 0 0,0-1 1,2-1-1,18-26-173,-7 10 113,-3 5 70,0 1-1,1 0 0,1 0 0,0 2 1,1-1-1,0 2 0,0 0 1,22-11-1,-34 20 38,0 0 0,1 0 0,-1 1 0,0-1 0,0 1 0,0 0-1,0 0 1,0-1 0,0 1 0,0 1 0,1-1 0,-1 0 0,0 0 0,0 1 0,0-1 0,0 1 0,0 0-1,0 0 1,0 0 0,0 0 0,0 0 0,-1 0 0,4 2 0,1 3 186,-1-1 1,1 1-1,-1 1 1,8 12-1,-1-1 5,11 11 195,-4-5-123,-1 1 0,-1 0 0,-1 1 0,17 41 0,-24-45-350,-7-18-206,0 1 1,0 0-1,0 0 0,-1 0 1,0 0-1,0 0 0,1 7 0,-3-17-432,1 0 0,-1 0 0,0 1-1,-1-1 1,1 0 0,-1 1 0,0-1-1,0 1 1,0 0 0,-5-7 0,-17-24-7477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7.6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2161,'0'0'13526,"21"2"-11293,-2-1-1665,134 12 4667,-138-11-4616,-11-2-517,1 0 1,-1 0-1,0 1 0,1-1 0,-1 1 1,0 0-1,1 1 0,-1-1 0,0 1 0,0-1 1,0 1-1,0 0 0,0 1 0,-1-1 0,1 1 1,-1 0-1,1-1 0,-1 2 0,0-1 0,0 0 1,4 7-1,-3-2-27,0-1-1,-1 1 1,0 0 0,0 0 0,-1 0 0,0 0 0,0 1-1,0 11 1,-1 74 862,-2-50-554,1 61 305,9-105-744,-6-2 79,1 0 0,-1 0 0,1 0 0,-1 0 0,0-1 1,0 1-1,0-1 0,0 0 0,0 0 0,2-3 0,28-41 233,-15 21-307,-5 7-563,-1 0 1,14-29-1,0-14-5458,-13 27-611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5.6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7283,'0'0'16501,"3"21"-14198,12 66-713,-14-82-1437,0 0 0,0 0 1,0 0-1,1 0 0,0 0 1,0-1-1,0 1 0,4 5 1,-5-9-161,-1 0 1,1 0 0,0-1-1,0 1 1,-1 0 0,1 0-1,0-1 1,0 1-1,0 0 1,0-1 0,0 1-1,0-1 1,0 1 0,0-1-1,0 0 1,0 1-1,0-1 1,0 0 0,0 0-1,1 0 1,-1 1-1,0-1 1,1-1 0,2 0-125,0-1 0,0 1-1,0-1 1,0 0 0,0-1 0,-1 1 0,1-1 0,-1 1 0,0-1 0,0 0 0,0 0 0,0-1-1,3-3 1,2-4-101,-6 7 129,1 1 0,0-1 0,-1 1 1,2 0-1,-1 0 0,0 0 0,0 0 0,8-4 1,-10 8 181,0 0 1,0-1 0,0 1 0,-1 0 0,1 0 0,0 0 0,0 0-1,-1 0 1,1 0 0,0 0 0,-1 0 0,1 0 0,0 2 0,1 1 181,3 3 209,1 1 0,0-1 0,0 0 1,13 9-1,8-1-2562,6-10-5840,-1-5-768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5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148 1 8004,'0'0'15871,"-21"19"-13993,-65 68-376,81-83-1388,2 0-1,-1 1 1,0 0 0,1 0 0,0 0-1,0 0 1,0 0 0,1 1-1,0-1 1,0 1 0,0-1-1,1 1 1,0 0 0,0 0-1,0 0 1,1 0 0,0-1-1,0 1 1,0 0 0,2 9-1,-2-14-107,1 1-5,-1 0 0,1 0-1,0 1 1,0-1 0,0 0 0,0 0-1,0-1 1,0 1 0,0 0 0,0 0-1,1 0 1,-1-1 0,1 1 0,0-1-1,-1 1 1,1-1 0,0 0-1,0 1 1,0-1 0,0 0 0,0 0-1,0 0 1,0-1 0,0 1 0,0 0-1,0-1 1,0 0 0,0 1 0,1-1-1,3 0 1,10 1-86,1 0-1,0-2 1,18-1 0,-19 0-53,-8 1-131,0 0 0,-1-1 0,1 0-1,-1 0 1,0-1 0,1 0 0,-1 0 0,0-1-1,-1 0 1,10-7 0,7-6-3977,30-31 0,-37 32 1092,32-30-8662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6.1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3153,'0'0'19433,"63"6"-18968,-34-6-465,5 0-48,-5 0-2370,0 0-3328,-9 0-5443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6.6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73 8452,'0'0'11667,"0"18"-10368,4 61-483,-3-72-757,2 0-1,-1-1 1,1 1-1,0-1 1,0 0-1,1 0 1,0 0 0,0 0-1,0-1 1,0 0-1,1 1 1,0-2-1,7 6 1,-1 1 2,-5-5-52,0 0 1,1 0-1,-1-1 1,1 0 0,0-1-1,0 0 1,1 0 0,13 5-1,-18-7-25,1-1 0,0 0-1,0-1 1,0 1 0,0-1-1,0 1 1,0-1 0,-1 0-1,1-1 1,0 1 0,0-1 0,0 0-1,0 0 1,0 0 0,-1 0-1,1 0 1,0-1 0,-1 0-1,1 0 1,-1 0 0,4-3-1,9-10-319,0-2-1,-1 0 0,-1 0 0,0-2 0,-1 1 0,17-36 0,-26 46 153,0-1 0,0 0 1,-1 0-1,0 0 0,0 0 0,-1 0 0,0 0 0,-1-1 1,0-14-1,-1 24 226,0-1-1,0 1 1,0-1 0,0 1 0,-1 0-1,1-1 1,0 1 0,0-1 0,-1 1-1,1-1 1,0 1 0,-1 0 0,1-1 0,0 1-1,-1 0 1,1-1 0,0 1 0,-1 0-1,1 0 1,-1 0 0,1-1 0,-1 1-1,1 0 1,-1 0 0,1 0 0,0 0-1,-1 0 1,1-1 0,-1 1 0,1 0-1,-1 0 1,1 0 0,-1 0 0,1 1-1,-1-1 1,1 0 0,-1 0 0,1 0 0,-1 0-1,1 0 1,-1 1 0,1-1 0,0 0-1,-1 0 1,1 1 0,-1-1 0,1 1-1,-25 13 1575,15-4-1031,1 0-1,0 1 1,1 1-1,1-1 1,0 1 0,0 0-1,1 1 1,-7 22-1,11-15 275,2-19-987,11-1-323,0-2-1,0 1 1,0-2-1,0 1 1,21-9-1,-22 7 369,1 0-1,0 1 0,0 0 0,0 1 0,22-2 0,-28 4 148,1 0 0,-1 0 1,0 1-1,0-1 0,1 1 0,-1 0 0,0 1 0,0-1 0,0 1 1,0 0-1,0 0 0,0 1 0,-1 0 0,1-1 0,-1 2 1,0-1-1,0 0 0,0 1 0,0 0 0,0 0 0,3 5 0,20 16 918,-27-24-968,1 0 0,0 0 0,0 0 0,0-1 0,0 1 0,0 0 0,0-1 0,0 1 0,0-1 0,0 1 0,1-1 0,-1 0 0,0 1 0,0-1 0,0 0 0,1 0 0,-1 0 0,0 0 0,0 0 0,0 0 0,1 0 0,-1 0 0,0 0 0,0-1 0,0 1 0,0-1 0,3 0 0,5-9-117,0 0 0,0 0 0,-1-1-1,9-14 1,11-14-501,-23 34 212,-1-1 0,1 0 0,-1-1 0,0 1 0,0-1-1,-1 1 1,5-14 0,1-14-3810,0-3-4493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6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47 2097,'0'0'22522,"82"0"-21865,-43 0-417,5-7-240,-6 1-256,1-1-1825,-5 0-1153,-14-6-4337,-11 7-3282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7.0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1 8196,'0'0'12875,"-5"21"-10519,1-7-1966,-3 11 315,1 0 0,2 1-1,0-1 1,0 36 0,4-9 371,2 77 1249,-2-126-2304,0 0-1,0 0 1,1 0-1,-1 0 1,1 0 0,-1 0-1,1 0 1,0 0-1,1 0 1,-1 0 0,0 0-1,1 0 1,-1-1-1,1 1 1,0-1 0,0 1-1,0-1 1,0 0 0,1 0-1,-1 0 1,0 0-1,1 0 1,0 0 0,-1 0-1,1-1 1,0 0-1,0 1 1,0-1 0,0 0-1,0 0 1,0-1-1,0 1 1,0-1 0,0 1-1,4-1 1,1 0-29,1 0 1,0 0-1,-1-1 1,1 0-1,-1 0 0,0-1 1,1 0-1,-1-1 1,0 0-1,0 0 1,11-6-1,12-8-366,-16 10-1041,0-1 1,-1 0-1,13-11 1,-14 3-5240,-8-2-6835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0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171 65 1425,'0'0'21300,"-5"2"-18170,0 1-2872,1 0 0,0 0 0,0 0 0,1 0 0,-1 1 0,1-1 1,-1 1-1,1 0 0,0 0 0,1 0 0,-1 1 0,1-1 1,-3 5-1,-27 76 599,15-39-334,6-21-276,1-4-89,1 0 1,1 0-1,1 1 0,1 0 0,0 0 0,2 1 0,-2 36 0,6-58-200,10-82-3456,52-156-4309,-23 79 6143,-39 157 1744,0 1 1,0-1-1,0 0 0,1 1 0,-1-1 1,0 0-1,0 1 0,0-1 0,1 0 1,-1 1-1,0-1 0,0 1 0,1-1 1,-1 1-1,1-1 0,-1 1 0,0-1 1,1 1-1,-1-1 0,1 1 0,-1-1 1,1 1-1,-1 0 0,1-1 0,0 1 1,-1 0-1,2-1 0,-1 1 20,-1 1 0,1-1 0,0 0 0,0 0-1,0 1 1,0-1 0,-1 1 0,1-1 0,0 1 0,-1-1-1,1 1 1,0 0 0,-1-1 0,1 1 0,0 0 0,-1-1-1,1 2 1,21 37 1491,102 276 4550,-119-301-6055,0 4-48,1-1 1,0 0-1,2 0 0,14 25 1,-20-40-629,-2-6-3744,0 4 3920,0-1 0,-1 0-1,1 0 1,0 1 0,0-1 0,0 0 0,-1 1 0,1-1 0,0 0 0,-1 1 0,1-1 0,-1 0 0,1 1 0,-1-1 0,0 0-1,-27-23-8730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0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66 384,'0'0'27469,"131"0"-26381,-77 0-752,-1 0-336,-4-6-208,-1-14-2145,-4 0-3393,-5 1-4339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1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4834,'0'0'17664,"2"28"-15089,11 95-430,-11-107-1853,1 0 0,1 0 0,0 0 0,1-1 0,1 1 0,0-1 0,1-1 0,14 23 0,-20-34-288,0 1 0,1-2 0,0 1 0,-1 0 0,1 0 0,0 0 0,0-1 0,1 1 0,-1-1 0,0 0 0,1 0 0,0 0 0,-1 0 0,1 0 0,0 0 0,0-1 0,0 1 0,0-1 0,0 0 0,0 0 0,6 1 0,-7-3 1,0-1 0,0 0 0,0 0 0,0 0 0,0 0 0,-1 0 0,1-1 0,-1 1 1,1 0-1,-1-1 0,1-2 0,2-3 51,66-131 506,-30 41-3322,-26 70-1357,-4 7-2174,-4-4-3823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1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4530,'0'0'14292,"5"25"-10872,15 84-453,-15-71-1504,-2 1 1,-2 53 0,-2-68-1159,1 1 0,2-1 1,0 0-1,10 45 0,-11-66-316,1 0 0,-1 0 0,0-1 0,1 1 0,0-1 0,-1 1 0,1-1 0,0 0 0,1 0 0,-1 0 0,0 0 0,0 0 0,1 0 0,-1 0 0,1-1 0,0 0 0,-1 1 0,1-1 0,0 0 0,0 0 0,0 0 0,0-1 0,0 1 0,3 0 0,12 1-33,0 0 0,34-2 0,-31-1 32,-13 1-268,-1 0 0,1-1 0,-1 0-1,1 0 1,-1-1 0,1 0 0,-1 0-1,0-1 1,11-5 0,7-6-4006,1-4-3782,-6 5-4538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8.1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0 13654,'0'0'9330,"6"9"-8487,2 1-602,-1 0 0,0 0 1,-1 1-1,0-1 0,0 1 0,-1 1 0,-1-1 1,0 1-1,-1 0 0,0 0 0,3 24 1,-5-22-140,-1 0 1,-1 1 0,0-1-1,0 0 1,-1 0 0,-1 0 0,-1 0-1,0 0 1,0-1 0,-2 0-1,-7 15 1,-44 58 49,53-81-60,-1 2-1220,11-6-558,9-2 1412,20-1-15,-22 1 264,0 1 0,0 0 0,26 4 0,-38-3 27,1-1 0,-1 1 0,1 0 0,-1 0 0,0-1 0,1 1 0,-1 0 0,0 0 0,0 1 0,0-1 0,0 0 0,0 0 0,0 0 0,0 1 0,0-1 0,0 0 0,0 1 0,-1-1 0,1 1 0,-1-1 0,1 1 0,-1-1 0,0 1 0,1 0 0,-1-1 0,0 1 0,0-1 0,0 3 0,-4 51 944,3-51-819,-1 6 102,0 0 1,-1 0 0,-1 0-1,1 0 1,-2-1-1,-9 17 1,-40 51 1064,36-53-1002,13-18-226,0-1 1,-1 1-1,0-1 0,0 0 0,-12 7 0,-8 7-2193,6 4-5240,13-5-704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2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 6931,'0'0'19497,"92"-14"-17592,-58 14-672,0-6-561,-4 6-336,-6 0-320,-5 0-32,6 0-864,4-7-2274,-5 1-4193,0 6-4451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7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1 6979,'0'0'15215,"-4"18"-13486,-10 38-230,3 1 1,-8 112-1,19 14-677,0-181-838,53 4 373,-40-6-424,0-2 1,0 1-1,0-2 0,0 0 0,0 0 0,-1-1 0,18-8 1,-3 2-1507,0 3-1952,-6 6-1907,3 1-3436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7.9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257 0 12902,'0'0'13654,"-22"10"-11752,3-2-1592,4-3-139,0 2-1,0-1 1,1 2 0,0 0 0,0 1-1,1 0 1,0 1 0,-15 15 0,16-13 15,-30 34 413,40-43-562,0 1-1,-1-1 1,1 0 0,0 1 0,1 0 0,-1-1 0,0 1 0,1 0 0,0 0-1,0 0 1,0 0 0,0 4 0,2-7-51,-1 0 0,1 0 0,-1 0-1,1 0 1,0 0 0,-1-1 0,1 1 0,0 0 0,0 0 0,0-1-1,0 1 1,0-1 0,-1 1 0,1-1 0,0 1 0,0-1-1,0 0 1,0 1 0,0-1 0,0 0 0,0 0 0,1 1-1,-1-1 1,0 0 0,0 0 0,0 0 0,2-1 0,1 2-25,7-1-67,0 0-1,0-1 0,0 0 1,0 0-1,0-1 0,0-1 1,-1 0-1,1 0 0,-1-1 1,0 0-1,0-1 0,11-7 1,16-5-298,-37 16 405,1 1 0,-1 0 0,1 0 0,-1-1 0,1 1 0,-1 0 0,1 0 0,-1 0 0,1 0 0,-1-1 0,1 1 0,0 0 0,-1 0 0,1 0 0,-1 0 0,1 0 0,-1 0 0,1 0 1,-1 1-1,1-1 0,-1 0 0,1 0 0,-1 0 0,1 0 0,-1 1 0,1-1 0,-1 0 0,1 0 0,-1 1 0,1-1 0,-1 0 0,0 1 0,1-1 0,-1 1 0,0-1 0,1 1 0,-1-1 0,0 0 0,1 1 0,-1-1 0,0 2 0,1-1 18,-1-1 0,0 1 0,1 0 0,-1-1-1,1 1 1,-1 0 0,1-1 0,-1 1 0,1-1 0,0 1 0,-1-1-1,1 1 1,-1-1 0,1 1 0,0-1 0,0 1 0,-1-1 0,1 0 0,0 0-1,0 1 1,-1-1 0,1 0 0,0 0 0,0 0 0,0 0 0,22 1-13,4-1-3992,10-2-6404,-13-3 1125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8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0 11205,'0'0'13425,"-7"28"-11397,-24 90-284,23-86-1376,2 1-1,1 0 0,2 0 0,0 59 0,3-82-549,30-10-3339,13-11 3305,-32 8 225,1 0 0,-1 0 0,1 1 0,18-1 0,-26 3 42,0 0 0,0 0 0,0 0 0,0 1 0,0-1 0,0 1-1,-1 0 1,1 0 0,0 0 0,0 1 0,-1-1 0,1 1 0,6 4 0,-8-4 42,0 0 1,-1 1 0,1-1-1,0 0 1,-1 1 0,1-1-1,-1 1 1,0 0 0,1 0-1,-1-1 1,-1 1-1,1 0 1,0 0 0,-1 0-1,1 0 1,-1 0 0,0 0-1,-1 4 1,1-5-52,0 0 0,0 0-1,0-1 1,0 1 0,-1 0 0,1-1 0,-1 1 0,1 0-1,-1 0 1,0-1 0,1 1 0,-1-1 0,0 1 0,0-1-1,0 1 1,0-1 0,-1 0 0,1 1 0,-2 0-1,0 0 5,0 0 0,0 0 0,-1 0-1,1 0 1,-1-1 0,1 1 0,-1-1-1,-6 1 1,-8 1 5,0-1 0,0-1 0,-21-2 0,20 1-4,7 0-92,-8-2-1656,19 2 1285,0-1 1,1 1-1,-1-1 1,1 0 0,-1 1-1,1-1 1,-1 0-1,1 1 1,-1-1-1,1 0 1,0 0-1,-1 0 1,1 1-1,0-1 1,0 0 0,-1 0-1,1 0 1,0 0-1,0 0 1,0 1-1,0-1 1,0 0-1,1-1 1,-1-17-9467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8.7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0 231 7732,'0'0'11898,"24"-19"-10769,71-63-145,-62 46 114,-27 15 336,-4 9-335,-2 10-919,0-1-1,0 1 0,0-1 0,0 1 0,0-1 1,-1 1-1,1-1 0,-1 1 0,1-1 1,-1 1-1,0 0 0,0-1 0,0 1 1,0 0-1,-1 0 0,1 0 0,-1 0 1,1 0-1,-1 0 0,0 0 0,-3-2 1,4 3-163,0 0 1,0 0 0,0 0 0,-1 0-1,1 1 1,0-1 0,0 1 0,-1-1 0,1 1-1,-1-1 1,1 1 0,0 0 0,-1 0 0,1-1-1,-1 1 1,1 0 0,-1 0 0,1 1-1,-1-1 1,1 0 0,0 0 0,-1 1 0,1-1-1,0 1 1,-1-1 0,1 1 0,0 0-1,-1-1 1,1 1 0,0 0 0,0 0 0,0 0-1,0 0 1,0 0 0,0 0 0,0 0 0,0 0-1,-1 2 1,-1 2 5,0 0 1,0 0-1,1 0 1,-1 0-1,1 1 1,1-1-1,-1 1 0,1-1 1,0 1-1,0-1 1,1 1-1,-1 0 0,1-1 1,1 1-1,0 5 1,-1-6 10,1 0 1,0 0-1,0-1 1,0 1-1,1 0 1,0-1-1,0 1 1,0-1-1,0 0 0,1 0 1,-1 0-1,1 0 1,0 0-1,1 0 1,-1-1-1,1 1 1,-1-1-1,5 3 1,3 0 19,-1-1 0,1 0 0,0 0 0,1-1 0,-1 0 0,1-1 0,-1-1 0,16 2 0,13-1-2211,46-3 1,-40-1-3891,-11 1-2314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8.9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10373,'0'0'10405,"0"118"-7396,0-46-32,5 0-1120,0-13-528,5-6-433,-5-14-512,-1-6-304,6-14-80,-10-12-32,0 0-432,0-1-3618,0 1-1440,-14-7-4547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07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4 6067,'0'0'17360,"-3"-1"-15730,-7-2-452,7 3-1864,9 3-2538,0 12-12778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07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5939,'0'0'16663,"19"46"-16663,-4-46-896,9 0-2802,-9 0-3361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2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7716,'0'0'15367,"34"0"-15239,-14 0-128,-6 0-1377,-4 0-2529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2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4082,'34'151'6867,"-34"-145"-2785,0 7-577,0-6-1071,10 6-722,5-6-1039,4 6-529,-4-7-144,4-6-2289,1 0-3522,4 0-6707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8.6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 6307,'0'0'14577,"0"22"-13299,-17 293 3482,14-247-4267,4-30-405,-1-37-85,0-21-406,-1-3 232,1 4 21,0 1 0,3-19 0,-3 32 120,1 1 0,0-1-1,0 1 1,0 0 0,1 0 0,-1-1 0,1 1 0,0 0 0,0 1-1,1-1 1,-1 0 0,1 0 0,5-5 0,11 2-43,-5 2 223,0-2-17,-1 0 0,1 1 0,0 0-1,1 1 1,19-4 0,11-4-103,49-11-1117,-9 4-6336,-45 4 286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3.0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312 0 14247,'0'0'15060,"-20"6"-14964,-4-1-94,12-2-2,1-1 1,0 2-1,0-1 0,0 1 1,0 1-1,1 0 1,-14 10-1,16-11 7,2 0-24,0-1-1,0 1 1,1 0-1,0 0 1,-8 8 0,11-9-20,0 0 0,0-1 1,1 1-1,-1 0 1,1 0-1,0 0 1,0 0-1,0 0 1,0 1-1,1-1 1,-1 0-1,1 0 1,0 0-1,0 6 0,0 5-141,-1-5 57,1-1 0,1 0 0,-1 0 0,4 12 0,-3-17 57,0 1 1,1 0 0,0 0 0,-1-1 0,2 1 0,-1-1-1,0 0 1,1 0 0,-1 0 0,1 0 0,5 4-1,-5-3-87,0-1-1,0 1 0,0 0 0,-1 0 1,1 0-1,-1 0 0,0 0 0,0 0 1,-1 0-1,1 1 0,-1-1 0,0 1 0,0 0 1,0-1-1,-1 1 0,1-1 0,-1 1 1,0 0-1,-2 9 0,2 2-59,0-14 161,0 1 0,-1 0 1,1-1-1,-1 1 1,1-1-1,-1 1 0,0-1 1,0 1-1,0-1 1,0 1-1,0-1 0,-1 0 1,1 0-1,-1 0 1,1 1-1,-1-1 0,0-1 1,0 1-1,0 0 1,0 0-1,0-1 0,0 1 1,0-1-1,-1 0 1,1 0-1,0 1 0,-1-1 1,1-1-1,-1 1 1,0 0-1,1-1 0,-1 1 1,-3-1-1,-2 1-28,0 0 1,0-1-1,0 0 0,0-1 0,0 0 0,0 0 0,0 0 1,1-1-1,-1 0 0,-9-4 0,17 6 93,0-1 0,0 1 0,-1 0 0,1 0 0,0 0 0,0 0 0,0 0 0,-1 0 0,1 0-1,0 0 1,0 0 0,-1 0 0,1 0 0,0 0 0,0 0 0,-1 0 0,1 0 0,0 0 0,0 0 0,-1 0 0,1 0 0,0 1 0,0-1-1,0 0 1,-1 0 0,1 0 0,0 0 0,0 0 0,0 1 0,0-1 0,-1 0 0,1 0 0,0 0 0,0 0 0,0 1 0,0-1 0,-1 0-1,-2 14 115,4 19-161,0-29 131,2 24 602,2-1-1,1 0 1,16 42 0,-1 0 229,3 8-464,-20-69-458,-3-8-187,-1 0-1,0 1 0,0-1 0,0 0 0,0 0 0,1 0 0,-1 0 1,0 0-1,0 1 0,0-1 0,1 0 0,-1 0 0,0 0 1,0 0-1,0 0 0,1 0 0,-1 0 0,0 0 0,0 0 0,1 0 1,-1 0-1,0 0 0,0 0 0,1 0 0,-1 0 0,0 0 1,0 0-1,1 0 0,-1 0 0,0 0 0,0 0 0,0 0 0,1 0 1,-1 0-1,0-1 0,0 1 0,0 0 0,1 0 0,-1 0 0,0 0 1,0-1-1,0 1 0,0 0 0,1 0 0,-1 0 0,0-1 1,0 1-1,0 0 0,0 0 0,0 0 0,0-1 0,7-13-3424,-7 13 1991,13-14-7866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3.2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40 7587,'0'0'17817,"97"-6"-16377,-58-1-751,-5 0-529,0 1-160,-10-1-16,-14 7-1089,0-6-1904,-5 6-1713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3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2145,'0'0'19673,"0"118"-17112,0-73-528,5-5-816,5 6-433,-5-7-512,-1-6-256,1 0-16,0-14-256,-5 1-1041,5 0-1360,0-1-1921,0-6-2241,0 7-3698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3.6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8660,'0'0'16488,"0"85"-16440,0-65-48,0-7-769,0 0-2576,0-7-3282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4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59 127 544,'0'0'19948,"6"21"-17779,-1-1-1647,1 0 0,11 23 0,-16-41-444,0 0 1,1 0-1,-1-1 0,1 1 1,-1 0-1,1-1 0,0 0 1,0 1-1,0-1 0,0 0 1,0 0-1,0 0 0,0 0 1,0 0-1,0 0 0,0-1 1,0 1-1,0-1 0,1 1 1,-1-1-1,4 0 0,0 0 44,-1 0 0,0 0 0,0-1 1,0 1-1,0-1 0,0-1 0,7-1 0,-7-1-71,1 1 1,-1 0-1,0-1 0,0 0 1,0 0-1,0-1 0,-1 1 1,0-1-1,0 0 0,0 0 1,0-1-1,-1 1 0,0-1 1,0 0-1,-1 1 0,3-8 0,-2 6 4,-1 0-1,0 0 0,0 0 0,-1 0 1,0 0-1,0-1 0,-1 1 0,0 0 1,0 0-1,0-1 0,-1 1 0,0 0 1,-1 0-1,-3-11 0,4 16-5,0-1-1,0 0 1,0 1 0,-1 0-1,1-1 1,-1 1-1,0 0 1,0 0 0,1-1-1,-1 1 1,-1 1 0,1-1-1,0 0 1,0 1-1,-1-1 1,1 1 0,-1-1-1,1 1 1,-5-1 0,3 1 14,0 0 1,0 1-1,-1-1 1,1 1-1,0 1 1,-1-1-1,1 0 1,0 1-1,0 0 1,0 0-1,-7 2 1,-4 4-13,0 0 0,1 0 0,0 1 0,0 1 0,-16 13 0,13-9-469,11-10 398,1 1 1,1 0-1,-1 0 1,0 0-1,-4 5 0,8-8-549,0 1-1,0-1 0,0 1 0,1-1 0,-1 1 0,0 0 1,1-1-1,-1 1 0,1 0 0,-1-1 0,1 1 0,0 0 1,0 2-1,2 3-6340,10 0-2830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4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9284,'0'0'16840,"34"125"-15960,-25-99-640,1-13-240,0 0-864,-1-13-3634,1 0-4434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4.5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1056,'0'0'20666,"0"112"-18313,0-66-672,0-7-481,0-6-479,0-14-561,0-5-160,0-8-96,0 1-1201,5-1-6675,5-6 33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5.0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9428,'0'0'12956,"21"4"-12108,69 16 705,-80-18-1339,-1 1 0,0 0 0,0 0 0,0 0 1,0 1-1,-1 1 0,12 7 0,-18-11-142,-1 1 0,1-1-1,0 0 1,-1 1 0,1-1 0,-1 1 0,0 0-1,1-1 1,-1 1 0,0 0 0,0 0-1,0 0 1,0 0 0,0 0 0,-1 0-1,1 0 1,-1 0 0,1 0 0,-1 0 0,0 0-1,0 0 1,1 1 0,-2-1 0,1 0-1,0 0 1,0 0 0,-1 0 0,1 0-1,-1 0 1,1 0 0,-1 0 0,-2 4 0,0-1-15,-1-1 0,0 1 1,0-1-1,0 1 0,0-1 1,-1 0-1,0-1 1,0 1-1,0-1 0,-11 5 1,10-4-55,-1-1-1,1 1 1,0 1 0,0-1 0,0 1 0,-9 10 0,13-13-46,3 0-20,-1 0 0,1-1 0,0 1 0,0-1 0,0 1 0,0-1 0,0 1 0,1-1 0,-1 0 0,0 0 0,1 1 0,1 0 0,18 11-13,-13-8 78,0 0 1,0 1-1,0-1 0,0 1 1,-1 1-1,0 0 0,0 0 1,-1 0-1,1 1 0,-2-1 0,9 16 1,-6-2 94,0 1 0,-2-1 0,0 1-1,3 36 1,-5-30 353,1-1-1,14 42 1,-14-53-265,2 7 268,-5-23-449,-3-13-332,0 10-195,0-1-1,1 1 1,-2 0-1,1 0 0,0-1 1,-1 1-1,-2-4 0,-1-2-2973,-2-11-7278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08.6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 6675,'0'0'13926,"-2"27"-11535,1-10-1926,-6 181 3549,5-112-2550,0-43-1252,2 0 1,1 0 0,2 0-1,16 73 1,-14-78-187,-2-29-14,-1-13 40,-2-8-32,0-12-86,0 1 0,8-44 0,-6 59 51,0 1-1,0-1 1,0 0-1,1 1 1,1 0 0,-1 0-1,1 0 1,0 0-1,1 1 1,0-1-1,0 1 1,10-10 0,-6 8-9,0 1-1,1 0 1,-1 0 0,15-7 0,-20 12 4,-1 1 0,1-1-1,0 1 1,-1-1 0,1 1 0,0 0-1,0 1 1,0-1 0,0 1-1,0 0 1,0 0 0,0 0 0,0 0-1,0 0 1,0 1 0,-1 0-1,5 1 1,-4 0 24,-1 0 0,0 0 0,0 1 0,0-1 0,0 1 0,0-1 0,-1 1 0,1 0 0,-1 0 0,0 0 0,0 0 0,0 1 0,0-1 0,-1 1-1,1-1 1,1 5 0,1 3 130,-1 1 0,0-1 0,3 24 0,-5-23-73,0 0 1,-1 0-1,0 0 0,-1 0 0,-2 13 1,2-21-45,0 1 0,0-1 0,-1 0 1,1 0-1,-1-1 0,0 1 0,0 0 0,-1 0 1,1-1-1,-1 0 0,0 1 0,0-1 1,0 0-1,0 0 0,0-1 0,-1 1 0,-4 2 1,-3 0 54,0-1 1,0 0-1,-1-1 0,0 0 1,1-1-1,-1 0 1,0-1-1,0 0 1,0-1-1,0 0 1,0-1-1,-15-3 0,24 3-193,1 1-1,0-1 0,0 0 0,-1 0 1,1 0-1,0 0 0,0 0 0,0 0 1,0 0-1,0-1 0,0 1 0,1-1 1,-1 1-1,0-1 0,1 0 0,-1 0 1,1 0-1,0 0 0,-1 0 0,1 0 1,-1-4-1,-1-12-4487,9-1-3487,11 0-1468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09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246 0 4162,'0'0'20705,"-18"3"-19427,-56 13-163,71-16-1024,1 1-1,-1 0 0,0 0 0,0 0 1,0 0-1,0 1 0,1-1 1,-1 1-1,1 0 0,-1 0 0,1 0 1,0 0-1,0 0 0,-1 0 0,1 0 1,1 1-1,-1-1 0,0 1 0,1-1 1,-1 1-1,1 0 0,-2 4 0,-3 6 124,-11 19 131,2 2 1,1 0 0,1 0 0,-9 46-1,18-67-226,-5 42 87,8-53-206,1 0 0,0 1 0,0-1-1,0 1 1,0-1 0,1 1 0,-1-1-1,1 0 1,-1 1 0,1-1 0,0 0-1,0 0 1,0 1 0,0-1 0,0 0-1,0 0 1,1 0 0,1 2-1,24 16-30,-20-15 28,0 1 0,0-1 1,0 1-1,10 11 0,-15-15-130,0 0 0,0 0-1,0 0 1,0 0 0,0-1 0,1 1-1,-1-1 1,1 0 0,-1 0 0,1 0-1,-1 0 1,1 0 0,0 0 0,0-1-1,-1 1 1,1-1 0,0 0-1,3 0 1,13-1-5324,-2-4-4789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8.8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 12198,'0'0'10308,"-6"165"-7346,6-87-593,0 18-1089,0 0-399,0 0-145,0-9-272,0-9-304,0-17-128,0-9-32,-6-25 0,-1-10-624,7-61-8580,0-17-689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09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27 7523,'0'0'16328,"-5"0"-15080,10 0-639,14 0-465,6 0-96,4-7 64,0 1-112,5-1-2561,-10 0-3250,0 7-6835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11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2177,'0'0'10018,"-3"22"-7372,-5 53 188,3 0-1,8 114 0,30 24 470,-28-200-2354,-1-19-397,1-30-178,-4 23-317,1 6-85,-1 0 0,2 0 0,-1 0 0,1 0 0,0 0 0,0 0 0,1 1 0,7-11 0,-8 14-28,0 0-1,1 0 1,-1 0 0,1 1-1,-1-1 1,1 1 0,0 0 0,0 0-1,0 0 1,0 1 0,0-1-1,0 1 1,1 0 0,-1 0 0,8 0-1,4-1-29,1 0-1,-1 2 1,0 0-1,29 4 1,-43-4 90,0 1 0,-1 0 0,1-1 1,-1 1-1,0 0 0,1 0 0,-1 0 0,1 1 0,-1-1 1,0 0-1,0 0 0,0 1 0,0-1 0,0 0 0,0 1 0,0-1 1,0 1-1,-1 0 0,1-1 0,0 1 0,-1-1 0,1 1 0,-1 0 1,0-1-1,0 1 0,0 2 0,1 52 643,-2-40-363,1-8-191,-1-1 0,0 1-1,-1 0 1,0-1 0,0 1 0,-1-1 0,1 0-1,-2 1 1,1-2 0,-1 1 0,0 0-1,-8 9 1,9-11-51,0-1 0,-1 0 0,0 0 0,0 0-1,0 0 1,0-1 0,-1 0 0,1 1 0,-1-2 0,0 1-1,0 0 1,0-1 0,0 0 0,0 0 0,-1-1 0,1 0-1,-1 1 1,-8-1 0,-29-1-858,43 0 681,-1-1 0,1 1 1,-1-1-1,1 1 0,-1-1 0,1 0 1,-1 1-1,1-1 0,0 1 0,-1-1 1,1 0-1,0 1 0,0-1 0,-1 0 1,1 0-1,0 1 0,0-1 0,0 0 1,0 1-1,0-1 0,0 0 1,0 0-1,0-1 0,0-27-2699,1 21 1328,1-37-4913,10-7-1732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11.7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2961,'0'0'16056,"131"0"-15528,-102 0-432,-5 0-96,-9 0-1169,-6 0-2864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11.9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8788,'0'0'15111,"131"-33"-15111,-102 33-496,-4 0-2770,-6 0-4129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0.5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8964,'0'0'6174,"0"19"-4181,-4 289 5098,6-273-6404,0-31 265,-2-23-118,0 17-825,0 1 0,0-1 0,-1 0 0,1 1 0,0-1 0,0 0-1,1 1 1,-1-1 0,0 0 0,0 1 0,1-1 0,-1 0 0,1 1 0,0-1 0,-1 1 0,1-1 0,0 1 0,0-1 0,0 1 0,0 0 0,0 0 0,0-1 0,0 1-1,1 0 1,-1 0 0,0 0 0,0 0 0,1 0 0,-1 0 0,1 0 0,-1 1 0,1-1 0,-1 1 0,1-1 0,0 1 0,1-1 0,129-51-409,-35 13-4982,-68 26 380,-8 0-1540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0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9060,'0'0'14327,"-10"151"-12246,10-105-673,0-7-799,0 0-449,5-6-160,10-7-801,4-6-2480,1-7-2258,-1-13-2657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1.0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66 134 2625,'0'0'18067,"20"-7"-17389,60-23-110,-77 29-438,0-1 0,-1 0-1,1 1 1,0-1 0,-1 0 0,1 0 0,-1-1-1,0 1 1,0 0 0,1-1 0,-2 1-1,1-1 1,0 0 0,0 1 0,-1-1 0,0 0-1,1 0 1,-1 0 0,0 0 0,-1 0-1,1-1 1,0 1 0,-1 0 0,0 0 0,0 0-1,0-1 1,0 1 0,0 0 0,-1 0-1,-1-6 1,1 8 32,0 0-1,-1 0 0,0 1 1,1-1-1,-1 0 0,1 0 1,-1 1-1,0-1 0,0 1 1,1-1-1,-1 1 1,0 0-1,0 0 0,1 0 1,-1 0-1,0 0 0,-3 0 1,-34 4 591,31 0-727,-1-1 1,1 2-1,0-1 1,0 1-1,0 0 0,0 1 1,1 0-1,0 0 1,-10 12-1,-29 22-3380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1.2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5010,'0'0'16392,"-5"33"-16296,5-7-96,5-6-352,5 0-2258,4-14-2544,1 1-3826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1.4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10485,'126'33'4610,"-126"-26"-1217,0 12-1632,0 8 96,0-1-336,0 0-1025,5 0-496,0 0-128,10-6-2049,-6 6-2129,1-13-3057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2.0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10117,'0'0'4551,"-1"21"-402,-3 154 2171,8-127-5267,-4-46-1077,1 0 0,-1 0 0,1 1-1,-1-1 1,1 0 0,0 0 0,0-1-1,0 1 1,0 0 0,0 0 0,0 0-1,1-1 1,-1 1 0,1-1-1,-1 1 1,1-1 0,-1 1 0,1-1-1,3 2 1,-4-2-203,0-1-1,1 1 1,-1-1 0,0 1 0,1-1-1,-1 1 1,1-1 0,-1 0-1,1 0 1,-1 0 0,0 0-1,1 0 1,-1 0 0,1 0-1,-1 0 1,1-1 0,-1 1-1,0 0 1,1-1 0,-1 1-1,1-1 1,-1 0 0,2-1 0,0 0 165,0-1 1,0 0 0,-1 0 0,1 0 0,-1 0 0,3-5 0,2-2 424,-7 10-307,1-1 0,-1 1 0,1 0-1,-1-1 1,1 1 0,0 0 0,-1 0-1,1-1 1,-1 1 0,1 0 0,0 0-1,-1 0 1,1 0 0,-1 0 0,1 0-1,0 0 1,-1 0 0,1 0 0,-1 0 0,1 0-1,0 0 1,-1 1 0,1-1 0,-1 0-1,1 0 1,0 1 0,-1-1 0,1 0-1,-1 1 1,1-1 0,-1 0 0,1 2 0,18 13 174,-17-14-89,3 5 30,1-2 0,0 1 0,0-1 0,1 0 0,-1 0 0,14 5 0,-17-8-181,0 0 0,0 0 0,0 0-1,1-1 1,-1 1 0,0-1 0,0 0-1,1 0 1,-1 0 0,0 0 0,0 0 0,1-1-1,-1 0 1,0 1 0,0-1 0,0 0-1,0-1 1,6-2 0,17-13-338,0-2 1,37-36-1,-60 52 338,0 0 0,0-1 0,0 1 0,-1-1 0,1 0 0,-1 0 1,0 0-1,0 0 0,0-1 0,-1 1 0,2-7 0,-1-1 192,0 0 1,-1 0-1,-1-14 1,0 25-143,0 1 1,0 0-1,0-1 1,0 1 0,0-1-1,0 1 1,0 0-1,0-1 1,0 1-1,0 0 1,-1-1-1,1 1 1,0 0 0,0-1-1,0 1 1,-1 0-1,1 0 1,0-1-1,0 1 1,-1 0-1,1 0 1,0-1-1,-1 1 1,1 0 0,0 0-1,-1 0 1,1-1-1,0 1 1,-1 0-1,1 0 1,0 0-1,-1 0 1,1 0-1,-18 1 1076,14 0-974,0 0 0,0 1-1,1-1 1,-1 1 0,1-1 0,-7 5 0,4 0-57,1 0 1,0 1-1,0-1 1,1 1-1,-1 0 1,2 0-1,-1 1 1,1-1-1,0 1 1,0 0-1,-2 12 0,4-15-47,0 0 0,1 0 0,-1 1-1,1-1 1,0 0 0,0 1-1,1-1 1,-1 0 0,1 0-1,0 0 1,1 1 0,-1-1-1,1 0 1,0-1 0,0 1 0,1 0-1,0 0 1,-1-1 0,5 5-1,2 0 40,0 0 0,1 0-1,0-1 1,0-1 0,0 0-1,1 0 1,0-1-1,1 0 1,-1-1 0,1-1-1,16 5 1,-2-3-738,1-1 0,0-1 0,0-1 0,34-2 0,-46-2-3970,-4-4-2693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20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195 1 4578,'0'0'14231,"-13"27"-12604,3-5-1313,-11 20 546,3 2 1,-22 73-1,32-77 123,2 0 1,2 1-1,2 75 1,2-105-858,-1-4-72,2-1 1,-1 1-1,1-1 0,0 1 0,0-1 0,0 1 0,1-1 0,0 0 1,0 0-1,1 0 0,0 0 0,0 0 0,0 0 0,1-1 1,5 7-1,-5-8-51,1 0 0,-1 0 1,1-1-1,-1 0 0,1 0 1,0 0-1,1 0 0,-1-1 0,0 0 1,0 0-1,1 0 0,0-1 1,-1 0-1,1 0 0,0 0 0,-1-1 1,8 0-1,-7 0-22,1 0-1,-1 0 1,0-1-1,0 0 1,0 0 0,1-1-1,-1 1 1,-1-2-1,1 1 1,0 0 0,0-1-1,8-6 1,-10 6 1,-1 0 0,1 0 1,-1 0-1,0-1 0,0 0 1,-1 1-1,1-1 0,-1 0 0,1-1 1,-1 1-1,-1 0 0,1 0 1,0-1-1,-1 1 0,0-1 0,0 1 1,0-9-1,0 8 50,-1 0 1,0 0-1,0 0 1,0 0-1,0 0 0,-1 0 1,0 0-1,0 0 1,0 1-1,0-1 0,-1 0 1,0 1-1,-4-9 0,3 10 10,0 0 0,1 0-1,-1 0 1,0 0 0,-1 1-1,1-1 1,0 1 0,-1 0-1,1 0 1,-1 0 0,0 1-1,1-1 1,-1 1 0,0 0-1,0 0 1,0 0 0,-7 0-1,4 0 37,0 0-1,0 1 0,0 0 0,0 1 1,0-1-1,0 1 0,0 1 0,0-1 1,0 1-1,1 0 0,-1 1 1,0-1-1,1 1 0,-11 8 0,0 1-60,0 2 0,1 0 0,-21 25 0,-13 11 21,50-50-141,0 0 0,-1 0 0,1 0 0,0 0 0,0 0 0,0 0 0,0 0 0,0 0 0,0 1 0,-1-1 1,1 0-1,0 0 0,0 0 0,0 0 0,0 0 0,0 0 0,0 0 0,0 0 0,0 0 0,0 1 0,0-1 0,-1 0 0,1 0 0,0 0 0,0 0 0,0 0 1,0 0-1,0 1 0,0-1 0,0 0 0,0 0 0,0 0 0,0 0 0,0 0 0,0 0 0,0 1 0,0-1 0,0 0 0,0 0 0,0 0 0,0 0 0,0 0 0,0 0 1,1 1-1,-1-1 0,0 0 0,0 0 0,0 0 0,0 0 0,0 0 0,0 0 0,0 0 0,0 0 0,0 1 0,1-1 0,-1 0 0,0 0 0,0 0 0,0 0 1,0 0-1,0 0 0,0 0 0,1 0 0,-1 0 0,0 0 0,0 0 0,0 0 0,0 0 0,0 0 0,18-1-3763,23-8-1507,15-22-3354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3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 17 4274,'0'0'15724,"-5"-4"-13504,-20-8-155,25 12-2016,0 0-1,-1 0 1,1 0-1,-1 0 1,1 0-1,-1 0 1,1 0-1,-1 0 1,1 0 0,-1 0-1,1 0 1,-1 0-1,1 0 1,-1 0-1,1 0 1,0 0-1,-1 0 1,1 0-1,-1 1 1,1-1-1,-1 0 1,1 0 0,0 1-1,-1-1 1,1 0-1,0 1 1,-1-1-1,1 0 1,0 1-1,-1-1 1,1 0-1,0 1 1,0-1 0,-1 1-1,1 0 1,-8 14 344,0 0 1,1 0 0,1 1 0,0 0-1,2 0 1,-5 27 0,4-14-75,2 0-1,2 0 1,1 31 0,1-52-244,0 0-1,0 0 1,1 0 0,0-1-1,0 1 1,1-1 0,0 1 0,0-1-1,1 0 1,0 0 0,0 0 0,1 0-1,0-1 1,10 11 0,-7-9-459,0-1-1,1 1 1,19 10 0,-16-11-2294,0 0 0,25 8 1,-26-14-2539,3-1-1208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4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99 1649,'0'0'14764,"-2"5"-12683,-2 15-1081,1 1 0,1 0 0,1 0 0,2 31 0,0-10 336,-1-42-1297,0 0 0,1 0 0,-1 0 0,0 1 0,0-1 0,1 0 0,-1 0 0,0 0 0,0 0 0,1 0 0,-1 0 0,0 0 0,1 0 0,-1 0 0,0 0 0,0 0 0,1 0 0,-1 0 0,0 0 0,0 0 0,1 0 0,-1-1 0,0 1 0,0 0 0,1 0 0,-1 0 0,0 0 0,0 0 0,1-1 0,-1 1 0,0 0 0,0 0 0,0 0 0,1-1 0,-1 1 0,0 0 0,0 0 0,0-1 0,0 1 0,0 0 0,0 0 0,0-1 0,1 1 0,-1 0 0,0-1 0,0 1 0,0 0 0,0 0 0,0-1 0,0 1 0,0-1 0,-1-50 737,0 14-709,7-69-1,-5 102-120,0 0 0,1 0 0,0 1 0,-1-1 0,2 0 0,-1 1-1,0 0 1,1-1 0,-1 1 0,1 0 0,0 0 0,0 0 0,6-3-1,-5 2-714,1 1 0,0-1 0,0 1 0,0 1-1,9-4 1,-8 4-850,-1 1 0,1-1 0,0 1 0,0 1 0,6-1 0,4 1-6755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4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1 1 5330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5.0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80 5330,'121'92'3613,"-97"-73"-300,-21-19-1042,-1-1-2071,1 1 0,-1-1 1,1 0-1,-1 0 0,0 0 1,1 0-1,-1 0 0,0-1 0,0 1 1,0-1-1,0 1 0,3-3 1,26-27 857,-25 24-812,6-6 65,-1-1 0,0 0 0,-1-1 0,-1 0 0,0 0 0,13-34 4896,-25 51-4223,-8 8-701,1 0-1,0 0 1,1 1-1,-9 12 1,15-18-215,1-1 0,-1 1 0,1 0 0,-1 0 0,2 0 0,-1 0 0,0 0 0,1 0 0,0 0 0,0 1 0,0-1 0,1 0 0,0 1 0,1 9 0,-1-13-153,1 0-1,0 0 1,0 0 0,0 0-1,0 0 1,0 0 0,0 0-1,0 0 1,0 0-1,1-1 1,-1 1 0,1 0-1,-1-1 1,1 1-1,0-1 1,0 0 0,0 1-1,0-1 1,-1 0-1,1 0 1,1 0 0,-1 0-1,0-1 1,0 1 0,0-1-1,4 1 1,8 2-1020,0-2 0,-1 0 0,19 0 0,-23-2 470,32-2-4360,-1-13-1490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5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61 157 8452,'0'0'14297,"-10"21"-13139,-33 64-424,42-84-712,1 1 1,-1-1 0,0 1-1,0-1 1,0 1-1,1-1 1,-1 1 0,1-1-1,-1 1 1,1 0 0,0-1-1,0 1 1,-1 0-1,1-1 1,0 1 0,1 0-1,-1-1 1,0 1 0,0 0-1,1-1 1,-1 1-1,1-1 1,-1 1 0,1-1-1,0 2 1,1-2-23,-1 0 1,0 0-1,1 0 0,-1 0 1,1 0-1,-1-1 0,1 1 0,-1-1 1,1 1-1,-1-1 0,1 0 1,0 0-1,-1 1 0,3-1 1,2 0 1,0 2-190,0 0 0,0-1 0,0 0 0,1 0 0,-1-1 1,0 0-1,0 0 0,1 0 0,-1-1 0,0 0 0,0 0 1,0-1-1,0 1 0,0-1 0,0-1 0,0 1 1,-1-1-1,1 0 0,-1 0 0,0-1 0,0 1 0,0-1 1,0 0-1,-1-1 0,1 1 0,-1-1 0,0 0 0,0 0 1,-1 0-1,4-7 0,6-14-661,-1-1 0,-2 0 0,0-1 1,-2-1-1,6-32 0,-4 17 1400,-13 59 5395,0 8-3534,-11 57-630,9-60-1268,-1 4 178,0 1 0,2-1 0,-3 44 0,7-67-753,0 0 0,1 0 1,-1 0-1,1 1 0,-1-1 0,1 0 1,-1 0-1,1 0 0,0 0 0,-1 0 0,1 0 1,0 0-1,0 0 0,0 0 0,0 0 1,0 0-1,0-1 0,0 1 0,0 0 0,0-1 1,0 1-1,0 0 0,0-1 0,1 0 1,-1 1-1,0-1 0,0 0 0,1 1 1,-1-1-1,0 0 0,0 0 0,1 0 0,-1 0 1,0 0-1,0-1 0,3 1 0,2-1-463,0 1-1,-1-1 1,1 0-1,0 0 1,0-1-1,10-3 1,27-20-543,-32 17 941,0 1-1,1 0 1,0 1 0,0 1-1,1 0 1,-1 0-1,1 1 1,0 1 0,1 0-1,13-1 1,-25 6 516,-1 1 0,1 0 0,0 0 0,-1-1 0,1 1 1,-1 0-1,0 0 0,0 1 0,0-1 0,-1 0 0,2 4 0,1 6 921,-2-7-1180,-1-6-343,1 0 0,-1 0 0,0 0 1,1 0-1,-1-1 0,0 1 1,1 0-1,-1 0 0,0 0 0,1 0 1,-1 0-1,0 0 0,1 0 0,-1-1 1,0 1-1,1 0 0,-1 0 1,0 0-1,0-1 0,1 1 0,-1 0 1,0 0-1,0-1 0,0 1 0,1 0 1,-1-1-1,0 1 0,0 0 1,0-1-1,0 1 0,0 0 0,1-1 1,-1 1-1,0 0 0,0-1 0,2-17-6521,6-1-4694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5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59 6723,'0'0'16792,"117"-6"-15352,-44-1 81,9-6-817,-4 6-511,-10 1-193,-15-1-401,-9 1-1472,-20 6-1872,-19-7-1666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6.3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0 5923,'0'0'10402,"-3"23"-6328,-10 76-1201,12-93-2691,0 1 1,1-1-1,-1 1 1,1-1-1,0 1 0,1-1 1,0 0-1,0 1 1,0-1-1,1 1 0,0-1 1,0 0-1,1 0 1,-1 0-1,1 0 0,1-1 1,-1 1-1,1-1 1,0 0-1,0 0 0,0 0 1,1 0-1,0-1 1,0 0-1,0 0 0,9 6 1,-3-5-260,0 0 1,1-1-1,-1 0 1,1-1-1,0 0 1,0-1-1,0 0 0,0-1 1,0-1-1,0 0 1,1 0-1,12-3 1,-21 2 6,1 0-1,-1 0 1,0-1 0,0 0 0,0 0-1,0 0 1,0 0 0,0 0 0,-1-1-1,1 0 1,-1 0 0,0 0 0,0 0-1,0 0 1,0-1 0,2-3 0,7-11-255,0 0 1,8-20 0,-11 21 108,-1 4 62,17-45-263,-24 56 874,-1 10 1701,0 126-307,0-133-1859,0 0-1,0 0 0,1 1 1,-1-1-1,0 0 0,0 0 1,1 0-1,-1 0 0,1 0 1,-1 0-1,1 1 0,-1-1 0,1 0 1,0-1-1,0 1 0,-1 0 1,1 0-1,0 0 0,0 0 1,0 0-1,0-1 0,0 1 1,0 0-1,0-1 0,0 1 1,0-1-1,0 1 0,0-1 0,0 0 1,1 1-1,-1-1 0,1 0 1,44 2-830,-34-3 637,8 1-186,-9 1 231,1-1 0,0 0 0,0-1 0,-1 0 0,1-1 0,18-6 1,-10 6 157,-19 2 374,24-21 475,-10 7-1240,3-2 1002,24-30 0,-20 10-2067,-21 33 773,1-1-1,-1 0 1,0 0-1,0 0 1,0 0-1,0 0 1,0-6-1,-1-3-6671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7.6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53 5619,'0'0'13366,"155"-26"-11654,-101 13-639,9 6-241,-10 1-672,-4 6-160,-11 0 0,-8 0-688,-6 0-865,-5 6-1856,-9 1-1569,0-1-3650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8.1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0 8836,'0'0'3727,"-6"22"21,-2 6-2815,-25 107 4222,29-112-4496,0 0-1,2 0 1,0 0-1,3 33 1,0-53-720,-1 0 0,1-1 0,0 1 0,0-1 0,1 1 0,-1-1 0,0 1 0,1-1 0,-1 0 0,1 0-1,0 0 1,0 0 0,0 0 0,0 0 0,0 0 0,0 0 0,0-1 0,1 1 0,-1-1 0,1 0 0,-1 0 0,1 0 0,-1 0 0,6 1 0,3 1-381,0 0-1,0-1 1,0 0-1,22-1 1,-22-1 422,0-1 0,0-1 1,0 0-1,0-1 0,0 0 0,0-1 0,-1 0 0,0 0 1,0-1-1,0 0 0,0-1 0,-1 0 0,13-11 0,3-5 41,-1 0-1,-1-2 0,25-35 0,-38 47 108,0 0 1,-2-1-1,0-1 1,0 0-1,7-18 1,-16 24 4038,-8 11-2946,-10 9-911,12-6-281,0 0 1,0 1-1,1 0 0,0 0 0,0 0 0,0 1 1,1 0-1,1 0 0,-1 1 0,1-1 0,0 1 1,1 0-1,0 0 0,1 0 0,0 0 0,0 1 1,0 9-1,2-18-40,0 0-1,0 0 1,0 0 0,1-1 0,-1 1-1,0 0 1,1 0 0,-1 0 0,1 0 0,-1 0-1,1-1 1,-1 1 0,1 0 0,0 0-1,-1-1 1,1 1 0,0-1 0,-1 1-1,1 0 1,0-1 0,0 1 0,0-1-1,0 0 1,-1 1 0,1-1 0,0 0 0,0 1-1,0-1 1,0 0 0,0 0 0,0 0-1,1 0 1,40 1-920,-28-2 400,-6 1 11,0-1-1,0 0 1,0 0-1,0-1 1,0 0-1,-1-1 1,1 0-1,12-6 1,54-37-7042,-54 31 4390,16-6-4359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8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1 960,'0'0'17272,"0"117"-14646,0-103-674,0-1-895,0-33-14151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20.9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0 9540,'0'0'10517,"0"165"-7860,0-104-512,0-8-912,0-1-817,0-9-368,0-16-48,0 7-1232,0 1-2066,0-9-2833,-6 9-4594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8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 93 8980,'-127'-86'11974,"127"93"-11270,20-7-240,4 6 96,5-6-448,5 0-112,5 0-1696,0 0-3010,5-19-3378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8.6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10165,'0'0'9780,"0"131"-6979,0-72-367,0-6-834,5-1-735,5-12-529,0-8-272,-1-12-64,-4-13-384,0-7-1009,0 0-1616,0 0-1746,-5-20-2512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9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7940,'0'0'8870,"5"20"-6242,-2-11-2428,12 41 2018,-3 1 0,10 81 0,-16-36-1244,-6-93-1065,2-8-809,-1-1 713,2 2-1,-1-1 1,0 0-1,1 0 0,0 1 1,0 0-1,1-1 1,4-4-1,-6 6 164,1 1 1,-1 0-1,1-1 0,-1 1 0,1 0 0,0 0 0,0 1 0,0-1 1,0 1-1,0-1 0,0 1 0,1 0 0,-1 0 0,0 0 1,5 0-1,6 1-135,-10-1 193,0 1 0,-1 0 0,1 0 0,0 0 0,-1 1 0,1-1 0,-1 1 0,7 2 0,-9-2 20,0 0 0,1 0 0,-1 0-1,0 0 1,0 0 0,0 0 0,0 1-1,0-1 1,0 0 0,-1 1 0,1-1-1,0 0 1,-1 1 0,1-1 0,-1 1-1,1-1 1,-1 1 0,1-1 0,-1 1-1,0 0 1,0-1 0,0 1 0,0-1-1,-1 3 1,2 1 91,-1-1 0,0 0 0,0 0 0,-1 0 0,0 0 0,1 0 0,-1 1 0,0-1 0,-1 0 0,-1 5 0,1-7-118,0 0 1,0 1-1,-1-1 1,1 0-1,0 0 1,-1 0 0,0-1-1,1 1 1,-1-1-1,0 1 1,0-1-1,1 0 1,-1 0 0,0 0-1,-6 1 1,-1 0-5,-1 0-1,0-1 1,-15 0 0,1 0-3283,19-2 1683,10-13-6649,20-4 1117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9.5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0 10117,'0'0'11474,"-16"20"-9745,-49 61-462,49-52-519,16-29-734,0 1 0,-1-1-1,1 1 1,0-1 0,0 1-1,0-1 1,0 1 0,0-1 0,0 1-1,0-1 1,0 1 0,0-1-1,0 1 1,0-1 0,1 1 0,-1-1-1,0 1 1,0-1 0,0 0-1,1 1 1,-1-1 0,0 1-1,0-1 1,1 1 0,-1-1 0,0 0-1,1 1 1,1 0-2,1 0 0,-1-1-1,0 1 1,1-1 0,-1 0 0,0 1 0,0-1-1,1 0 1,-1 0 0,0-1 0,5 0 0,3 0-24,-4 1-56,1 0-1,-1-1 1,1 0-1,-1 0 1,0-1-1,0 0 1,1 0-1,-1 0 1,-1-1-1,8-3 1,-1-2-466,0-1 0,0 1 0,15-18 0,-25 25 460,-1-1 7,0 1 0,0 0 0,0 0 0,0 1-1,0-1 1,0 0 0,0 0 0,0 0 0,0 1 0,1-1 0,-1 1 0,0-1 0,0 1 0,1-1 0,-1 1 0,0 0 0,3-1 0,-4 1 825,1 3 93,24 79 2574,-21-72-3605,0-1 1,0-1 0,11 17 0,-4-44-21383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9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6883,'0'0'15127,"0"20"-13171,2 62-454,-2-79-1485,1 0 0,-1 1 0,1-1 1,0 0-1,0 1 0,0-1 0,1 0 0,-1 0 1,1 0-1,0 0 0,-1 0 0,1 0 0,1-1 1,-1 1-1,0 0 0,1-1 0,-1 0 1,1 0-1,0 0 0,0 0 0,-1 0 0,1 0 1,1-1-1,-1 1 0,0-1 0,0 0 0,0 0 1,1 0-1,-1 0 0,1-1 0,-1 1 1,0-1-1,1 0 0,-1 0 0,1 0 0,-1-1 1,1 1-1,-1-1 0,0 0 0,1 0 0,5-2 1,2-3-352,1-1 0,-1-1 1,0 0-1,10-9 1,-14 9 62,2 2 1,-1-1 0,1 1-1,0 0 1,0 1-1,0 0 1,17-6 0,-26 11 326,0-1 1,1 1-1,-1 0 1,1 0-1,-1 0 1,0 0-1,1 0 1,-1 0-1,1 0 1,-1 0-1,0 1 1,1-1-1,-1 0 1,1 0-1,-1 0 1,0 0-1,1 0 1,-1 1-1,0-1 1,1 0-1,-1 0 1,0 1-1,1-1 1,-1 0-1,0 1 1,0-1-1,1 0 1,-1 0-1,0 1 1,0-1-1,1 1 1,-1 0-1,5 16 892,0-2 161,0-2-723,4 3 342,-4-13-4284,1-2-3497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0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10837,'0'0'11253,"0"21"-8428,-4 101 182,3-121-2975,1 0-1,0 1 1,0-1-1,0 0 1,0 0-1,1 0 1,-1 0 0,0 1-1,0-1 1,1 0-1,-1 0 1,0 0-1,1 0 1,-1 0-1,1 0 1,0 0 0,-1 0-1,1 0 1,0 0-1,0 0 1,-1 0-1,1-1 1,0 1-1,0 0 1,0-1 0,2 2-1,-1-1-35,0-1 0,0 0-1,0 1 1,0-1 0,0 0 0,0 0 0,1 0-1,-1 0 1,0 0 0,0-1 0,0 1-1,0-1 1,3 0 0,5-3-70,0 0 0,-1-1 1,1 0-1,12-9 0,-7 3-14,1 1-1,-1 0 1,2 2-1,-1 0 1,28-10-1,-43 18 88,-1 0-1,1 0 0,-1 0 0,1 0 0,-1 0 0,0 0 0,1 0 0,-1 1 1,1-1-1,-1 0 0,1 0 0,-1 0 0,1 0 0,-1 1 0,0-1 0,1 0 0,-1 0 1,0 1-1,1-1 0,-1 0 0,0 1 0,1-1 0,-1 0 0,0 1 0,1-1 1,-1 0-1,0 1 0,0-1 0,0 1 0,1-1 0,-1 1 0,0-1 0,0 1 1,0 0-1,4 19 439,-3-14-243,10 14 370,-10-19-589,0-1 0,-1 0 0,1 0 0,0 0 0,-1 0 0,1 0 0,0 0 0,0 0 0,-1 0 0,1 0 0,0 0 0,-1 0 0,1 0 0,0 0 0,-1-1 0,1 1 0,0 0 0,-1 0 0,1-1 0,0 1 0,-1-1 0,1 1 0,-1 0 0,1-1 0,-1 1 0,1-1 0,0 0 0,2-2-16,6-5-80,1 1-1,-1 0 1,1 1 0,17-9 0,-25 14 117,0 0 1,0 1 0,0-1-1,1 0 1,-1 1 0,0-1-1,0 1 1,1-1 0,-1 1-1,1 0 1,-1 0 0,0 0-1,1 1 1,-1-1 0,0 1 0,1-1-1,-1 1 1,0-1 0,0 1-1,1 0 1,-1 0 0,0 0-1,0 1 1,0-1 0,0 0-1,-1 1 1,1-1 0,0 1-1,1 2 1,17 22 519,-17-21-434,0 0 0,0-1 0,1 1 1,-1-1-1,1 1 0,0-1 0,1 0 0,-1 0 0,1-1 1,0 1-1,6 3 0,-6-6-11,3 0-771,-1-13-1037,8-47-6558,-6 15-408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0.6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9444,'0'0'11864,"18"7"-9884,-5-3-1635,3 0 117,-1 2 1,1 0-1,-1 0 1,0 2-1,-1 0 1,0 0-1,18 15 1,-27-18-342,0 1 0,-1-1 1,0 1-1,0 0 1,-1 0-1,1 1 1,-1-1-1,0 1 1,-1-1-1,0 1 1,0 0-1,1 13 1,1 6 283,-2 54 1,-2-65-281,1 10-42,-1-1 0,-1 0-1,-1 1 1,-2-1 0,0 0 0,-1 0-1,-2 0 1,-10 23 0,16-44-155,0-1 1,0 1 0,0-1-1,-1 0 1,1 1-1,-1-1 1,0 0 0,0 0-1,0 0 1,0-1 0,0 1-1,0 0 1,-4 2-1,3-3-643,-1 1 0,1-1-1,-1 0 1,1 0 0,-1 0-1,1 0 1,-1-1-1,0 1 1,-4-1 0,-17 0-6550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2.0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5987,'0'0'17776,"15"0"-16768,24 0-30,0 1-1,0 3 1,0 1-1,40 10 1,-52-13-904,-22-3-4872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2.5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7155,'0'0'7972,"-1"25"-6665,-3 369 7132,5-394-9807,-1 0 1328,0 0-1,0 0 1,0 0-1,1 0 1,-1 0-1,0 0 1,0 0-1,0 0 1,0 1-1,0-1 1,0 0-1,1 0 1,-1-1 0,0 1-1,0 0 1,0 0-1,0 0 1,0 0-1,1 0 1,-1 0-1,0 0 1,0 0-1,0 0 1,0 0-1,0 0 1,0 0 0,0 0-1,1 0 1,-1 0-1,0-1 1,0 1-1,0 0 1,0 0-1,0 0 1,0 0-1,0 0 1,0 0-1,0 0 1,0-1-1,0 1 1,0 0 0,0 0-1,0 0 1,0 0-1,0 0 1,0-1-1,0 1 1,0 0-1,0 0 1,9-93-1073,-9 92 1151,0 0 0,1 0 0,-1 0 0,1 0-1,0 0 1,-1 0 0,1 0 0,0 0 0,-1 1 0,1-1-1,0 0 1,0 0 0,0 1 0,0-1 0,0 0 0,0 1-1,0-1 1,0 1 0,0-1 0,0 1 0,0 0 0,0 0-1,2-1 1,32-4 792,-23 4-826,8-2-277,0-2 0,24-8 0,7-6-4259,-21 1-751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2.7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4914,'0'0'16168,"0"138"-13671,0-86-993,0-6-655,0 7-673,0-8-176,0-12-864,0-7-2402,5-12-1152,5-14-2113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21.3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1 2081,'0'0'15036,"-1"16"-13272,-4 60 213,5 1-1,2-1 1,21 130 0,-20-190-399,-2 1-3606,1-4-4426,-1-37 398,-1-31 728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27 6035,'0'0'15257,"12"2"-14379,38 7-45,-49-9-784,0 1 0,1-1 0,-1 0 0,0 0 0,1 0 0,-1 0 0,0 0 0,1 0 0,-1 0 0,0 0 0,1-1 0,-1 1 0,0 0 0,0-1 0,1 1 0,-1-1 0,0 1 0,0-1 0,0 0 0,0 0 0,0 1 0,0-1 0,0 0 0,0 0 0,0 0 0,0 0 0,0 0 0,0 0 0,-1 0 0,1 0 1,0-1-1,0 0 0,2-3 520,-3 5-471,0 0-1,0 0 1,0-1-1,0 1 1,0 0 0,1 0-1,-1 0 1,0-1-1,0 1 1,0 0-1,0 0 1,0-1 0,0 1-1,0 0 1,0 0-1,0 0 1,0-1-1,0 1 1,0 0-1,0 0 1,0-1 0,0 1-1,0 0 1,0 0-1,0-1 1,0 1-1,0 0 1,0 0-1,0 0 1,0-1 0,0 1-1,-1 0 1,1 0-1,0 0 1,0-1-1,0 1 1,-1 0 0,-10-5 1023,-15 4-976,25 1 52,-20 0-1072,-1 2-1,1 0 1,-25 6 0,25-7-7350,12-1 923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3.1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8420,'0'0'15191,"-5"33"-15015,5-14-176,0-6-560,10 1-1649,4-8-3090,1-6-1584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3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8548,'0'0'15479,"5"112"-14919,-5-86-528,5-7-32,-5 8-1424,5-8-2370,4-12-3025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3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1 10117,'0'0'4922,"-4"21"-747,-1 4-3116,0-5-359,1 0 0,1 0 0,1 0 0,1 24 1,1-28 109,0 1 0,6 31 0,-5-42-734,1 0-1,0 0 0,0 0 1,1 0-1,0 0 1,0-1-1,0 1 0,1-1 1,-1 1-1,8 6 1,-10-11-144,1 1 1,-1-1 0,0 1-1,1-1 1,-1 1 0,0 0-1,0-1 1,0 1 0,-1 0-1,1 0 1,0 0 0,-1-1-1,1 1 1,-1 0 0,1 0 0,-1 3-1,25-4-3112,-21-2 3074,0 0-1,0 0 1,0 0 0,0 0-1,0-1 1,0 0 0,0 0-1,-1 0 1,1 0 0,-1 0-1,6-6 1,11-5 77,-2 1 77,-15 9 90,1 0-1,-1 1 1,1 0-1,-1 0 1,1 0 0,0 0-1,-1 1 1,1-1-1,0 1 1,6-1-1,1 28 2667,-5-14-2543,4 6-88,0-1 1,0 0 0,2-1-1,20 24 1,-28-36-194,1 0 0,0 0 0,0 0-1,0 0 1,1-1 0,0 0 0,-1 0 0,1 0 0,0-1 0,0 0 0,0 0 0,0 0 0,1-1 0,-1 0-1,0 0 1,1-1 0,-1 1 0,11-2 0,-8-1-66,-1 0 0,1 0 1,-1-1-1,0 0 0,0 0 0,0-1 0,0 0 0,0-1 0,-1 0 0,0 0 1,0 0-1,0-1 0,6-7 0,-5 6-56,-1-1 0,0 0 1,0 0-1,-1 0 0,0-1 1,0 0-1,-1-1 0,0 1 0,-1-1 1,5-16-1,-6-19 259,-4 45-16,1-1-1,-1 1 1,1 0-1,0-1 1,-1 1-1,1 0 0,-1 0 1,1-1-1,-1 1 1,1 0-1,-1 0 1,1-1-1,-1 1 1,1 0-1,-1 0 0,1 0 1,-1 0-1,1 0 1,-1 0-1,0 0 1,1 0-1,-1 0 1,1 0-1,-1 0 1,1 0-1,-2 1 0,-13 1 769,9 0-776,1 0 0,-1 1 0,1 0 1,0 0-1,0 0 0,0 0 1,1 1-1,-1-1 0,1 1 0,0 0 1,0 1-1,0-1 0,0 1 1,1 0-1,0 0 0,-5 10 0,5-9-14,0 1 0,0 0-1,1 0 1,0 1-1,1-1 1,-1 0-1,1 1 1,0-1-1,1 1 1,0-1-1,0 1 1,3 12-1,-2-17-60,0 0 0,0-1 0,0 1 0,0-1-1,0 1 1,1-1 0,-1 0 0,1 1 0,0-1 0,0 0 0,0 0 0,0 0 0,0 0-1,4 2 1,34 18 66,-18-20-2127,0-10-3899,-4-4-957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5.3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 4434,'0'0'19724,"0"12"-18863,-2 20-3,-11 50-1,5-39 44,-2 42 0,10 65 22,1-144-959,0-1 1,0 0-1,0 1 0,1-1 1,0 0-1,0 0 1,1 0-1,-1 0 0,1 0 1,0-1-1,0 1 1,1-1-1,-1 0 0,1 0 1,0 0-1,0 0 1,1-1-1,-1 0 0,1 1 1,-1-2-1,1 1 1,6 2-1,16 5-5603,-1-7-5421,-16-3 2929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5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96,'0'0'20172,"0"23"-19430,0 162 2270,0 70 624,-1-254-3667,1 1 0,0-1 0,0 0 0,0 1 0,0-1 0,0 1 0,1-1 0,-1 0 0,0 1 0,0-1 0,1 0 0,-1 1 0,1-1 0,0 0 0,-1 0 0,2 3 0,7-1-3816,7-3-5735,-7 0 2155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5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79 3201,'0'0'18121,"126"-27"-17209,-67 14-544,-11 0-368,1 0-320,-10 7-1345,-10-1-1552,-20 7-1041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6.0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1 1985,'0'0'19577,"-20"111"-17864,16-85-1025,4-6-432,0 0-256,0-1-176,0-12-896,0 6-689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6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3249,'0'0'16891,"3"18"-15760,7 58-355,-10-75-770,0 1 0,0-1 0,0 0-1,1 1 1,-1-1 0,0 1-1,1-1 1,-1 0 0,1 1-1,-1-1 1,1 0 0,-1 1 0,1-1-1,0 0 1,0 0 0,0 0-1,0 0 1,0 1 0,0-1 0,0-1-1,0 1 1,0 0 0,0 0-1,1 0 1,-1-1 0,0 1 0,0 0-1,1-1 1,-1 1 0,1-1-1,-1 0 1,0 1 0,1-1-1,-1 0 1,1 0 0,-1 0 0,1 0-1,-1 0 1,0 0 0,1 0-1,-1-1 1,1 1 0,-1 0 0,2-1-1,7-1-390,-5 2 290,-1-1-1,1 0 1,-1 0-1,1 0 1,-1 0-1,1-1 1,-1 0 0,0 0-1,0 0 1,5-4-1,39-29-397,-44 31 420,-3 4 109,0-1 1,0 0 0,0 0 0,0 1 0,0-1 0,0 0-1,0 1 1,0-1 0,0 1 0,0-1 0,1 1 0,-1 0-1,0 0 1,0-1 0,0 1 0,1 0 0,-1 0 0,0 0-1,0 0 1,1 0 0,-1 1 0,0-1 0,0 0 0,0 1-1,1-1 1,-1 0 0,0 1 0,0-1 0,0 1 0,0 0-1,0-1 1,0 1 0,0 0 0,0 0 0,0-1 0,0 1-1,-1 0 1,2 2 0,3 3 544,-2-1-1,1 1 1,-1 1-1,0-1 1,4 11-1,2 2-927,-1-11-3804,-8-8 3913,0 0-1,0 1 0,1-1 1,-1 0-1,0 0 0,0 0 1,1 0-1,-1 0 0,0 0 1,0 0-1,1 0 0,-1 0 1,0 0-1,0 0 0,1 0 1,-1 0-1,0 0 0,0 0 1,0-1-1,1 1 0,-1 0 1,0 0-1,0 0 0,1 0 1,-1 0-1,1-2-1909,0-4-3292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6.8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10149,'0'0'6771,"0"28"-4226,0 161 1361,0-27-321,0-161-3604,1-1-1,-1 1 1,0-1-1,0 1 1,0-1-1,0 0 0,0 1 1,1-1-1,-1 1 1,0-1-1,0 0 1,1 1-1,-1-1 1,0 0-1,0 1 0,1-1 1,-1 0-1,0 1 1,1-1-1,-1 0 1,1 0-1,-1 1 1,0-1-1,1 0 0,-1 0 1,1 0-1,-1 0 1,1 0-1,-1 0 1,0 1-1,1-1 1,-1 0-1,1 0 0,-1 0 1,1 0-1,-1-1 1,0 1-1,1 0 1,-1 0-1,1 0 1,0 0-1,14-4-135,5-12 355,1-2 0,23-25 1,-13 12 30,11-15-239,13-12-445,-25 34-2821,2 9-3681,-27 13 696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21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1 192,'0'0'20626,"33"4"-19330,199 27 913,-215-30-2036,0 1 0,0 1-1,0 1 1,0 0 0,-1 1 0,1 1-1,23 12 1,-38-16-130,0 0 1,0-1-1,0 1 0,0 0 1,0 0-1,-1 0 0,1 1 1,-1-1-1,1 0 0,-1 1 1,0-1-1,0 1 0,0-1 1,0 1-1,0-1 0,0 1 1,-1 0-1,0-1 0,1 1 1,-1 0-1,0-1 0,0 1 1,-1 3-1,1-1 21,-1-1-1,1 0 1,-1 1 0,0-1-1,0 0 1,-1 1 0,1-1-1,-1 0 1,0 0 0,0 0 0,-1-1-1,1 1 1,-4 4 0,-5 2 1,0 0 1,0-1 0,-1-1 0,0 0 0,-18 10-1,30-18-61,-1 0-1,1 0 0,0 0 0,0 0 0,-1 0 0,1 0 0,0 0 0,0 0 0,0 0 0,-1 0 0,1 0 0,0 0 0,0 0 0,0 1 0,-1-1 0,1 0 0,0 0 0,0 0 0,0 0 0,0 1 0,-1-1 0,1 0 0,0 0 0,0 0 0,0 0 1,0 1-1,0-1 0,0 0 0,0 0 0,0 1 0,0-1 0,0 0 0,0 0 0,0 0 0,0 1 0,0-1 0,0 0 0,0 0 0,0 1 0,0-1 0,0 0 0,0 0 0,0 0 0,0 1 0,0-1 0,0 0 0,0 0 0,1 1 0,14 6-234,43 10 42,-21-8 136,-2 1 0,0 3 0,37 17 1,-69-29 70,0 0 0,-1 1 1,1-1-1,-1 1 1,1 0-1,-1-1 0,0 1 1,1 0-1,-1 1 1,0-1-1,-1 0 0,1 0 1,0 1-1,0-1 1,-1 1-1,0 0 0,1-1 1,-1 1-1,0 0 0,0 0 1,-1 0-1,1 0 1,-1 0-1,1 0 0,-1-1 1,0 1-1,0 0 1,0 0-1,0 0 0,-1 0 1,1 0-1,-1 0 1,0 0-1,0 0 0,0 0 1,0-1-1,-3 6 1,-4 2 112,0 1 0,-1-1 0,-1 0 0,1-1 0,-22 16 0,-67 39 483,61-41-390,27-17-234,-63 37 468,66-40-586,-1 1 1,1-1-1,-1-1 0,0 0 1,0 0-1,0 0 0,0-1 0,-9 1 1,18-20-7018,0 14 6324,0-1 0,1 1-1,-1-1 1,1 1 0,0 0-1,4-6 1,23-32-5563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7.3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0 177 10517,'0'0'12422,"13"4"-11273,-6-1-1031,1 0-9,0 0 0,0-1 0,0 1 0,0-1 0,1-1 0,-1 0 0,1 0 0,-1-1 0,1 0 0,-1 0 0,1-1 0,-1 0 0,11-3 0,-2-3-100,1-2 0,-1-1-1,0 0 1,-1-1 0,0 0 0,-1-2 0,0 0 0,22-25 0,-32 33-59,-4 4 43,1-1 1,-1 1-1,0-1 0,1 1 1,-1-1-1,0 0 0,0 1 1,0-1-1,-1 0 1,1 0-1,0 0 0,0-3 1,0 2 1092,-3 24 205,-13 20-833,10-29-284,0 0 0,1 0 1,0 1-1,2-1 0,-1 1 1,-1 21-1,4-32-163,0 1 1,0-1-1,0 1 0,0-1 1,0 1-1,1-1 0,-1 1 1,1-1-1,0 0 0,-1 1 1,1-1-1,0 0 0,0 1 1,1-1-1,-1 0 0,2 2 1,-1-2-20,0-1 0,0 0 0,1 1 0,-1-1 0,0 0 0,1 0 1,-1-1-1,0 1 0,1 0 0,-1-1 0,1 0 0,0 1 0,-1-1 0,1 0 1,3-1-1,3 1-100,0 0 0,0-1-1,1 0 1,-1-1 0,0 0 0,0 0 0,-1-1 0,1 0 0,0 0 0,-1-1 0,0 0 0,0-1 0,0 0 0,0 0 0,-1-1 0,0 0 0,7-7 0,13-15-596,-21 21 603,0 0-1,1 0 0,12-9 1,-19 16 132,1 0 0,-1 0 0,0 0 0,0 1 0,1-1 0,-1 0 0,0 0-1,0 0 1,1 0 0,-1 0 0,0 1 0,0-1 0,0 0 0,1 0 0,-1 0 0,0 1 0,0-1 0,0 0 0,0 0 0,0 1 0,1-1 0,-1 0 0,0 0 0,0 1 0,0-1 0,0 0 0,0 0-1,0 1 1,0-1 0,0 0 0,0 0 0,0 1 0,0-1 0,0 0 0,0 0 0,0 1 0,0-1 0,0 0 0,-1 1 0,2 13 130,-1-13-79,0 0-70,2 39 746,-2-38-711,0 0 1,0 0-1,1 0 0,-1 0 0,0 0 0,1 0 1,0 0-1,-1-1 0,1 1 0,0 0 1,0 0-1,0 0 0,0-1 0,1 1 0,1 1 1,-3-2-51,1-1 0,0 1 0,0-1 0,0 0 0,0 1 0,0-1 1,0 0-1,-1 0 0,1 0 0,0 0 0,0 0 0,0 0 0,0 0 1,0 0-1,0 0 0,0 0 0,0 0 0,0 0 0,0-1 0,0 1 1,-1 0-1,1-1 0,0 1 0,0-1 0,0 1 0,1-2 0,18-17-236,-17 15 214,7-6-26,0-1 0,1 2 0,0-1-1,1 1 1,-1 1 0,2 0 0,-1 1 0,1 1 0,0 0-1,21-7 1,-31 11-110,1 1-1,0-1 0,-1-1 1,0 1-1,1 0 1,-1-1-1,0 1 1,0-1-1,-1 0 0,1 0 1,0 0-1,-1 0 1,2-4-1,14-28-5713,-11 3-2491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8.5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5731,'0'0'15633,"20"7"-13632,1 0-1474,-8-2-258,1 0 1,-1-1-1,1-1 0,0 0 1,0-1-1,0 0 0,18-1 1,25-1 147,26 0 193,-55 0-4609,-1 0-3834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9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0 80,'0'0'15420,"-1"24"-12746,-4 156 2736,-1-73-2210,-1 67-3028,7-173-468,0 0 0,0 0 1,0 0-1,1 0 0,-1 0 0,0 0 0,1 0 0,-1 0 0,0 0 0,1 0 0,-1 0 0,1 0 0,0-1 0,-1 1 0,1 0 0,0 0 0,-1-1 0,1 1 0,0 0 1,0-1-1,0 1 0,0-1 0,-1 1 0,1-1 0,0 1 0,0-1 0,0 1 0,0-1 0,0 0 0,0 0 0,0 0 0,0 0 0,0 1 0,0-1 0,0 0 0,0-1 1,0 1-1,0 0 0,0 0 0,0 0 0,2-1 0,27-7-5764,-15 2 5882,27-17 504,-26 15 1647,0 0 0,15-12 1,-6 2-132,1-1-362,39-36 0,-58 49-1186,-1-1 0,0 0-1,0 0 1,-1 0 0,1-1-1,-2 0 1,1 0 0,-1 0-1,-1-1 1,5-13 0,-8 21-175,0 1 0,1-1 0,-1 1 0,0 0 0,0-1 0,0 1 0,0-1 0,0 1 0,0-1 1,0 1-1,0 0 0,0-1 0,-1 1 0,1-1 0,0 1 0,0-1 0,0 1 0,0 0 0,0-1 0,-1 1 0,1-1 1,0 1-1,0 0 0,-1-1 0,1 1 0,0 0 0,-1 0 0,1-1 0,0 1 0,-1 0 0,0-1 0,-17-2 916,14 4-1022,0-1 0,0 1 0,0 0 0,0 0 0,0 0 0,0 0 0,1 1 0,-5 1 0,2 2 22,0-1 0,0 1-1,1 0 1,0 1 0,0-1 0,0 1 0,1 0-1,0 0 1,0 0 0,0 1 0,1 0 0,0-1-1,0 1 1,1 0 0,0 0 0,0 1 0,1-1 0,-1 0-1,2 1 1,-1 14 0,1-21-31,0 0 0,0 0-1,1-1 1,-1 1 0,0 0 0,0 0 0,1 0-1,-1 0 1,1 0 0,-1-1 0,0 1 0,1 0 0,0 0-1,-1-1 1,1 1 0,-1 0 0,1-1 0,0 1 0,-1 0-1,1-1 1,0 1 0,0-1 0,0 0 0,-1 1-1,1-1 1,0 1 0,0-1 0,0 0 0,0 0 0,0 0-1,0 1 1,1-1 0,35 1-265,-26-1 33,4-1-691,-1 1-1,1-2 1,-1 0 0,25-7-1,-21 4-1155,-1-2 0,-1 0 0,22-13 1,3-6-4172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9.1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1 3714,'0'0'18776,"-34"131"-16935,29-124-944,5-1-785,0-19-12774,10-13 3185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9.3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34 164 8340,'-34'-111'13974,"49"111"-13750,9 0-32,5 0-192,10 0-528,5-7-1777,4-13-2913,-4-6-6083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9.5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8548,'0'0'12971,"-1"26"-10692,-3 158 1360,4-91-2090,0-35-115,0-19-3427,0-7-2778,0 0-3779,0-43 2888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50.1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1 3730,'0'0'11498,"0"24"-8966,0-7-1940,0 30 1787,-10 76-1,-1-58-870,-3 0 1,-42 116-1,52-170-1796,4-12-358,6-13-429,2 5 1018,1 2 0,-1-1 0,2 1 0,-1 0 0,1 1 1,0 0-1,0 1 0,15-6 0,-18 9 45,0 0 0,1 1 0,-1 0-1,1 0 1,-1 0 0,1 1 0,-1 0 0,1 1 0,13 2 0,-19-3 33,1 1 0,-1-1 0,1 1 0,-1-1 0,1 1 0,-1 0 0,0 0 0,1 0 0,-1 1 0,0-1 0,0 1 0,0-1 0,0 1 0,0-1 0,0 1 0,0 0 0,-1 0 1,1 0-1,-1 0 0,1 0 0,-1 0 0,0 1 0,0-1 0,0 0 0,0 1 0,0-1 0,0 1 0,-1-1 0,1 1 0,-1-1 0,0 4 0,0-3 21,1 4 78,-1-1 0,0 1 0,-1-1 0,1 1 0,-1-1 0,-4 12 0,4-15-89,-1 0 0,0 0-1,0 0 1,0-1 0,-1 1-1,1-1 1,-1 1 0,1-1-1,-1 0 1,0 0-1,0 0 1,0 0 0,0 0-1,-6 2 1,-2 0-56,-1 0 0,0-1 1,0 0-1,0 0 0,0-2 0,0 1 1,0-2-1,-24 0 0,19-1-344,15 1-405,2-2 308,0 0-1,0 0 1,0 0-1,0 0 1,0 0-1,1 0 1,-1 0-1,0 0 1,1 0 0,0 0-1,-1 0 1,1 0-1,0 0 1,0 0-1,0 0 1,0 1-1,1-1 1,-1 0-1,0 1 1,1-1 0,-1 1-1,1-1 1,0 1-1,1-1 1,29-24-6151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50.5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165 0 9012,'0'0'14039,"-21"4"-12778,-65 17-433,83-20-801,0 0 0,1 0 0,-1 0 0,0 0 0,1 0 0,-1 0 0,1 1 0,0-1 1,-1 1-1,1 0 0,0-1 0,0 1 0,0 0 0,0 1 0,0-1 0,1 0 1,-1 0-1,1 1 0,-1-1 0,1 1 0,0-1 0,0 1 0,0-1 0,0 1 1,0 0-1,1 0 0,-1 3 0,-1 3 35,1-6-67,0 1-1,0 0 0,0 0 0,1-1 1,-1 1-1,1 0 0,0 0 1,0 0-1,1 5 0,0-8-31,-1 0 0,1 0 0,0 0 0,0 0 0,-1 0 0,1 0-1,0 0 1,0 0 0,0 0 0,0 0 0,0 0 0,1-1 0,-1 1-1,0 0 1,0-1 0,0 1 0,0-1 0,1 0 0,-1 1 0,0-1-1,1 0 1,-1 0 0,0 1 0,0-1 0,1 0 0,-1 0 0,0-1 0,3 1-1,0-1-52,0 1 0,-1-1-1,1 0 1,-1 0-1,1-1 1,-1 1 0,1-1-1,-1 0 1,0 0 0,0 0-1,5-4 1,37-32-397,-32 25 362,-8 8 101,10-9 34,0 49 2801,-9-20-2001,3-2-1085,5-11-7739,-7-2 4740,7 0-2905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50.6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0 0 3762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50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44 3762,'126'-38'3828,"-101"32"2874,-24 14-5638,2 21 2407,-1-13-2222,0-1-1,0 1 1,2-1 0,0 1-1,7 17 1,-11-32-1265,1 0-1,-1-1 1,1 1 0,-1 0 0,1 0 0,-1 0-1,1-1 1,0 1 0,-1 0 0,1-1 0,0 1-1,0-1 1,-1 1 0,1-1 0,0 1 0,0-1-1,0 1 1,0-1 0,-1 0 0,1 1 0,0-1-1,0 0 1,0 0 0,0 0 0,0 0 0,0 1-1,0-1 1,0-1 0,0 1 0,0 0 0,0 0-1,0 0 1,0 0 0,0-1 0,-1 1 0,1 0 0,0-1-1,0 1 1,0-1 0,0 1 0,1-2 0,4-2-163,0 0 0,-1-1 0,1 0 1,5-7-1,-7 9 285,-1-1-41,0 1-20,0 0-1,0 0 0,0-1 0,0 2 0,1-1 0,0 0 0,-1 1 1,1 0-1,0-1 0,0 1 0,0 1 0,0-1 0,5-1 0,-9 5 61,0 0 0,0 0 0,1 0 0,-1 0-1,0 0 1,1 0 0,-1-1 0,1 1 0,0 0 0,-1 0-1,3 2 1,0 4-31,-3 0-508,1 15-9206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22.3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5811,'0'0'14710,"7"2"-12783,7 2-1436,1 1 1,-1 1 0,-1 0-1,1 1 1,-1 0 0,-1 1-1,1 0 1,20 19 0,2 4 395,50 59 1,-71-75-712,-2 2 1,0 0 0,-1 0 0,0 1-1,-2 0 1,0 1 0,7 23-1,-8-14 41,-1 0 0,-2 1 0,0-1-1,0 47 1,-3-36-28,-2-1 0,-2 1 0,-1 0 0,-2 0 0,-18 67 0,-138 309 299,152-396-488,0-1 0,-1 0 0,-14 19 0,24-37-45,-1 1 0,1 0 1,-1-1-1,1 1 0,0-1 0,-1 1 0,1 0 1,-1-1-1,0 1 0,1-1 0,-1 0 0,1 1 0,-1-1 1,0 1-1,1-1 0,-1 0 0,0 1 0,1-1 1,-1 0-1,0 0 0,0 0 0,-4-5-2085,-7-54-8200,10 9-4381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51.5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4082,'0'0'19265,"0"18"-17550,-1 5-1299,1 1 220,-7 41 1,6-52-399,4-11-666,10-16-1086,5-6 1473,-8 13-34,18-11-74,-27 18 170,-1 0 0,1 0 0,0 0 1,0 0-1,0 0 0,0 0 0,0 0 0,0 0 0,0 0 0,-1 0 0,1 0 0,0 0 1,0 1-1,0-1 0,0 0 0,-1 1 0,1-1 0,0 1 0,0-1 0,-1 1 0,1-1 1,0 1-1,-1-1 0,1 1 0,0 0 0,-1-1 0,1 1 0,-1 0 0,1-1 0,-1 1 1,1 0-1,-1 0 0,0 0 0,1 0 0,9 25 924,-6-17-557,0 0 0,0 0 0,9 14 0,-6-17-318,-5-5-54,1-1-78,0-1 0,0 1 1,0-1-1,-1 0 0,1 0 1,0-1-1,0 1 0,0-1 1,-1 1-1,1-1 0,-1 0 1,1 0-1,-1 0 0,0 0 1,0 0-1,0 0 0,3-5 1,15-13-299,-6 9 304,34-26-256,-44 35 259,0-1-1,0 1 0,0 0 1,0 0-1,1 1 0,-1-1 1,0 1-1,1 0 0,-1 0 0,7-1 1,-10 3 62,0-1 0,0 0 0,0 0 0,0 1 0,0-1 0,0 1 0,0-1 1,0 1-1,-1-1 0,1 1 0,0 0 0,0-1 0,-1 1 0,1 0 0,0-1 0,-1 1 0,1 0 1,0 0-1,-1 0 0,1 0 0,-1 0 0,0 0 0,1 0 0,-1-1 0,0 1 0,1 2 0,7 35 1188,-6-22-513,8 27 581,-10-42-1172,3-1-3496,-2 0 2980,-1 0-1,0-1 0,1 1 1,-1 0-1,1 0 1,-1 0-1,0-1 0,1 1 1,-1 0-1,2-3-3388,-1 2 3388,-1 1 0,0 0 1,0-1-1,0 1 1,0-1-1,4-17-8644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51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0 7171,'0'0'15677,"21"12"-13815,2 2-1344,112 70 2488,-131-81-2883,-1-1 0,0 0 1,0 1-1,0 0 0,-1-1 0,1 1 0,-1 0 0,1 1 0,-1-1 0,0 0 0,3 7 1,-4-4 61,1 1 1,-1-1-1,0 1 1,-1 0-1,0 12 1,0-8-19,1-4-87,-1 0 1,0-1-1,-1 1 0,1 0 0,-1 0 0,0-1 0,-1 1 0,0 0 0,0-1 0,0 1 0,-1-1 0,-5 10 0,-34 54 106,-93 139 362,130-203-548,1 0 0,1 1 0,-1-1 0,1 1 0,-4 12 0,4-10 0,3-9-21,0 1 0,0-1 0,0 0 0,0 0 0,0 1 0,-1-1 0,1 0 0,0 0 0,0 1 0,0-1 0,0 0 0,0 0 0,0 1 0,0-1 0,0 0 0,-1 0 0,1 0 0,0 1-1,0-1 1,0 0 0,0 0 0,-1 0 0,1 1 0,0-1 0,0 0 0,-1 0 0,1 0 0,0 0 0,0 0 0,-1 0 0,1 0 0,0 1 0,0-1 0,-1 0 0,1 0 0,0 0 0,0 0 0,-1 0 0,1 0 0,-6-10-2185,0-15-4394,4-19-1681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28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1 208,'-54'124'1585,"25"-19"-1009,29-26 32,0-7-480,0 13-128,0 46-304,0 27-16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28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0 912,'-14'138'0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39.9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1 151 2449,'0'0'5587,"0"29"-884,0 198 2626,15-8-2235,-5-120-3625,-6-71-1005,-4-28-450,0 0-1,0 0 1,0 0 0,0 0-1,0 0 1,0-1-1,0 1 1,0 0 0,0 0-1,0 0 1,0 0 0,0 0-1,0 0 1,0-1-1,0 1 1,0 0 0,0 0-1,0 0 1,0 0 0,0 0-1,0 0 1,0-1-1,0 1 1,0 0 0,0 0-1,0 0 1,0 0 0,0 0-1,1 0 1,-1 0-1,0 0 1,0-1 0,0 1-1,0 0 1,0 0 0,0 0-1,0 0 1,1 0 0,-1 0-1,0 0 1,0 0-1,0 0 1,0 0 0,0 0-1,0 0 1,1 0 0,-1 0-1,0 0 1,0 0-1,0 0 1,0 0 0,0 0-1,0 0 1,1 0 0,-1 0-1,0 0 1,0 0-1,0 0 1,0 0 0,0 0-1,0 1 1,0-1 0,1 0-1,-1 0 1,-16-496 405,14 448-467,0-155-529,2 201 636,4 2 184,8 0-165,-1 2-1,1-1 1,-1 2 0,0 0-1,0 0 1,0 1 0,0 0-1,-1 0 1,0 2 0,0-1-1,0 1 1,0 0 0,-1 1-1,0 1 1,-1-1 0,11 12-1,-11-10-49,1 1-1,-1 0 0,-1 0 1,0 0-1,0 1 0,-1 0 1,-1 1-1,0-1 1,0 1-1,-1 0 0,-1 0 1,0 1-1,-1-1 0,0 1 1,0 12-1,-2-21-17,0 1 1,0-1-1,-1 0 1,0 0-1,0 0 0,0-1 1,0 1-1,-1 0 0,1 0 1,-1 0-1,0-1 1,0 1-1,0-1 0,0 0 1,-1 0-1,-5 6 1,3-5-30,1 0 1,-1-1 0,0 1 0,-1-1 0,1 0 0,-1 0 0,1-1 0,-1 1 0,0-1-1,-10 2 1,10-3-126,0 0-1,0 0 1,0 0 0,0-1-1,-1 1 1,1-2-1,0 1 1,0-1-1,0 0 1,-1 0-1,1 0 1,0-1-1,0 0 1,1 0-1,-1-1 1,0 0 0,1 0-1,0 0 1,-1 0-1,1-1 1,0 0-1,1 0 1,-7-6-1,11 8 9,0 7 19,1 4 135,0 0 1,1-1-1,0 1 0,1 0 1,0-1-1,0 1 0,1-1 1,0 0-1,5 7 1,6 9 588,31 38 0,-38-52-534,1-1-1,0 0 1,1 0-1,0-1 1,1 0 0,0 0-1,0-1 1,0-1-1,1 0 1,0-1 0,14 5-1,-7-5-83,-1-1 0,1 0-1,0-2 1,1 0 0,-1-1 0,34-3-1,-48 2-47,1 0 0,-1-1 0,0 0 0,0 0-1,1-1 1,-1 1 0,0-1 0,0 0 0,-1 0 0,1-1 0,0 1-1,-1-1 1,1 0 0,-1 0 0,0-1 0,0 1 0,0-1-1,-1 0 1,1 0 0,-1 0 0,0-1 0,2-4 0,-3 7 187,-2-1 1,1 1 0,0 0 0,0-1 0,-1 1-1,1-1 1,-1 1 0,0-1 0,0 1 0,0-1-1,0 1 1,0 0 0,-1-1 0,1 1-1,-1-1 1,1 1 0,-1-1 0,0 1 0,0 0-1,0 0 1,0-1 0,-1 1 0,1 0 0,0 0-1,-1 0 1,1 0 0,-1 1 0,0-1-1,-3-2 1,1 0-236,0 1 0,0 0 0,0 1 0,0-1 1,0 1-1,-1 0 0,1 0 0,-1 0 0,0 0 0,0 1 0,1 0 0,-1 0 0,-8 0 0,6 0-845,6 1 302,-1 0 1,0 0-1,1-1 0,-1 2 1,0-1-1,1 0 0,-1 0 1,0 0-1,1 1 0,-1-1 1,-2 2-1,-6 9-7276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0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 7716,'0'0'14518,"160"-6"-13237,-112-1-945,1 1-304,-5 6-32,-10 0-1249,-10 0-1408,-14 0-2065,-10-7-1409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0.4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8132,'0'0'13334,"5"151"-10533,5-112-848,5-6-1217,4-7-608,0 0-128,1-6-496,4 0-2401,0-7-2882,5-7-6755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0.7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 1 13222,'0'0'8100,"-14"21"-5214,-42 65-1165,52-80-1458,0 1 0,1 0 0,-1-1-1,1 1 1,-3 11 0,6-15-239,0 0 0,-1-1 0,1 1 0,0 0 0,0-1 0,1 1 0,-1 0 0,1 0 0,0 3 0,0-5-55,-1 0-1,1 0 1,0 0-1,-1 0 1,1-1-1,0 1 1,0 0-1,-1 0 1,1 0-1,0-1 1,0 1-1,0-1 1,0 1 0,0 0-1,0-1 1,0 0-1,0 1 1,0-1-1,0 0 1,0 1-1,0-1 1,1 0-1,-1 0 1,2 0-1,35 0-1518,-28 0 819,-2-1 426,-1 0 0,1 0 1,-1-1-1,1 0 0,-1 0 0,0-1 0,0 0 1,0-1-1,0 1 0,-1-1 0,11-8 0,-16 12 350,-1-1 1,1 1-1,-1 0 0,1 0 0,-1 0 0,1-1 1,0 1-1,-1 0 0,1 0 0,-1 0 0,1 0 1,-1 0-1,1 0 0,0 0 0,-1 0 0,1 1 1,-1-1-1,1 0 0,-1 0 0,1 0 0,-1 1 1,1-1-1,-1 0 0,1 0 0,-1 1 0,1-1 0,-1 0 1,1 1-1,0 0 0,14 16 1785,-7-7-864,-7-9-967,0 0 1,0 0-1,1 0 1,-1-1 0,0 1-1,0 0 1,1-1 0,-1 1-1,0-1 1,1 0 0,-1 1-1,0-1 1,1 0 0,-1 0-1,3 0 1,-3 0-291,0 0-1,0-1 1,0 1 0,0 0-1,0-1 1,0 1 0,0 0-1,0-1 1,0 1 0,0-1-1,0 0 1,-1 1 0,1-1-1,0 0 1,0 0-1,-1 1 1,1-1 0,0 0-1,-1 0 1,1 0 0,-1 0-1,1 0 1,0-1 0,9-28-5749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0.9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46 9989,'0'0'12309,"161"33"-11685,-103-33-383,0-13-241,-4-7-1057,-11-6-2689,-14 6-3169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1.1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2209,'0'0'23355,"73"118"-21995,-54-92-735,-4 1-513,-6-8-112,1 1-769,5-7-2144,-11-13-2706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5:18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431 507 880,'0'0'18548,"5"-28"-16046,12-88-288,-16 104-1797,0 1-1,0-1 1,-1 0-1,-1 0 0,0 1 1,0-1-1,-1 0 0,-1 1 1,-6-19-1,1 12-113,-1 0-1,-1 0 1,-18-24-1,17 26-140,4 5-64,-2 0-1,1 0 0,-2 1 0,1 0 1,-22-16-1,25 22-43,0 0 1,0 0-1,-1 0 1,0 1-1,1 0 1,-1 0-1,-1 1 0,1-1 1,0 2-1,0-1 1,-1 1-1,-11 0 1,-5 0 97,-32 1 51,53 0-201,0 0 0,0 1 0,0 0 1,0-1-1,0 1 0,0 0 0,0 0 0,0 1 0,0-1 0,1 1 0,-1-1 0,0 1 0,1 0 0,-5 4 0,-1 5-27,0 0-1,0 0 0,1 1 0,1 0 0,0 1 1,1-1-1,0 1 0,1 0 0,-4 17 0,7-23 8,-1 0-1,1 0 0,0 0 0,1 1 0,0-1 0,0 0 0,0 1 1,1-1-1,0 0 0,0 0 0,1 0 0,0 1 0,0-2 0,1 1 1,0 0-1,0 0 0,1-1 0,0 0 0,5 7 0,4 0 5,1-2 0,0 0-1,1 0 1,1-1-1,-1-1 1,1-1-1,25 10 1,10 6 15,3 3 6,-9-6 16,0 2 0,-2 2 0,-1 1 0,50 42 0,-86-62 22,1 1 0,-2 0 0,1 0 0,-1 0 0,0 1 0,0-1 0,-1 1-1,0 0 1,0 1 0,-1-1 0,0 1 0,0-1 0,-1 1 0,-1 0 0,1 0 0,0 13-1,-4-19 25,0-1 1,1 0-1,-1 1 0,0-1 0,0 0 0,0 0 0,0 0 0,-1 0 0,1-1 0,0 1 0,-1 0 0,1-1 0,-1 0 0,0 0 0,-3 2 0,-3 1 30,-34 16-88,-1-2 1,0-1-1,-2-3 1,0-2-1,-69 10 1,83-19 8,-10 3-125,42-6-3,-1 1 1,0-1 0,0 0-1,0 1 1,0-1 0,0 0 0,1 0-1,-1 1 1,0-1 0,0 0-1,0 0 1,0 0 0,0 0 0,0 0-1,0-1 1,0 1 0,0 0-1,1 0 1,-1-1 0,0 1 0,0 0-1,0-1 1,0 1 0,0-1-1,1 1 1,-1-1 0,0 1 0,1-1-1,-1 1 1,0-1 0,1 0-1,-1 0 1,0 1 0,1-1-1,-1 0 1,0-1 0,0-3-1134,1 1 0,-1-1 0,1 1 0,-1-1 0,1 0 0,1-7 0,0-8-2566,-1-22-6760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1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8676,'0'0'15847,"92"20"-15703,-67-13-144,-1-7-1280,-5 0-3154,1 0-4707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1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0 592,'0'0'19865,"30"112"-19865,-16-86-272,10-6-2609,1-7-3426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1.6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57 158 992,'0'0'17238,"12"-16"-15475,40-53-704,-50 67-896,0 0-1,-1-1 0,1 1 1,-1 0-1,0-1 0,0 1 1,1 0-1,-2-1 0,1 0 1,0 1-1,0-1 0,-1 1 1,0-1-1,1 0 0,-1 0 1,0 1-1,0-1 0,0 0 0,-2-4 1,2 6 10,-1 0 0,0 0 0,1 0 1,-1-1-1,0 1 0,0 0 0,0 0 1,0 1-1,0-1 0,0 0 0,0 0 0,0 0 1,-1 1-1,1-1 0,0 0 0,0 1 1,-1-1-1,1 1 0,0 0 0,-1-1 0,1 1 1,0 0-1,-1 0 0,1 0 0,-3 0 1,-9 0 538,5-1-507,1 1-1,0 0 1,0 1-1,-1 0 1,-11 2 0,17-2-229,0 0 1,1 0 0,-1 0 0,0-1 0,0 2-1,1-1 1,-1 0 0,1 0 0,-1 0-1,1 1 1,0-1 0,-1 1 0,1-1 0,0 1-1,0-1 1,0 1 0,0 0 0,0 0 0,0-1-1,0 1 1,1 0 0,-1 0 0,1 0 0,0 0-1,-1 4 1,-1 5-945,1 1 0,1-1 0,1 19 0,-1-28 597,0 0 1,0 0 0,0 0-1,1 0 1,-1 0-1,1 0 1,-1 0 0,1 0-1,0-1 1,0 1-1,-1 0 1,1 0-1,1 0 1,-1-1 0,0 1-1,0-1 1,1 1-1,-1-1 1,1 1 0,-1-1-1,1 0 1,-1 0-1,1 0 1,0 0 0,0 0-1,-1 0 1,4 1-1,27 0-7088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2.0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9652,'0'0'16432,"-1"19"-15797,-3 57-312,3-74-319,1 0 1,1 0-1,-1 0 0,0 0 1,0 0-1,1 0 1,-1 0-1,1-1 0,-1 1 1,1 0-1,0 0 1,0-1-1,0 1 1,0 0-1,0-1 0,0 1 1,0-1-1,1 1 1,-1-1-1,1 1 0,-1-1 1,1 0-1,-1 0 1,1 0-1,0 0 1,2 1-1,3 2 10,0 1-153,2 0 0,-1-1 0,0 0-1,1-1 1,0 1 0,-1-2 0,1 1 0,1-1 0,-1-1-1,0 1 1,0-2 0,1 1 0,-1-1 0,0-1-1,0 0 1,1 0 0,-1-1 0,0 0 0,0 0 0,0-1-1,-1 0 1,1-1 0,10-5 0,-10 3-22,-7 5 145,-1 0 0,1 0 0,0 0 0,0 0-1,0 1 1,0-1 0,-1 1 0,1-1 0,0 1 0,0-1 0,0 1 0,0 0-1,0 0 1,0 0 0,5 1 2836,18 25-1139,-22-22-2954,11 11-4746,12-8 1834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2.1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53 7459,'0'0'19449,"-10"-53"-28749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17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 7555,'0'0'16477,"9"5"-13307,-9-5-3158,0-1 0,0 0-1,0 0 1,0 0 0,0 1 0,0-1 0,0 0 0,0 0 0,0 0 0,1 1 0,-1-1 0,0 0-1,1 0 1,-1 1 0,0-1 0,1 0 0,-1 1 0,1-1 0,-1 0 0,1 1 0,0-1 0,-1 0-1,1 1 1,0-1 0,-1 1 0,1-1 0,0 1 0,-1 0 0,1-1 0,0 1 0,0 0 0,0-1-1,-1 1 1,1 0 0,0 0 0,0 0 0,0 0 0,0 0 0,0 0 0,-1 0 0,1 0 0,0 0-1,0 0 1,0 0 0,0 0 0,-1 1 0,1-1 0,0 0 0,0 0 0,0 1 0,-1-1 0,1 1-1,0-1 1,-1 1 0,1-1 0,0 1 0,-1-1 0,1 1 0,0-1 0,-1 1 0,1 0 0,0 1 3134,0 5-9968,5 4 444,6 2-1439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17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14 104 4626,'0'0'14927,"3"17"-12702,32 163 3975,-35-176-6139,1 0 1,1 0-1,-1 0 0,0 0 0,1 0 0,0 0 0,0-1 1,0 1-1,1-1 0,-1 1 0,1-1 0,0 0 1,0 0-1,0 0 0,0 0 0,0-1 0,1 1 1,-1-1-1,1 0 0,0 0 0,0 0 0,0 0 1,0 0-1,0-1 0,0 0 0,0 0 0,0 0 0,1 0 1,-1-1-1,6 1 0,4-1-12,32-3 87,-43 3-131,-1 0 0,0-1 0,0 0 0,0 1 0,0-1 0,0 0-1,0 0 1,0 0 0,0-1 0,0 1 0,-1 0 0,1-1-1,0 1 1,-1-1 0,1 1 0,-1-1 0,1 0 0,0-2-1,2-3 22,-1 0-1,0-1 0,0 1 0,-1-1 0,0 0 0,-1 1 0,1-15 0,-2-58 133,0 68-151,-1-1-11,0 0-1,-1 1 1,0-1-1,-1 0 1,-1 1-1,0 0 1,-11-22 0,13 30 60,0-1 1,-1 1 0,1 0 0,-1 0 0,0 1-1,0-1 1,-1 1 0,1-1 0,-1 1 0,0 0-1,0 0 1,0 1 0,0-1 0,0 1 0,-1-1-1,1 1 1,-1 1 0,0-1 0,0 1 0,1 0-1,-1 0 1,0 0 0,0 0 0,-6 1 0,0 0 243,3-1-268,0 1 0,1 0-1,-1 0 1,0 1 0,0 0-1,1 0 1,-1 1 0,1 0 0,-1 0-1,1 1 1,0 0 0,0 0 0,0 1-1,-6 4 1,11-7-550,2 11-5092,0-11 5028,0 1 0,1-1 0,-1 1 0,0-1 1,1 1-1,-1-1 0,1 1 0,0-1 0,-1 0 0,1 1 1,0-1-1,0 0 0,0 0 0,0 1 0,0-1 0,0 0 1,0 0-1,1 0 0,-1 0 0,0 0 0,3 1 0,18 11-10207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18.2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7283,'0'0'9989,"0"19"-7142,0 328 5228,0-303-7788,2 0 0,1 0 0,15 63-1,-17-104-380,-1-2 25,0 0 1,0 0-1,0 0 1,0 0 0,0 0-1,0 0 1,1 0-1,-1 0 1,0 0-1,1 0 1,-1-1 0,1 1-1,-1 0 1,1 0-1,-1 0 1,1 0-1,0-1 1,-1 1 0,1 0-1,0 0 1,0-1-1,-1 1 1,1 0-1,0-1 1,0 1 0,0-1-1,0 0 1,0 1-1,2 0 1,-3-5-1111,0-169-14575,-4 103 5781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18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10085,'0'0'11069,"20"-1"-10128,62-3-183,-78 3-627,-1 1 0,1 0-1,0 0 1,0 0 0,-1 1-1,1-1 1,-1 1 0,1 0 0,0 0-1,-1 0 1,0 0 0,1 1-1,-1-1 1,0 1 0,0 0 0,1 0-1,-1 0 1,-1 0 0,1 0-1,0 1 1,-1-1 0,1 1-1,-1 0 1,0-1 0,0 1 0,0 0-1,0 0 1,0 1 0,-1-1-1,0 0 1,1 0 0,0 6 0,1 6 528,-1 0 0,0 1 0,-1-1 0,-1 1 0,-3 23 0,2-29-600,0-1 4,0 0 0,-1-1 1,0 1-1,-1 0 0,0-1 0,0 0 1,-1 0-1,0 0 0,-9 13 1,1-5-137,0-1 0,-2 0 0,-18 16 0,32-31 71,-1 2-185,0-1 0,0 0 0,0 0 0,0 0 0,0 0 0,0 0 0,-1-1 0,1 1 0,0 0 0,-1 0 0,1-1 1,0 1-1,-1-1 0,1 1 0,-3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18.9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0 271 3522,'0'0'15911,"25"-23"-13718,79-75-843,-95 90-1156,-1-1-1,0 0 1,0-1 0,-1 1 0,6-12 0,-11 16 376,0 1-1,-1-1 1,1 0 0,-1 0 0,0 0-1,-1 0 1,1 0 0,-1-9 0,-3 14-429,1 0 1,-1 0 0,1 0-1,-1 0 1,1 0 0,0 1-1,-1 0 1,1-1 0,-5 3-1,2 1-149,1 0-1,0 0 0,-1 1 0,2 0 0,-1 0 1,1 0-1,-5 8 0,-19 45-139,22-46 142,-3 4 27,2 0-1,0 0 1,1 0 0,1 1-1,0 0 1,-2 26-1,7-42-29,-1 0 0,0 0-1,0 0 1,1-1 0,-1 1-1,0 0 1,1 0-1,-1 0 1,1-1 0,-1 1-1,1 0 1,-1-1 0,1 1-1,-1 0 1,1-1 0,0 1-1,-1-1 1,1 1-1,0-1 1,0 1 0,-1-1-1,1 0 1,0 1 0,0-1-1,0 0 1,0 1 0,-1-1-1,1 0 1,0 0 0,0 0-1,0 0 1,0 0-1,0 0 1,0 0 0,0 0-1,-1 0 1,1 0 0,0-1-1,0 1 1,1 0 0,3-1-45,3 1-310,0 0 0,0-1 0,0-1 0,0 1-1,0-1 1,0-1 0,0 1 0,-1-1 0,1 0 0,-1-1 0,0 0 0,0 0 0,8-6 0,6-7-3659,-2-1-1,30-33 1,-3 3-3862,-46 48 8107,0 0-1,0-1 0,0 1 1,1 0-1,-1 0 0,0 0 0,0-1 1,0 1-1,1 0 0,-1 0 1,0 0-1,0 0 0,1 0 1,-1-1-1,0 1 0,1 0 0,-1 0 1,0 0-1,0 0 0,1 0 1,-1 0-1,0 0 0,1 0 0,-1 0 1,0 0-1,0 0 0,1 0 1,-1 0-1,0 0 0,0 1 1,1-1-1,-1 0 0,0 0 0,0 0 1,1 0-1,-1 0 0,0 0 1,0 1-1,1-1 0,-1 0 1,0 0-1,0 1 0,8 15 4503,2 33-1366,-8-37-1515,3 18 237,-1-9-870,0 0 0,10 25 0,-14-44-1002,2-3-217,0-1 0,-1 0 0,1 0 0,-1 0 0,1 0 0,-1 0 0,0 0 0,0 0 0,0 0 0,0 0 0,-1-1 1,1 1-1,0 0 0,-1-4 0,4-4-23,29-85-44,19-46-3119,-28 99-4672,-18 34 1312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21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4 351 144,'0'0'15164,"-1"3"-13141,1-3-1983,-1 0 1,1 1-1,0-1 1,0 0 0,0 1-1,0-1 1,-1 0 0,1 1-1,0-1 1,0 0-1,0 1 1,0-1 0,0 1-1,0-1 1,0 0 0,0 1-1,0-1 1,0 1-1,0-1 1,0 0 0,0 1-1,0-1 1,1 0 0,-1 1-1,0-1 1,0 0-1,0 1 1,0-1 0,1 0-1,-1 1 1,0-1 0,0 0-1,1 1 1,-1-1-1,0 0 1,1 0 0,-1 1-1,0-1 1,1 0 0,-1 0-1,0 0 1,1 0-1,-1 1 1,0-1 0,1 0-1,-1 0 1,1 0 0,-1 0-1,0 0 1,1 0-1,-1 0 1,0 0 0,1 0-1,-1 0 1,1 0 0,-1 0-1,0 0 1,1 0-1,-1-1 1,1 1 0,-1 0-1,0 0 1,1 0 0,-1 0-1,0-1 1,0 1-1,1-1 1,33-16 1345,-8-4-844,-1-1-1,-1 0 1,-1-2-1,-1-1 1,-1-1 0,30-48-1,-47 67-474,-1 0 1,1 0-1,-1-1 0,0 1 0,-1-1 0,0 0 0,0 0 0,0 0 1,-1 0-1,-1 0 0,0-13 0,0 20-34,0 0 0,0 0 0,0 0 0,0 0 0,0 0 0,-1 0 0,1 0 0,0 0 0,-1 0 0,1 0 0,-1 0 0,1 0 0,-1 0 0,1 1 1,-1-1-1,0 0 0,1 0 0,-1 1 0,0-1 0,0 0 0,1 1 0,-1-1 0,0 1 0,-2-1 0,0-1 50,0 1 0,0 0 0,-1 0 0,1 0 0,-1 1 0,1-1 0,-7 1 0,4 0-21,-1 0 0,1 0 1,0 1-1,0 0 0,-1 0 1,1 1-1,0-1 0,0 1 1,-8 4-1,5 1-37,0 0 0,1 0-1,-1 0 1,1 1 0,1 0 0,-1 1 0,1 0 0,1 0-1,0 0 1,0 1 0,1 0 0,-8 20 0,8-16 69,1 0 1,0 0-1,1 0 1,1 0-1,0 1 0,1-1 1,0 1-1,1-1 1,4 27-1,-2-35-62,-1 0-1,1 0 0,1-1 1,-1 1-1,1-1 1,0 0-1,0 0 0,1 0 1,-1 0-1,1 0 0,0-1 1,0 0-1,1 0 1,-1 0-1,1 0 0,0-1 1,0 1-1,0-1 1,11 4-1,-1 0-7,1-1 1,-1-1-1,1 0 0,0-1 0,0-1 1,19 2-1,-19-3-154,0-2-1,0 0 1,1 0 0,-1-2-1,0 0 1,0 0 0,0-2-1,23-8 1,-22 5-1014,0-1 0,-1 0-1,0-1 1,21-16 0,-3 0-3458,-11 7-3015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5:19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0 3794,'0'0'17272,"0"28"-15231,-1 1-1412,0-4-114,1 0 0,1-1 0,1 1 0,1 0 0,7 27 0,-7-40-339,1 0 0,0-1 0,1 1 0,0-1 0,1 1 0,0-2 0,0 1 0,2-1 0,-1 0 0,1 0 1,18 17-1,-23-26-169,-1 0 0,0-1 0,1 1 1,-1 0-1,1-1 0,-1 0 0,1 1 0,-1-1 1,1 0-1,-1 0 0,0 0 0,1-1 1,2 0-1,5 1 12,-8-1-12,0 1 0,0 0 1,0-1-1,0 1 1,0-1-1,-1 0 1,1 0-1,0 0 0,0 1 1,0-2-1,-1 1 1,1 0-1,0 0 1,-1-1-1,1 1 0,-1 0 1,3-4-1,20-32 57,-8 3-79,16-51 1,-21 54-200,1 0 1,27-51-1,-18 58 167,-21 24 57,1-1-1,-1 1 1,1 0 0,0-1-1,-1 1 1,1 0-1,-1-1 1,1 1-1,0 0 1,-1 0 0,1 0-1,-1-1 1,1 1-1,0 0 1,-1 0 0,1 0-1,0 0 1,-1 0-1,1 0 1,0 0 0,-1 1-1,1-1 1,0 0-1,-1 0 1,1 0-1,-1 1 1,1-1 0,0 0-1,-1 1 1,1-1-1,-1 0 1,1 1 0,-1-1-1,1 1 1,-1-1-1,1 1 1,-1-1-1,0 1 1,1-1 0,-1 1-1,0-1 1,1 1-1,-1 0 1,0 0 0,21 41 264,-3 1 0,-1 0 1,-3 2-1,-1 0 0,13 90 1,-20-110-243,1 19-1062,-7-42-608,2-5-1337,8-13-1846,-3-9-2206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19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1 8788,'0'0'14353,"-17"17"-12269,-54 59-614,66-70-1356,0 0 0,1 0 0,1 0 0,-1 1 0,1-1 0,0 1 0,0 0 0,1 0 0,0 0 0,0 0 0,1 0 0,0 0-1,0 1 1,1-1 0,0 0 0,1 8 0,-1 1-66,1-15-56,-1 0 0,1 0 1,-1-1-1,1 1 0,0 0 1,-1-1-1,1 1 0,0 0 1,0-1-1,-1 1 0,1-1 1,0 1-1,0-1 0,0 0 0,0 1 1,0-1-1,0 0 0,-1 0 1,1 1-1,0-1 0,0 0 1,0 0-1,0 0 0,0 0 1,0 0-1,0 0 0,0 0 0,0-1 1,0 1-1,0 0 0,1-1 1,3 0-60,1 1 0,-1-1 0,0 0 0,0-1 0,8-3 0,-2-2-53,0-1 1,-1 0 0,0-1 0,0 0 0,-1-1 0,14-19 0,12-12-800,-34 40 920,0 0-1,-1 1 1,1-1 0,0 0 0,0 1 0,0-1-1,0 0 1,0 1 0,0-1 0,0 1 0,0 0 0,0-1-1,0 1 1,0 0 0,0-1 0,0 1 0,0 0-1,1 0 1,-1 0 0,0 0 0,0 0 0,0 0 0,0 0-1,0 0 1,0 1 0,0-1 0,1 0 0,-1 0-1,0 1 1,0-1 0,0 1 0,0-1 0,1 2 0,3 2 309,0 0 1,0 0-1,0 0 1,6 9 0,-2-3 226,57 54 1029,-61-89-15084,-2-9 4628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19.5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72 11461,'0'0'15655,"144"6"-14982,-97-6-401,4 0-272,1-12-272,-1 0-1745,-4-6-2017,-19 0-2673,-14 0-3906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19.7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5298,'0'0'22091,"-4"151"-20555,8-103-703,10-6-737,-4-12-96,4 0 0,-5-18-929,0-6-1136,1-6-2129,-1-12-2625,0-24-3441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19.9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10085,'0'0'13382,"131"6"-12534,-80-6-448,5 0-400,0 0-960,-9 0-2226,-15 0-3569,-18 0-5698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20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8132,'0'0'13142,"19"91"-13142,-5-67-689,10-12-2320,-6 0-1825,1-6-256,0-6-2370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20.3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0 128 2689,'0'0'9893,"21"-16"-8162,62-51-397,-80 65-1136,0 0 0,0 0 0,0-1 0,0 1 0,0-1 0,-1 0 0,1 0 0,-1 0 0,0 0 0,0 0 0,4-6 0,-5 6 171,-1 1 1584,-10 0 3622,-10 5-4694,19-3-320,-4 1-399,0 0-1,1 0 1,0 0-1,-1 1 1,1 0 0,0 0-1,0 0 1,0 0 0,0 1-1,0-1 1,0 1 0,1 0-1,-1 0 1,-2 4 0,-2 1-90,1 2 0,1-1 0,-1 0 0,-5 14 0,11-22-104,1 0 0,-1 1 1,1-1-1,-1 0 0,1 0 0,-1 1 0,1-1 0,0 0 1,-1 0-1,1 1 0,0-1 0,0 3 0,0 1-829,21-6-3715,6-12 204,5-14-1834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20.7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2673,'0'0'19500,"0"19"-16872,0 106 664,0-125-3294,0 1 0,0-1 0,0 0 0,1 1 0,-1-1 0,0 1 0,0-1 0,0 0 0,1 1 0,-1-1 0,0 1 0,1-1 0,-1 0 0,0 0 0,1 1 0,-1-1 0,0 0 1,1 1-1,-1-1 0,0 0 0,1 0 0,-1 0 0,1 1 0,-1-1 0,1 0 0,-1 0 0,0 0 0,1 0 0,-1 0 0,1 0 0,-1 0 0,1 0 0,-1 0 0,1 0 0,-1 0 0,1 0 0,20-5-429,-9-2 252,-1-1 0,0 0 0,12-10 0,-12 8-22,1 0 0,18-9 0,-26 16 174,1 0-1,0 1 0,0 0 1,0 0-1,1 1 1,-1-1-1,0 1 0,1 0 1,-1 0-1,9 1 1,-13 0 77,1 0 1,-1 1-1,0-1 1,0 0 0,0 1-1,0-1 1,0 1-1,0 0 1,0-1-1,0 1 1,0 0 0,0 0-1,0-1 1,-1 1-1,1 0 1,0 0 0,-1 0-1,1 0 1,0 0-1,-1 0 1,1 0 0,0 1-1,11 32 1407,-7-20-631,7 6 65,-10-17-825,0 1 0,0-1 0,0 1 0,0-1 0,-1 1 0,1 0 0,-1 0 0,0 0 0,0 4 0,0-8-85,-1 0 0,0 0 0,0 0 0,0 0 0,0 0 0,0 0 0,0 0 1,1 0-1,-1 0 0,0 0 0,0 0 0,0 0 0,0 0 0,0 0 1,0 0-1,1 0 0,-1 0 0,0 0 0,0 0 0,0 0 0,0 0 1,0 0-1,0 0 0,0 0 0,1 0 0,-1 0 0,0 0 0,0 0 1,0 0-1,0 1 0,0-1 0,0 0 0,0 0 0,0 0 0,0 0 1,0 0-1,0 0 0,5-18-1975,-4-29-3494,-1-21-3719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36.0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17 7619,'-1'0'23019,"4"0"-22539,80 12 163,-75-20-5175,-3-13-7922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36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7972,'75'114'7923,"-75"-108"-4177,10-6-1217,-1 0-128,0 0-496,-4 0-528,0 0 255,-1 0-1263,1 0-850,4 0-1792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0.3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0 4274,'0'0'16247,"-14"115"-13990,10-73-528,4-12-368,0 0-433,0-6-319,0-12-401,0-6-208,0 0-16,0 0-833,0 0-1664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5:19.6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 1 8084,'0'0'16863,"-8"13"-15590,5-7-1179,-7 10 190,0 1 1,2 1 0,0 0-1,1 0 1,1 0 0,-5 23-1,7-18-169,2 0 0,0 1-1,2-1 1,2 24 0,-1-45-124,0 1 0,0 0 0,1 0 0,-1-1 0,0 1 0,1-1 0,0 1 0,0-1 0,0 0 0,0 1 0,0-1 0,0 0 0,0-1 0,1 1 1,-1 0-1,0 0 0,1-1 0,0 0 0,-1 1 0,1-1 0,0 0 0,0 0 0,0-1 0,4 2 0,-1-1-172,1 1 1,-1-1-1,1 0 0,0-1 0,-1 1 1,1-1-1,0-1 0,-1 1 1,1-1-1,12-3 0,-6-3-593,0-1 1,0 1-1,-1-2 0,0 0 0,0 0 0,-1-1 0,-1-1 0,12-13 1,1 0-1582,29-28-4221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0.7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28 10789,'0'0'9215,"-12"26"-7844,-1 1-991,4-9-76,0 0 0,1 1 0,1 0 0,1 0 0,1 0 0,-4 38 0,3 103 2892,6-133-2670,0-18-369,0-1 0,1 1 0,0 0-1,1 0 1,0 0 0,5 15 0,-5-21-134,0 1 0,0-1 0,0 1 1,0-1-1,0 0 0,1 0 0,-1 1 0,1-2 0,0 1 0,0 0 0,0-1 0,0 1 0,1-1 0,-1 0 0,1 0 0,-1 0 0,1 0 0,5 1 0,3 0 2,0-1 0,0 0 1,0 0-1,1-1 0,-1-1 0,0 0 0,1-1 0,-1 0 0,0-1 0,0 0 0,0 0 0,0-2 0,0 1 0,-1-1 1,1-1-1,-1 0 0,0-1 0,0 0 0,12-9 0,-10 6-8,-1-1 0,0-1-1,-1 0 1,0 0 0,0-1 0,-2 0 0,1-1 0,-2 0 0,0 0-1,0-1 1,-1 0 0,-1 0 0,-1 0 0,0-1 0,-1 0-1,0 0 1,-1 0 0,1-31 0,-4 32-4,0-7 8,0 0 0,-1 0 0,-9-40-1,9 56-13,-1 0 0,1 0 0,-1 0 0,0 1-1,0-1 1,-1 0 0,0 1 0,0-1-1,0 1 1,0 0 0,0 0 0,-1 0 0,0 0-1,0 1 1,0 0 0,0-1 0,-1 1-1,0 1 1,1-1 0,-1 0 0,-7-1-1,-4-1 134,-1 1 0,1 1 0,-1 1-1,0 0 1,0 1 0,0 0-1,-24 3 1,-28 0 130,68-2-414,11 0-10397,-3 0 8223,18 0-6014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1.1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 4706,'0'0'17672,"51"0"-16311,-4 0 160,-1 0-561,1 0-496,0-6-384,-15 0-80,-8 6-960,-10 0-2114,-14 12-11748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1.3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8676,'0'0'10773,"0"102"-8420,0-60-544,0 0-369,0-12-623,0 0-625,0-12-192,0 0-368,4-6-1393,1 1-1344,-5-7-1682,5-6-1167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1.6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7972,'0'0'9183,"4"19"-5718,35 232 4032,-39-250-7495,0 0-1,0 0 1,0 0 0,0 0-1,0 0 1,1 0 0,-1 0 0,0 0-1,1 0 1,-1 0 0,1 0 0,-1 0-1,1 0 1,-1 0 0,1 0-1,-1 0 1,1 0 0,0-1 0,0 1-1,0 0 1,0 0 0,0-1-44,0 1 1,0-1-1,0 0 1,-1 0-1,1 0 1,0 0-1,0 0 1,0 0-1,0 0 1,0-1 0,-1 1-1,1 0 1,0 0-1,0-1 1,0 1-1,-1 0 1,1-1-1,0 1 1,0-1-1,0 0 1,7-5-300,-2 0 0,1 0 0,10-13 0,-14 15 457,7-7-225,25-26-710,-33 35 798,1 0 1,0 1-1,0-1 1,-1 0-1,1 1 1,0 0-1,1-1 1,-1 1-1,0 0 1,0 1 0,0-1-1,1 0 1,-1 1-1,4 0 1,-5 0 102,-1 1 0,1 0 0,-1 0 0,1-1 0,0 1 1,-1 0-1,0 0 0,1 1 0,-1-1 0,0 0 0,1 0 1,-1 1-1,0-1 0,0 0 0,0 1 0,0-1 0,0 1 0,0 2 1,15 32 922,-3 27-661,-11-37-5509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2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145 1 6115,'0'0'17955,"-17"15"-16888,-55 49-181,31-22-156,39-40-715,0 0-1,1 0 1,-1 1-1,1-1 1,0 0-1,0 0 1,0 1-1,0-1 1,0 1-1,1-1 1,-1 0-1,1 1 1,-1 3-1,1-5-38,1 1 0,-1-1 0,1 0 0,-1 1-1,1-1 1,-1 0 0,1 1 0,0-1 0,-1 0 0,1 0-1,0 0 1,0 0 0,0 0 0,0 0 0,0 0 0,0 0-1,1 0 1,-1 0 0,0 0 0,0-1 0,1 1 0,-1 0-1,0-1 1,1 1 0,1 0 0,44 10-459,-32-8 351,-11-2 116,3 0-3,0 1 0,-1 0 0,1 0-1,0 0 1,9 6 0,-14-6 17,0-1 1,0 1-1,0-1 1,0 1-1,-1 0 0,1-1 1,0 1-1,-1 0 1,0 0-1,1 0 1,-1 1-1,0-1 0,0 0 1,0 0-1,-1 0 1,1 1-1,-1-1 1,1 0-1,0 5 0,0 2 105,-1 1-1,0-1 1,0 0-1,-1 0 0,0 0 1,0 1-1,-4 9 1,4-16-181,0-1 1,0 1-1,0-1 1,0 1 0,-1-1-1,1 0 1,-1 1 0,1-1-1,-1 0 1,0 0-1,0 0 1,0 0 0,0 0-1,0 0 1,-1-1 0,1 1-1,-1-1 1,1 0-1,-1 1 1,1-1 0,-1 0-1,0 0 1,1-1 0,-1 1-1,0 0 1,0-1-1,0 0 1,1 1 0,-5-1-1,35-2-2803,-17-3 3149,-1 1-1,0-1 1,0-1 0,0 0-1,-1 0 1,0-1 0,12-11 0,-3 3-38,41-32 119,61-66 1,-120 113-348,3-3 26,0 0 0,0 1 0,0-2 0,-1 1 1,0 0-1,1 0 0,-1-1 0,0 1 0,-1-1 0,1 1 1,-1-1-1,2-5 0,-3 8 1303,0 15-293,-1-2-951,0-1 1,-1 0-1,-1 1 0,0-1 0,-7 17 1,5-16 23,1-1 0,0 1 0,1 0 0,1 0 0,-2 20 0,4-30-115,0-1 0,0 1 0,-1-1 1,1 1-1,1-1 0,-1 1 0,0-1 0,0 1 1,0-1-1,1 0 0,-1 1 0,1-1 0,-1 1 0,1-1 1,0 0-1,0 0 0,-1 1 0,3 0 0,-1-1-40,0 0-1,0 0 1,1-1-1,-1 1 0,1-1 1,-1 1-1,0-1 1,1 0-1,-1 0 1,5-1-1,-6 1 26,3 0-65,-1 0 0,1-1 0,0 1 0,-1-1 0,1 0-1,0 0 1,-1 0 0,0-1 0,1 1 0,-1-1 0,0 0 0,0 0 0,0 0-1,0 0 1,3-3 0,5-6-315,0-1-1,13-16 1,-17 19-15,0 0-1,0 1 1,1 0 0,17-14 0,-20 19 302,-1 1 0,1-1 1,0 1-1,0 0 0,0 0 1,0 0-1,1 1 0,-1 0 1,6-1-1,-9 2 141,1 0 0,-1-1 0,0 2 0,1-1 0,-1 0 1,1 0-1,-1 1 0,0-1 0,1 1 0,-1-1 0,0 1 0,0 0 0,0 0 0,1 0 0,-1 0 0,0 0 0,0 1 0,-1-1 0,1 1 0,0-1 0,0 1 1,2 2-1,74 119 5000,-77-122-5025,-1-1 0,0 1-1,0-1 1,1 0 0,-1 1 0,0-1 0,1 0 0,-1 1 0,1-1 0,-1 0 0,1 1 0,-1-1 0,0 0 0,1 0 0,-1 1 0,1-1 0,-1 0 0,1 0 0,-1 0 0,1 0 0,-1 0 0,1 0 0,-1 0 0,1 0 0,-1 0 0,1 0 0,-1 0-1,1 0 1,-1 0 0,1 0 0,-1 0 0,1 0 0,-1-1 0,1 1 0,-1 0 0,1 0 0,-1-1 0,0 1 0,1 0 0,-1-1 0,1 1 0,-1 0 0,1-1 0,17-22-32,-11 13 7,36-41-304,27-37-198,-62 76-544,-1 1-1,0-1 1,5-14 0,-8 12-4269,-3 2-4906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2.6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 8948,'0'0'13558,"164"0"-11589,-94-12-1361,0 0-319,-5 0-257,-9 0-32,-23 6-1217,-10 0-1968,-18 6-2722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2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0 5426,'0'0'7169,"-4"21"-3701,-1 6-2418,-18 113 3578,17 12 812,6-126-4702,0-20-624,0-1-1,0 0 0,1 1 0,0-1 1,0 0-1,0 1 0,0-1 0,1 0 0,0 0 1,4 7-1,-4-9-82,0 0 0,1 0 0,0 0 1,0 0-1,0-1 0,0 1 0,0-1 1,0 1-1,1-1 0,-1 0 0,1-1 0,0 1 1,-1 0-1,1-1 0,5 1 0,-4 0 8,1-1 0,-1 0 0,1 0 0,-1 0 0,0-1 0,1 0 0,-1 0 0,1 0 0,-1-1 0,1 1 0,-1-1 0,1-1 0,-1 1 0,0-1 0,0 0 0,0 0 0,0 0 0,0 0 0,0-1 0,-1 0 0,9-7 0,-7 6-170,-1-2 0,0 1 0,0 0 0,0-1 0,-1 0 0,7-11 0,-7 10-617,-1-1 0,0 1 0,0-1 1,0 0-1,2-16 0,-4-5-6348,-1 9-4763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5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 1 3522,'0'0'23106,"-4"8"-21436,-3 8-1240,1 0-1,1 1 1,0 0 0,-3 29-1,1 80 884,7-113-1281,0-1 1,2 0 0,-1-1 0,2 1-1,0 0 1,0 0 0,1-1 0,0 0-1,1 0 1,1 0 0,0 0 0,0-1-1,1 0 1,0 0 0,1 0 0,0-1-1,16 13 1,-23-21-209,0 0 0,0 0-1,0-1 1,0 1 0,0 0 0,0-1-1,0 1 1,0-1 0,1 1 0,-1-1-1,0 1 1,0-1 0,1 0 0,-1 0-1,0 0 1,0 1 0,1-1 0,-1 0-1,0 0 1,1-1 0,-1 1 0,0 0-1,1 0 1,-1-1 0,0 1-1,0 0 1,0-1 0,1 1 0,0-2-1,0 1-383,1-1 0,-1 0 0,0 0 0,0 0 0,0 0 0,0-1 0,-1 1 0,1 0 0,0-1 0,-1 1 0,2-4 0,11-34-6910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5.6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10197,'0'0'13926,"52"108"-11893,-34-84-608,1 6-673,-5-12-384,5 0-288,-5-6-16,0 6-64,0-6-560,0 0-737,-5 0-1056,0 0-768,-4-6-1233,0-6-1617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5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225 1 224,'0'0'26316,"-93"108"-25067,60-60-17,0-6-431,5-6-449,10-12-336,4-12-16,9-6-464,5-30-13479,19-12 5844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5:20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9044,'0'0'6024,"0"37"-3636,-1-6-1824,1 33 1496,15 126 1,39 88 2946,-46-251-4810,-2 0 0,0 1 0,-2 0 0,0 46 0,9-80-627,24-52-528,-28 42 708,1 0 1,0 0-1,1 1 1,22-22-1,-22 25-16,-8 10 223,-1-1-1,0 0 1,1 1 0,0-1-1,-1 1 1,1 0 0,0 0 0,0 0-1,0 0 1,0 0 0,1 1-1,-1-1 1,0 1 0,1 0 0,-1 0-1,1 0 1,-1 1 0,5-1 0,-7 1 67,1 0 0,-1 1 1,0-1-1,1 0 1,-1 1-1,0-1 1,1 1-1,-1-1 1,0 1-1,0 0 1,1-1-1,-1 1 1,0 0-1,0 0 1,0 0-1,0 0 0,0 0 1,0 0-1,-1 0 1,3 3-1,13 30 977,-7-15-483,1 0-200,0 1-1,0 1 0,-2-1 0,-1 2 0,-1-1 1,0 1-1,-2 0 0,0 0 0,0 32 1,8-72-13143,-4-16 5240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6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0 480,'0'0'23133,"18"6"-20974,4 0-1545,-12-4-370,1 1 1,-1 0-1,0 0 0,0 1 1,-1 1-1,1-1 0,-1 1 1,0 1-1,12 9 0,-9-5-75,-1 1-1,0-1 1,-1 2-1,0-1 1,-1 1-1,-1 1 1,0 0-1,0 0 1,-1 0-1,-1 1 1,-1 0-1,0 0 1,0 0 0,-2 1-1,0-1 1,0 1-1,-1 24 1,-1-5-23,0-15-37,-1-1-1,0 1 0,-2-1 0,0 1 1,-1-1-1,-6 21 0,3-32-3919,6-7 3669,0 0 0,0 0 0,0 0 0,0 0 0,-1 0 0,1 0 0,0 0 0,0 0-1,0 0 1,0 0 0,0 0 0,-1 0 0,1 0 0,0 0 0,0 0 0,0 0 0,0 0 0,0-1 0,-1 0-1563,1 1 1563,0 0 0,0 0 0,0 0 0,0 0 0,0-1 0,0 1 0,-1 0 0,1 0 0,0 0 0,1 0 0,-1 0 0,0-1 0,0 1 0,0 0 0,0 0-1,0 0 1,0 0 0,0 0 0,0-1 0,0-5-7899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1.7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8468,'0'0'20212,"10"-1"-18958,6-2-944,1 1 0,-1 0 1,0 2-1,24 1 1,19-1-6,192-29 403,-216 24-683,-23 4-11,-11 1-14,0 0 1,0 0-1,0 0 1,0 0-1,-1 0 1,1 0-1,0 0 1,0 0-1,0-1 1,0 1-1,-1 0 1,1 0-1,0-1 1,0 1-1,-1 0 1,1-1-1,0 1 1,0-1-1,-1 1 1,2-1-1,-2 0 123,1-2-177,-7 0-6941,-3 3-1771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2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9284,'0'0'15058,"2"0"-13964,172 0 2641,-115 0-5352,-2 0-3919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2.4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0 10293,'0'0'7585,"0"21"-5110,0-9-2251,-5 231 6572,1-23-4798,3-218-1996,2 0 1,-1 0-1,0-1 1,0 1-1,0 0 0,1-1 1,-1 1-1,1-1 1,-1 1-1,1 0 1,0-1-1,0 1 0,0-1 1,0 1-1,0-1 1,0 0-1,0 1 1,0-1-1,0 0 1,1 0-1,-1 0 0,0 0 1,1 0-1,-1 0 1,1 0-1,0 0 1,-1-1-1,1 1 1,-1 0-1,1-1 0,0 1 1,0-1-1,-1 0 1,1 0-1,0 1 1,2-1-1,0 0 28,0 0 0,0-1 0,0 1 0,-1 0 0,1-1 0,0 0 0,0 0 0,0 0 0,-1 0 0,1-1 0,-1 0 0,1 1 0,-1-1 0,0 0 0,1 0 0,2-4 0,3-3-233,-1-1 0,0-1 1,0 0-1,-1 0 0,-1 0 0,8-18 0,8-38-6068,-15 30-786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2.6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61 10069,'0'0'15063,"159"0"-14103,-112-7-736,-5-5-224,-5 0-592,-4 6-1809,-10-6-1281,-4 0-3521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2.8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55 864,'0'0'25372,"56"-7"-24684,-18-5-464,4-6-128,0 12-96,-10-6-208,-8 12-1360,-10 0-1218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3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6051,'0'0'16904,"-19"126"-15112,19-96-751,0-6-817,0 0-224,0-6-160,0 0-1569,0-6-1408,0-6-3923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3.3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5106,'0'0'13020,"0"20"-10491,0 121 1422,16-140-4154,-11-2 164,-1 0-1,1 0 1,-1-1-1,0 1 0,1-1 1,-1 0-1,0 0 1,0 0-1,0-1 1,0 1-1,-1-1 1,1 0-1,4-4 0,12-9-33,-1 2 40,33-21-342,-48 33 454,1-1-1,-1 1 1,1 0 0,-1 0 0,1 1-1,0 0 1,-1-1 0,1 1-1,9 0 1,-11 1 73,0 1 0,0 0 0,0 0 0,-1 0 0,1 0 0,0 0 0,0 1 0,-1-1 0,1 1 0,-1 0 0,0-1 0,1 1 1,-1 0-1,0 1 0,0-1 0,0 0 0,0 0 0,2 5 0,29 49 793,-30-51-911,2 1-55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4.9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 0 7812,'0'0'15513,"-9"23"-14467,-5 19-163,1 1 0,-12 85 0,7 333 3055,18-433-3820,0-3-90,1-1 0,2 0 0,1 1 1,11 39-1,-11-53-533,-1-11-1300,-1-18-751,-9-21-1553,-9-8-3630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5.0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 7764,'0'0'16567,"112"0"-15943,-65 0-624,4-12-304,6 0-2929,-6-6-4755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5:20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1 385 10533,'0'0'8022,"26"-23"-6701,88-80-347,-103 93-805,0-1 0,-1 0 0,-1-1 0,0 0 0,-1 0 1,0-1-1,-1 0 0,0-1 0,-1 1 0,0-1 1,5-21-1,-9 24 336,0 0-1,0-1 1,-1 1 0,0-22 0,-1 32-417,0 1 1,0-1 0,-1 0-1,1 1 1,0-1 0,-1 1 0,1-1-1,0 1 1,-1-1 0,1 1-1,-1-1 1,1 1 0,-1-1 0,1 1-1,-1 0 1,1-1 0,-1 1-1,1 0 1,-1-1 0,1 1 0,-1 0-1,0 0 1,1 0 0,-1-1-1,1 1 1,-1 0 0,0 0 0,1 0-1,-1 0 1,0 0 0,1 0-1,-1 0 1,1 0 0,-2 1 0,0-1-31,0 0 0,-1 0 0,1 1 0,0-1 0,0 1 0,0-1 0,0 1 0,0 0 0,0 0 0,0 0 0,-2 1 0,-3 5-12,1 0-1,0 1 0,0 0 0,0 0 0,1 0 0,0 0 1,-3 10-1,-26 68 79,26-58 5,1-1 0,1 1 0,1 0 0,1 0 0,1 42 0,3-66-120,0 0 0,0-1 1,0 1-1,1-1 0,0 1 1,-1-1-1,1 1 1,1-1-1,-1 0 0,0 1 1,1-1-1,0 0 0,-1 0 1,1 0-1,0 0 1,1 0-1,-1-1 0,0 1 1,1-1-1,0 1 0,-1-1 1,1 0-1,0 0 1,0 0-1,0 0 0,1-1 1,-1 1-1,0-1 0,1 0 1,-1 0-1,0 0 1,1 0-1,-1-1 0,5 1 1,66 3-54,-67-4-110,0 0 0,-1 0 0,1-1-1,0 0 1,-1-1 0,1 1 0,-1-1 0,0-1 0,8-3 0,-4-1-704,0 0 1,-1-1-1,0 0 0,9-11 0,28-39-7848,-25 22-1488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5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 7828,'0'0'9991,"-2"19"-6395,-2 2-2697,1-3 37,0-1 1,2 1-1,0 0 1,2 31-1,-1-47-910,1-1-1,-1 0 0,1 0 1,0 1-1,-1-1 0,1 0 1,0 0-1,0 0 0,0 0 1,0 0-1,0 0 0,0 0 1,0 0-1,0 0 0,0 0 1,0 0-1,0-1 1,1 1-1,-1 0 0,0-1 1,1 1-1,-1-1 0,0 0 1,1 1-1,-1-1 0,0 0 1,3 0-1,44 3-152,-41-3 137,1 0-109,0-1 0,1 0 1,-1-1-1,0 0 1,0 0-1,0 0 0,0-1 1,-1 0-1,12-7 0,8-5-718,29-24-1,-44 30 513,-2 1 145,6-3 1587,-16 23-440,2 12-414,-2-18-611,1 0 0,-1 0 0,0 0 0,0 0 0,0-1 0,-1 1 1,-2 7-1,3-12-342,-1 0 0,1 0 0,-1 0 0,1-1 0,-1 1 0,0 0 0,1-1 0,-1 1 0,0 0 0,0-1 0,1 1 1,-1-1-1,0 1 0,0-1 0,0 1 0,-1-1 0,-7 1-6453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5.6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10261,'0'0'16055,"0"90"-15943,0-60-112,9 0-864,1-12-2434,-1-6-3937,5-12-4771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5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11189,'0'0'15255,"19"84"-14711,-15-60-528,6 12-16,-6-5-2145,1-1-2737,4-6-6115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6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332 0 6611,'0'0'16453,"-14"18"-15183,-89 119 757,86-115-1719,-15 21-8,29-39-306,1-1 0,0 0-1,1 1 1,-1-1 0,1 1-1,-1-1 1,1 1-1,0 0 1,-1 7 0,2-9-301,17-6-1609,-7-3 1718,1-1 0,-1 0 0,-1 0 0,18-19-1,30-44-68,-46 56 130,34-48 1831,-45 66-557,-17 261 3421,6-189-4024,-32 112 0,41-180-531,-1 0 1,0 1-1,0-1 0,0 0 0,-1 0 0,0 0 0,-8 10 1,9-15-48,1 1 0,-1 0 1,0-1-1,0 0 1,0 0-1,0 0 0,0 0 1,-1 0-1,1 0 1,-1-1-1,1 1 0,-1-1 1,1 0-1,-1 0 1,0-1-1,0 1 0,1-1 1,-8 1-1,0-1-365,0 0 0,0-1 0,0 0 0,0-1 0,0 0-1,0 0 1,-15-6 0,22 6-113,0 0 0,0 0 0,0-1 0,0 1 0,0-1 0,0 0 0,0 0 0,1 0 0,0-1 0,0 1 0,0-1 0,0 0 0,0 1 0,1-1 0,0 0 0,-1-1-1,2 1 1,-1 0 0,0 0 0,0-5 0,-2-39-7204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6.5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0 235 8644,'0'0'7451,"24"-11"-4329,-5 3-2613,0 0-124,0 0 0,-1-2-1,-1 0 1,1 0-1,-2-2 1,29-24-1,-27 18-54,-1-1-1,-1 0 1,21-32-1,-31 37 1186,-12 13 1448,-16 16-1625,4 2-1164,1 1-1,-28 38 1,40-48-127,0-1 0,0 1 0,1 1 0,0-1 0,0 1 0,1-1 0,0 1 0,1 0 0,0 0 0,-2 16 0,4-23-56,0-1 0,1 0-1,-1 0 1,0 0 0,1 1 0,-1-1-1,1 0 1,-1 0 0,1 0 0,0 0-1,-1 0 1,1 0 0,0 0 0,0 0 0,0 0-1,0 0 1,0 0 0,0-1 0,0 1-1,0 0 1,0-1 0,0 1 0,0 0-1,0-1 1,1 0 0,-1 1 0,0-1 0,0 1-1,1-1 1,-1 0 0,0 0 0,3 0-1,6 1-203,1 0 1,-1-1-1,12-1 0,-6 0-242,-4 1-252,1-1 0,-1-1 0,0 0 0,0-1 0,0 0 0,0-1 0,13-6 0,3-2-4978,45-28-1,-34 15-2696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6.8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 0 2385,'0'0'16541,"-13"21"-14199,-41 68-335,37-52-654,16-17-312,2-6-514,-1-14-529,0 1 0,0-1 0,1 1-1,-1-1 1,0 1 0,1-1 0,-1 0 0,1 1 0,-1-1 0,0 0-1,1 1 1,-1-1 0,1 0 0,-1 1 0,1-1 0,-1 0 0,1 0-1,-1 0 1,1 1 0,-1-1 0,1 0 0,-1 0 0,1 0 0,0 0 0,-1 0-1,1 0 1,-1 0 0,1 0 0,-1 0 0,1 0 0,0-1 0,23-1-109,-17-1 101,0 1 0,-1-1 0,1-1 0,0 1 0,-1-1 0,0 0 0,0 0-1,0-1 1,10-10 0,12-8 2,-24 19 51,52-34-262,-51 36 324,0-1 0,0 1 1,0-1-1,1 2 1,-1-1-1,1 0 0,-1 1 1,1 0-1,11 0 1,-15 3 115,1 0 1,-1 0 0,0 0 0,0 0-1,0 1 1,-1-1 0,1 1-1,-1 0 1,1-1 0,-1 1 0,2 4-1,1 2 331,-2-5-644,0 1 1,-1 0 0,0 0-1,0 0 1,0 0 0,-1 0-1,0 0 1,0 0-1,0 6 1,-6 22-7794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7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37 4002,'0'0'16063,"8"0"-12651,45 0 75,-16 2-2508,-1-2-1,0-2 1,63-10-1,-84 8-1984,63-12 3222,-52 13-6202,1 2-6537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7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11589,'0'0'10805,"0"132"-7715,0-72-625,0-6-1137,0-6-383,0-11-577,0-19-272,0-6-80,4-12-864,1 0-1201,-5-12-2369,0-19-4242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1.3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74 163 6739,'0'0'14604,"-1"26"-13259,-13 181 2427,1-92-2466,-6 95-630,19-209-732,0-3-165,-10-140-413,2 45 217,7 78 313,-7-266-934,9 273 1023,0 0 0,1 0 0,0 1 0,1-1-1,0 1 1,1 0 0,8-17 0,-9 23 36,-1 1 0,0 0 1,1 0-1,0 0 0,0 0 0,0 0 0,1 0 0,-1 1 0,1-1 0,0 1 1,0 0-1,0 0 0,0 1 0,0-1 0,1 1 0,-1 0 0,1 0 1,0 0-1,0 1 0,-1 0 0,8-2 0,-5 3 22,1-1-1,0 1 1,-1 1-1,1-1 1,-1 1 0,1 1-1,-1-1 1,1 1 0,-1 0-1,0 1 1,0-1-1,0 2 1,0-1 0,6 5-1,-3-2 17,0 2 0,-1-1 0,0 1-1,0 0 1,-1 1 0,0 0 0,-1 1 0,8 12 0,-11-16-12,0 1 0,-1 1 0,0-1 0,0 0 1,-1 1-1,0-1 0,-1 1 0,0 0 0,0 0 1,0-1-1,-1 1 0,0 0 0,-1 0 1,-1 8-1,0-6 15,0-1 1,-1 1 0,0 0 0,-1-1-1,0 0 1,0 0 0,-1 0-1,0 0 1,-1-1 0,-9 11 0,6-9-38,0-1 1,-1 0-1,0 0 1,-14 8 0,19-13-31,0-1 1,0 0-1,-1-1 1,1 1-1,-1-1 1,0 0-1,1-1 1,-1 1 0,0-1-1,0 0 1,-9 0-1,5-1-62,7 1 10,0-1 0,1 1 0,-1-1 0,0 0 0,0 0 0,0-1 0,0 1 1,1 0-1,-1-1 0,0 0 0,0 1 0,1-1 0,-1 0 0,0 0 0,1-1 0,-1 1 0,1 0 0,0-1 0,-1 0 0,1 1 0,0-1 0,0 0 0,0 0 0,-2-3 0,-1-4-808,12 12-368,14 15 588,-3 1 652,-2-2 298,30 25 0,-41-38-267,1 0 0,-1 0-1,1 0 1,0-1 0,1 0 0,-1 0 0,1-1-1,-1 0 1,1 0 0,7 2 0,15-2 73,1 0 1,41-3 0,-15 0-4,-46 0-91,1 0 0,0 0 1,-1-1-1,0-1 0,1 1 1,12-6-1,-7 3 32,-16 4-11,1 0-1,0 1 0,-1-1 1,1 0-1,-1 1 0,1-1 0,-1 0 1,1 0-1,-1 1 0,1-1 0,-1 0 1,1 0-1,-1 0 0,0 1 1,0-1-1,0 0 0,1 0 0,-1 0 1,0 0-1,0 0 0,0 0 0,0 0 1,-1 1-1,1-1 0,0-2 1,-1 0 67,1 1 0,-1-1 1,1 0-1,-1 1 1,0-1-1,0 0 1,0 1-1,-2-4 1,-1 3-16,1-1 0,-1 1 0,0-1 0,0 1 1,0 0-1,-1 0 0,1 1 0,-1-1 1,0 1-1,1 0 0,-1 0 0,0 0 0,0 1 1,0 0-1,-11-2 0,1 2 61,-1 0 0,0 0 0,0 2 0,-16 1 0,27-1-159,0 0-1,1 0 1,0 0-1,-1 1 1,1-1-1,0 1 1,0 0 0,0 0-1,0 0 1,0 1-1,0-1 1,0 1-1,1 0 1,0 0 0,-1 0-1,1 0 1,1 1-1,-4 3 1,4 1-2680,2-8 2329,0 0 1,0 1-1,0-1 0,0 0 1,1 1-1,-1-1 0,0 0 1,6 4-7891,7-4 1654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1.5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 10373,'0'0'14951,"130"0"-13975,-83 0-704,-5-12-240,-5 6-32,-4 0-192,0 0-1297,-5 0-688,-5 6-1664,-14 0-1458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5:20.8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10533,'0'0'9332,"7"29"-7019,45 183 1918,-40-163-3146,-3-11-207,19 49 1,-27-84-917,0-3 12,0 0-1,1 0 0,-1-1 1,0 1-1,0-1 1,0 1-1,0 0 0,0-1 1,0 0-1,0 1 0,0-1 1,0 0-1,0 1 1,-1-1-1,1 0 0,0 0 1,0 0-1,-1 0 0,1 0 1,0 0-1,-1 0 1,1 0-1,-1 0 0,1 0 1,-1 0-1,0 0 0,1-2 1,5-10-130,14-13 88,0 0 1,42-40 0,-51 55 39,-7 7 43,5-5-74,0 0 1,0 1-1,19-13 0,-26 20 61,0-1 0,0 1 0,0 0 0,0 0 0,0 0 0,0 0 0,1 0 0,-1 1-1,0-1 1,0 1 0,1-1 0,-1 1 0,0 0 0,1 0 0,-1 0 0,0 0 0,1 0 0,-1 0 0,0 1 0,0-1 0,1 1 0,-1 0 0,0 0 0,0-1 0,0 1 0,0 1 0,4 1 0,9 11 245,-1 1 0,0 0 0,-1 1 0,-1 0 0,-1 1 0,0 0 0,-1 1 0,-1 1 1,0-1-1,-2 1 0,0 1 0,6 27 0,-11-5-231,-2-40-632,-3-23-5654,-13-11-2158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1.7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0 4898,'0'0'17096,"-19"115"-14311,19-73-1056,0 0-961,0-6-303,0 0-433,0-6-32,14 0-913,-4-6-1856,-1-6-1617,0-6-3858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2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 0 2225,'0'0'20906,"-17"13"-19666,-53 42-122,68-53-1044,0 1 0,-1-1 0,1 0 0,0 1 0,0-1 0,0 1 0,0-1 0,1 1 0,-2 3 0,2 14 248,2-10-293,0-10-37,-1 1 0,0 0-1,0-1 1,1 1 0,-1 0-1,0-1 1,1 1 0,-1-1-1,1 1 1,-1 0 0,1-1 0,-1 1-1,1-1 1,-1 1 0,1-1-1,-1 1 1,1-1 0,0 0-1,-1 1 1,1-1 0,0 0-1,-1 1 1,1-1 0,0 0 0,0 0-1,-1 0 1,1 1 0,0-1-1,0 0 1,-1 0 0,2 0-1,32 0-418,-25 0 253,-5-1 139,0 1-1,1-1 1,-1 1-1,0-1 1,0 0 0,0-1-1,0 1 1,0-1-1,0 1 1,-1-1-1,1 0 1,4-4 0,40-35-150,-23 17 136,-24 25 194,0 0 0,0-1 0,0 1-1,0 0 1,0 0 0,0 0 0,-1 0-1,1 0 1,0 0 0,0 0-1,-1 0 1,1 0 0,-1 0 0,1 0-1,-1 0 1,1 3 0,15 32 237,-12-25 73,-2-7-334,-1 0-76,0 0-1,1 0 1,0 0 0,0 0-1,0-1 1,0 1 0,1 0-1,-1-1 1,1 0 0,0 1-1,0-1 1,6 5 0,-8-8-269,-1 1 1,1-1-1,0 0 1,-1 1-1,1-1 0,0 1 1,0-1-1,-1 0 1,1 0-1,0 0 1,0 1-1,-1-1 1,1 0-1,0 0 1,0 0-1,0 0 1,-1 0-1,1 0 1,0 0-1,0 0 1,-1-1-1,1 1 1,0 0-1,0 0 1,-1 0-1,1-1 1,0 1-1,0-1 0,-1 1 1,1 0-1,-1-1 1,1 1-1,0-1 1,-1 1-1,1-1 1,-1 1-1,1-1 1,-1 0-1,1 1 1,-1-1-1,0 0 1,1 1-1,-1-1 1,0 0-1,1 0 1,12-21-5836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2.3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9732,'0'0'12998,"89"12"-11717,-28-12 160,-1 0-337,6-12-720,-6 0-384,-18 0-64,-4 6-1232,-15 6-1666,-9 0-1952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2.6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6419,'0'0'15255,"-5"108"-13270,5-84-625,0 6-623,0-5-401,5-7-288,4 0-48,1-6-352,-10-6-1057,9 0-848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2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8308,'0'0'14823,"70"6"-13671,-33 0 49,0 0-1009,-4 0-192,0-6-224,-5 6-1505,-5-6-2145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2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8932,'0'0'13446,"9"120"-13446,0-96-256,1 0-2017,4-6-2737,0-12-1857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3.2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1 145 1969,'0'0'11362,"21"-16"-9353,70-52-565,-90 67-1405,38-32 370,-31 20 1418,-5-1 6022,-22 14-5512,11 1-2165,0-1-1,1 1 1,-1 0 0,0 1-1,0-1 1,-13 6-1,17-6-133,1 1 1,-1 0-1,0 0 0,0 0 0,1 0 1,0 1-1,-1-1 0,1 1 0,0 0 0,0 0 1,0 0-1,1 0 0,-1 0 0,-2 6 1,3-4-171,1 0 0,0 1 1,1-1-1,0 1 0,0-1 1,0 0-1,1 7 0,0 3-2832,4-14-2398,9-1 2779,-13 0 1302,26 0-7163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3.6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41 10005,'0'0'14774,"-1"2"-13485,0 1-1139,0-1-1,0 1 1,1 0 0,-1-1-1,1 1 1,-1 0 0,1-1-1,0 1 1,0 0 0,1 0-1,-1-1 1,1 4 0,0-5-148,-1 0 0,0 0 0,1 1 1,-1-1-1,1 0 0,0 0 0,-1 0 0,1 0 1,0 0-1,0 0 0,0-1 0,0 1 0,0 0 0,0 0 1,0-1-1,0 1 0,0 0 0,0-1 0,0 1 1,0-1-1,0 1 0,1-1 0,-1 0 0,0 1 1,0-1-1,1 0 0,-1 0 0,0 0 0,3 0 1,1 0-71,0 0 0,0-1 0,0 0 0,-1 0 0,1 0 0,0 0 0,0-1 0,-1 0 0,1 0 1,7-4-1,39-32-431,-42 30 356,0 1-1,1 0 0,0 0 1,17-9-1,-26 16 174,0 0 1,0 0-1,-1-1 1,1 1-1,0 0 1,0 0-1,-1 0 1,1 0-1,0 0 1,-1 1-1,1-1 1,0 0-1,0 0 1,-1 0-1,1 1 1,0-1-1,-1 0 1,1 0-1,-1 1 1,1-1-1,0 1 1,-1-1-1,1 1 1,-1-1-1,1 1 1,-1-1-1,1 1 1,-1-1-1,1 1 1,-1-1-1,0 1 1,1 0-1,-1-1 1,0 1-1,0-1 1,1 1-1,-1 0 1,0-1-1,0 1 1,0 0-1,0 0 1,0-1-1,0 1 1,0 0-1,0-1 1,0 1-1,0 0 1,-1 0-1,2 2 141,3 9 364,1-1 0,1 0 0,1 0 0,10 15 0,17 27 373,-28-40-762,-2-13-980,-5-26-2562,1 24 3264,-4-42-5758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04.3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73 2369,'0'0'21818,"-22"9"-19993,7-4-1522,5-1-172,0-1 1,0 1-1,1 1 0,-14 8 1,19-11-81,0 1-1,1 0 1,0 0 0,-1 0-1,1 0 1,1 0 0,-1 1 0,0-1-1,1 1 1,0-1 0,0 1-1,0 0 1,0 0 0,0 0 0,1 0-1,-2 8 1,0 7 171,0 0 0,2 1 1,0-1-1,1 0 0,1 0 0,4 20 0,-4-31-166,1-1 0,0 0 0,1 0-1,0 0 1,0 0 0,0-1 0,1 1-1,0-1 1,0 1 0,1-1 0,0-1-1,0 1 1,0-1 0,1 1 0,0-2-1,0 1 1,0 0 0,11 5 0,-9-6-38,-1 0 0,1-1 1,0 0-1,0 0 1,0 0-1,0-1 1,1-1-1,-1 1 1,1-1-1,-1 0 0,1-1 1,-1 0-1,1 0 1,-1-1-1,1 0 1,-1-1-1,1 1 0,-1-2 1,0 1-1,0-1 1,0 0-1,0 0 1,-1-1-1,1 0 0,-1-1 1,0 1-1,0-1 1,-1-1-1,1 1 1,-1-1-1,-1 0 0,10-12 1,-7 5 24,-1-1 0,0 1 1,-1-1-1,-1-1 0,0 1 0,-1-1 1,-1 1-1,-1-1 0,0 0 0,0 0 1,-2 0-1,0 0 0,-3-19 0,2 23-11,-1 1-1,-1 0 0,1 0 1,-2 0-1,1 0 0,-2 0 1,1 1-1,-12-18 0,11 21-19,0 0 0,0 1-1,0-1 1,-1 1 0,0 0-1,0 1 1,0-1 0,0 1-1,-1 0 1,0 0 0,0 1 0,0 0-1,-11-3 1,11 4 9,0 0-1,0 1 1,0 0-1,0 0 1,0 1 0,-1 0-1,1 0 1,0 0-1,0 1 1,0 0 0,-1 1-1,1-1 1,0 1-1,1 0 1,-1 1-1,-11 5 1,-2 4 56,0 1 0,1 0 1,-29 27-1,46-38-77,-7 5-120,8-6 37,0-1 0,-1 1 0,1 0-1,0 0 1,0 0 0,0-1 0,0 1 0,0 0 0,1 0 0,-1 1 0,0-1-1,0 0 1,1 0 0,-1 0 0,1 0 0,-1 0 0,1 1 0,-1 1 0,1 16-2001,1 36-12155,2-41 3976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04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 1 3890,'0'0'18510,"0"3"-16408,-1 6-1686,0 1-1,-1-1 1,-1 1 0,1-1 0,-1 0 0,-1 0-1,-7 15 1,-12 30 308,14-16-238,1-1 1,2 1 0,2 1-1,1 58 1,4-87-472,0 1 0,0-1 1,1 0-1,0 1 0,1-1 0,0 0 1,1 0-1,0 0 0,1-1 0,0 0 1,0 1-1,1-2 0,0 1 1,1-1-1,0 1 0,1-2 0,-1 1 1,1-1-1,1 0 0,0-1 0,0 0 1,0 0-1,0-1 0,15 6 0,-22-10-108,0 0 1,1 0-1,-1 0 0,1 0 0,-1-1 0,1 1 0,-1-1 0,1 1 0,-1-1 0,4 0 0,-5 0-92,0 0 0,0-1-1,0 1 1,-1 0 0,1-1-1,0 1 1,0-1-1,0 1 1,-1 0 0,1-1-1,0 0 1,0 1 0,-1-1-1,1 1 1,0-1 0,-1 0-1,1 0 1,-1 1-1,1-1 1,-1 0 0,0 0-1,1 1 1,-1-1 0,0 0-1,1 0 1,-1 0-1,0 0 1,0-1 0,5-21-4540,0-1-3273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5:22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4098,'0'0'7198,"0"38"-5360,0 2-1300,8 216 2886,3-123-1426,28 374 1601,-14-268-3456,-11-130-8,-12-86 75,2-1 1,0 1 0,11 30 0,-14-123-9330,-1 21 2876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05.4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2401,'0'0'16178,"0"22"-13977,0 155 2375,0-157-3978,6 129 2512,-4-131-2964,1 0 1,1 0-1,0 0 0,1-1 1,2 0-1,8 18 0,-5-21-146,-10-14 3,0 0-1,0 0 1,0 0-1,0 0 1,1 0-1,-1 0 1,0 1-1,0-1 1,0 0-1,1 0 0,-1 0 1,0 0-1,0 0 1,0 0-1,1 0 1,-1 0-1,0 0 1,0 0-1,0 0 1,1 0-1,-1 0 1,0 0-1,0-1 1,0 1-1,0 0 1,1 0-1,-1 0 1,0 0-1,0 0 0,0 0 1,0 0-1,1 0 1,-1-1-1,0 1 1,0 0-1,0 0 1,0 0-1,0-1 1,9-25 241,-4 6-235,3 1-18,2 1 0,0 0 0,1 1 0,14-18 0,-25 34 6,1 0-1,0 1 1,-1-1 0,1 0 0,0 1 0,0-1 0,-1 1 0,1-1 0,0 1 0,0-1 0,0 1 0,0 0 0,0-1 0,0 1 0,0 0 0,-1 0 0,1 0 0,0-1 0,0 1-1,0 0 1,0 0 0,0 0 0,0 1 0,0-1 0,0 0 0,0 0 0,0 0 0,0 1 0,0-1 0,0 0 0,0 1 0,-1-1 0,1 1 0,0-1 0,0 1 0,0-1-1,-1 1 1,1 0 0,0-1 0,-1 1 0,1 0 0,0-1 0,0 2 0,28 35 286,-28-35-263,14 21 111,-9-15-85,0 0 1,-1 0 0,0 0-1,0 1 1,-1 0 0,0 0-1,2 9 1,-1-4 1307,-2-10-4891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05.9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5330,'0'0'16165,"12"0"-14527,-8 0-1491,5-1 213,1 1 0,-1 1-1,0 0 1,0 0 0,1 0 0,-1 1-1,0 1 1,-1-1 0,1 1-1,0 1 1,10 5 0,-11-4-147,-1 0 0,0 1 0,0 0 1,0 0-1,-1 1 0,0-1 1,-1 1-1,1 0 0,-1 1 0,-1-1 1,1 1-1,-1 0 0,-1 0 1,5 14-1,-3 0 55,-1 1 0,-1 0 1,-1-1-1,-1 33 0,0-20-123,0 28 171,-1-59-300,0 1-1,-1-1 0,0 1 1,0-1-1,0 0 0,0 0 1,-1 1-1,0-1 0,0 0 1,-4 6-1,-5-2-8,10-9-169,0 1-398,1-12-9850,0 0 2710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06.9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59 5715,'0'0'10695,"-5"20"-8326,0-3-1802,-1 3 225,1 0 0,1 0 0,1 0 1,-1 37-1,3-37-24,1 9 952,7 54 1,-6-74-1573,1 0 0,0 0 0,1-1 0,0 1 0,1-1 0,0 0 0,0 1 0,1-2 0,0 1 0,8 9 0,-11-14-143,1-1 1,-1 0-1,1 0 0,0 1 0,0-2 1,0 1-1,0 0 0,0 0 0,0-1 1,1 0-1,-1 0 0,0 0 0,1 0 1,-1 0-1,1 0 0,-1-1 0,1 0 1,-1 1-1,1-1 0,-1-1 0,1 1 1,0 0-1,-1-1 0,1 0 0,-1 0 1,0 0-1,1 0 0,-1 0 0,0 0 1,6-4-1,-3-1 22,0 0 1,-1-1-1,1 0 1,-1 0-1,0 0 1,-1 0-1,0-1 0,0 0 1,-1 0-1,0 0 1,2-9-1,1-4 31,-2 0 0,0 0-1,0-29 1,-3 26-29,1 0 0,-2 1 0,0-1-1,-6-31 1,5 48-16,-1 0 1,0 1-1,0-1 0,-1 0 1,0 1-1,0-1 1,0 1-1,-1 0 0,0 0 1,0 0-1,-1 1 0,0 0 1,0-1-1,0 1 0,-9-6 1,9 8 74,1 1 1,-1 0 0,0 0-1,0 0 1,0 1 0,0-1 0,0 1-1,0 0 1,0 1 0,0-1-1,-1 1 1,1 0 0,0 0 0,0 0-1,-9 2 1,6 0-34,0-1 0,-1 1 0,1 1 0,0-1 1,1 1-1,-1 0 0,0 1 0,-12 8 0,-3 5-47,22-16-64,11 17-16303,3-6 10615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07.2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0 8116,'0'0'7713,"-9"18"-5070,3-6-2261,-8 15 688,1 0 1,-18 58 0,22-45 46,2 0 1,2 1-1,2 0 0,2 43 1,2-72-1022,0 0 0,0 0 0,1 0 0,0 0 0,1 0 1,1 0-1,0-1 0,1 1 0,7 12 0,-8-16-94,1-1-1,0 0 1,0 0-1,1 0 1,0-1-1,0 0 1,0 0-1,1 0 1,0-1-1,0 0 1,0 0 0,1 0-1,0-1 1,10 4-1,-16-7-168,0 0 0,0 0-1,1-1 1,-1 1 0,0 0-1,1-1 1,-1 1 0,0-1 0,1 0-1,-1 0 1,1 0 0,-1 0-1,1 0 1,-1 0 0,0-1 0,1 1-1,-1-1 1,0 0 0,1 1-1,-1-1 1,4-2 0,-2-1-757,0 0 0,0 0 0,0 0 0,0 0 0,-1-1 0,0 1 0,4-9 0,8-16-5100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07.7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1 118 3602,'0'0'18638,"0"-4"-17318,1-5-992,1 1 0,0 1-1,0-1 1,1 0 0,0 0 0,1 1-1,0 0 1,0-1 0,0 2 0,1-1-1,11-12 1,-15 18-278,-1 1-14,1-1 0,-1 0 0,0 0 0,1 1 0,-1-1 0,1 1 0,-1-1 0,1 0 0,0 1 0,-1-1 0,1 1 0,0-1 0,-1 1 0,1 0 0,0-1 0,-1 1 0,1 0 0,0-1 0,0 1 0,-1 0 0,1 0 0,0 0 0,0-1 0,0 1 0,-1 0 0,1 0 0,0 0-1,0 0 1,0 0 0,0 1 0,-1-1 0,1 0 0,0 0 0,0 0 0,-1 1 0,1-1 0,0 0 0,0 1 0,-1-1 0,1 1 0,0-1 0,-1 1 0,1-1 0,0 1 0,-1-1 0,1 2 0,2 1 47,0 1 0,0-1-1,-1 1 1,0 0 0,0 0 0,2 5 0,2 10 140,-1 1 0,-1-1 0,-1 1 0,-1 0 1,-1 0-1,-1 22 0,0-13 16,6 46 1,5-15-136,-11-60-147,0 0 1,0 0 0,0 0 0,1 0-1,-1 0 1,0 0 0,0 0 0,0 0-1,1 0 1,-1 0 0,0 0 0,0 0 0,0 0-1,0 0 1,1 0 0,-1-1 0,0 1-1,0 0 1,0 0 0,0 0 0,1 0-1,-1 0 1,0 0 0,0-1 0,0 1-1,0 0 1,0 0 0,0 0 0,0 0-1,0-1 1,1 1 0,-1 0 0,0 0-1,0 0 1,0 0 0,0-1 0,0 1-1,0 0 1,0 0 0,0 0 0,0-1 0,0 1-1,0 0 1,0 0 0,0 0 0,0 0-1,-1-1 1,2-9-1752,0 1 1,0-1-1,1 0 0,1 1 0,5-15 1,9-17-6539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08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7876,'0'0'15095,"20"11"-12155,63 39-836,-74-44-1874,-1 1-1,1 0 0,-2 0 0,1 1 0,-1-1 0,0 2 1,-1-1-1,0 1 0,0 0 0,5 11 0,-3-1-4,-1 0 0,-1 0 0,5 30 0,-5-24-71,-2 0-1,-1 1 1,-1 0 0,-1-1 0,-4 39 0,2-60-128,0 0 0,0 0 0,0 0 1,-1 0-1,1 0 0,-1-1 0,0 1 0,0-1 0,-1 1 1,1-1-1,-1 0 0,-3 4 0,4-5-231,0-1 0,0 1 0,0-1 0,1 0 0,-1 0 0,0 1 0,-1-2 0,1 1 0,0 0-1,-3 1 1,3-2-354,0 0 0,0 1 0,1-1 0,-1 0-1,0 0 1,0-1 0,0 1 0,1 0 0,-1 0-1,0-1 1,0 1 0,1-1 0,-1 0 0,-2-1-1,-7-8-9329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2.0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 4770,'0'0'18729,"3"0"-17211,26 1 621,-10 0-1684,0-1 0,-1 0 0,1-2-1,0 0 1,-1 0 0,1-2 0,-1 0-1,19-8 1,-26 7 737,-8 4-3157,-34 13-17386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2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12 7203,'0'0'14193,"18"2"-12194,6 1-1338,1 0 213,1-1 0,27 0 1,-42-3-544,1 0 0,-1-1 1,14-3-1,-14 2-218,1 1 1,-1 0 0,16 0-1,-20-1-314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5.6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33 115 5715,'0'0'8131,"-6"5"-8000,-21 20 12486,29-25-12503,0 1 1,0-1 0,-1 0 0,1 0 0,0 0 0,0 0 0,0 0-1,0 0 1,-1-1 0,1 1 0,0 0 0,0-1 0,2 0 0,8-2 219,155-23 1324,-138 20-1506,0-2 1,-1-1-1,47-21 0,-51 17-112,-18 9-22,1 0 0,0 1-1,0-1 1,1 2 0,7-3 0,-14 5-39,-1 0 1,0 0-1,1 0 0,-1 0 1,1 0-1,-1 0 0,0 0 0,1 0 1,-1 0-1,1 0 0,-1-1 0,0 1 1,1 0-1,-1 0 0,1 0 1,-1 0-1,0-1 0,1 1 0,-1 0 1,0 0-1,0-1 0,1 1 1,-1 0-1,0 0 0,1-1 0,-1 1 1,0 0-1,0-1 0,0 1 0,1 0 1,-1-1-1,0 1 0,0 0 1,0-1-1,0 1 0,0 0 0,0-1 1,0 1-1,0-1 0,0 1 0,0 0 1,0-1-1,0 0 0,0 0-190,0 0-1126,-2-5-6186,2 6 7248,-1-1 0,1 1 0,-1-1 0,1 1 0,-1 0 0,1-1 0,0 1 0,-1-1 0,1 1 0,-1 0 0,0 0 0,1-1 1,-1 1-1,1 0 0,-1 0 0,0 0 0,-20-1-6462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5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5410,'0'0'10555,"0"17"-8725,-1-3-1469,1 24 1431,1 0 0,2 0 0,13 63 0,-12-89-1362,-2-8-332,0 0 1,-1 0 0,0 0-1,0 1 1,0-1-1,0 8 1,2-12-1023,2 0-282,-3-24-14144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5:23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0 558 4290,'0'0'9919,"0"-1"-9826,0 1-1,0-1 1,0 1 0,0 0-1,0-1 1,0 1-1,1 0 1,-1-1 0,0 1-1,0 0 1,0-1 0,0 1-1,1 0 1,-1-1-1,0 1 1,0 0 0,0-1-1,1 1 1,-1 0-1,0 0 1,1 0 0,-1-1-1,0 1 1,0 0 0,1 0-1,-1 0 1,0-1-1,1 1 1,-1 0 0,1 0-1,-1 0 1,0 0-1,1 0 1,0 0 0,50-3 1429,-1-1 1,68-16 0,-112 19-1449,540-84 2812,-424 62-2330,61-5-186,292-15 57,-6-38-16,-363 62-420,170-10 0,53-10-2,37-6 221,-306 40-95,90 0 53,-8 1-115,33-21 14,-62 6-11,216-26-50,-274 37-19,0 3 1,57 1-1,-95-5-19,-16 9 8,1 2 116,0 1 1,0-1-1,-1 1 0,1-1 1,-1 1-1,0-1 0,0 1 0,0 0 1,0 0-1,1 5 0,2 5 54,30 95 958,27 149 0,-14-52-506,39 227-331,-23-96-182,-46-273-60,-10-41-9,-1-1-1,-1 1 0,-2 0 1,3 44-1,-6-64-167,0-14-3068,-3-10-1196,-13 3-3921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4.5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 61 4434,'0'0'9815,"-4"20"-7347,1-4-1864,-3 12 755,2 1 1,-2 52-1,6-68-997,-1 4 258,1 0 0,1-1 0,1 1 1,6 25-1,-6-36-524,0-1 1,0 0-1,0 0 1,1 0-1,0-1 1,0 1-1,0 0 1,0-1-1,1 0 1,0 0-1,0 0 1,0 0-1,1 0 1,-1-1-1,1 0 1,0 0-1,10 5 1,-12-7-55,0 1 1,1 0-1,-1-1 0,0 0 1,1 0-1,-1 0 1,1 0-1,0 0 0,-1-1 1,1 0-1,-1 1 1,1-1-1,0 0 0,-1-1 1,1 1-1,0-1 0,-1 1 1,1-1-1,-1 0 1,1 0-1,-1-1 0,0 1 1,1-1-1,-1 0 1,0 1-1,0-1 0,0 0 1,-1-1-1,1 1 1,0 0-1,-1-1 0,1 0 1,-1 1-1,0-1 0,3-4 1,5-18 115,-1 0 1,-1 0-1,-1 0 0,6-51 0,-4-105 230,-10 179-329,1-1 1,0 1-1,-1 0 1,1 0-1,-1 0 1,0 0-1,0 0 0,0 0 1,0 0-1,0 1 1,0-1-1,-1 0 0,1 0 1,-1 1-1,1-1 1,-1 1-1,1-1 1,-1 1-1,0 0 0,0 0 1,0-1-1,0 1 1,0 0-1,0 1 0,0-1 1,0 0-1,0 1 1,0-1-1,-1 1 1,-3-1-1,-9-1 166,0 0 0,0 1 0,-21 0-1,26 2-145,-74-1 324,81 0-460,1 0 1,0 0 0,0 1-1,-1 0 1,1-1-1,0 1 1,0 0 0,0 0-1,0 0 1,0 0-1,0 0 1,0 0 0,1 1-1,-1-1 1,0 0-1,1 1 1,-1 0 0,1-1-1,-1 1 1,1 0-1,0 0 1,0 0 0,0-1-1,0 1 1,0 0-1,0 0 1,0 3 0,1-2-637,-1 1 1,1-1 0,-1 1-1,0 0 1,0-1 0,0 0-1,-1 1 1,-1 3 0,-11 15-7775,-4-3-7783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7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3 2449,'0'0'14780,"0"-3"-11904,-5 44 3078,-13 95-3661,12-69-1369,2 1 0,6 70 0,-2-132-915,1 0 0,0 0 0,1 0 1,-1 0-1,1-1 0,0 1 0,1 0 1,-1-1-1,1 0 0,0 1 1,1-1-1,-1 0 0,1-1 0,0 1 1,0-1-1,1 1 0,0-1 0,-1-1 1,1 1-1,11 6 0,-9-9-3052,4-2-11423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7.7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9012,'0'0'6142,"0"19"-3720,0 334 6369,0-349-8730,0 16 199,0 1-1,7 36 0,-6-52-267,0 0 0,1-1 0,-1 1 0,1 0-1,0-1 1,0 1 0,0-1 0,1 1 0,0-1 0,0 0 0,0 0 0,0 0 0,0-1 0,1 1 0,0-1 0,0 1-1,6 3 1,-9-6-65,1 0 0,-1-1-1,1 1 1,0 0-1,-1 0 1,1-1 0,0 1-1,-1-1 1,1 0-1,0 1 1,0-1 0,0 0-1,-1 0 1,1 0 0,0 0-1,0 0 1,-1 0-1,1-1 1,0 1 0,0-1-1,-1 1 1,1-1-1,0 1 1,-1-1 0,1 0-1,-1 0 1,3-1-1,1-3-178,1 0 0,-1 0 1,-1-1-1,1 1 0,5-11 0,-7 12 107,0-1 1,0 1 0,0 0-1,0 0 1,1 0-1,0 0 1,-1 1 0,1-1-1,9-5 1,-12 9 140,0 0 1,-1-1-1,1 1 0,0 0 1,0 0-1,0 0 0,0-1 1,0 1-1,0 0 0,0 0 1,0 0-1,0 0 0,0 1 1,0-1-1,0 0 0,0 0 1,0 0-1,0 1 0,0-1 1,-1 0-1,1 1 0,0-1 1,0 1-1,0-1 0,0 1 1,-1-1-1,1 1 1,0 0-1,0 1 0,17 25 612,-12-14-153,1-1 35,0-2 16,-1 1 0,15 15 0,-20-24-466,1 1-1,0-1 0,0-1 0,0 1 0,1 0 0,-1 0 0,0-1 0,1 0 1,-1 1-1,1-1 0,-1 0 0,1 0 0,0 0 0,-1 0 0,1-1 1,0 1-1,5 0 0,-7-1-46,1-1 1,0 1 0,-1 0 0,1-1-1,-1 1 1,1-1 0,-1 1-1,1-1 1,-1 0 0,0 0-1,1 1 1,-1-1 0,0 0 0,0 0-1,0 0 1,1 0 0,-1-1-1,0 1 1,1-2 0,16-30 18,-13 23-21,2-2-8,-1 0-1,0 0 1,-1-1-1,-1 0 1,0 0-1,0 0 1,-2 0-1,2-19 1,-4 31 74,0-1 0,-1 0 1,1 0-1,-1 0 0,0 1 1,1-1-1,-1 0 0,0 1 1,0-1-1,0 1 0,0-1 1,0 1-1,-1-1 0,1 1 1,0 0-1,-1 0 0,1-1 1,-1 1-1,1 0 0,-1 0 1,1 0-1,-1 1 0,0-1 1,0 0-1,1 1 0,-1-1 1,0 1-1,0-1 1,0 1-1,-2-1 0,-9-1 251,-1 1-1,1 0 1,-15 0-1,25 1-252,-4 0-4,0 0 0,1 1 0,-1 0 0,0 0 0,0 0 0,0 1 0,1 0 0,-1 0 0,-7 3 0,11-3-82,-1 0 0,1 1 0,0-1 0,-1 0 0,1 1 0,0 0 1,1 0-1,-1 0 0,0 0 0,1 0 0,0 0 0,0 1 0,0-1 0,0 1 0,0-1 0,-1 7 0,1-3-484,-4 14-1898,4-6-3609,16-14-7155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8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354 73 6035,'0'0'10767,"-9"19"-8675,0-2-1544,1-2 42,0 0-1,1 1 1,1 0 0,1 0 0,0 1 0,-3 19 0,6-16 233,0-1 0,0 1 0,4 30 0,-2-49-820,0-1 1,0 1-1,1 0 0,-1 0 1,0 0-1,1 0 0,-1 0 1,1 0-1,-1-1 0,1 1 1,-1 0-1,1 0 0,0-1 1,-1 1-1,1 0 0,0-1 1,-1 1-1,1-1 0,0 1 1,0-1-1,0 1 1,0-1-1,0 0 0,1 1 1,2 0-5,-1 0 1,1 0 0,0-1 0,0 1 0,-1-1-1,1 0 1,4 0 0,-2 0-3,-1-1 0,1 1 0,0-1 1,-1-1-1,1 1 0,0-1 0,-1 1 0,0-2 0,9-3 0,-8 0-23,0 1 0,-1-1 0,0 0 0,0 0 0,0-1-1,-1 1 1,0-1 0,0 0 0,4-11 0,20-68-411,-27 81 412,6-24-86,-2 0 0,-1-1 0,-2 0 0,-1-38 0,-1 67 1288,0 21 1315,-5 506 941,6-421-3403,-3 120-33,2-221 3,0 1 0,-1-1 0,0 1 0,0-1 0,0 0 0,-1 1 0,0-1 0,0 0 0,0 0 0,0 0 0,0 0 0,-1 0 0,0-1 0,-4 6 0,1-5 0,1 1 0,-1-1 0,1 0 0,-1 0 0,-1-1 0,1 1 0,0-1 0,-12 3 0,-5 0 0,-1 0 0,0-2 0,0-1 0,-33 1 0,56-4 0,-27 2-12,0-1 1,-36-5-1,56 4-10,1-1-1,0-1 0,0 1 0,0-1 1,0 0-1,0-1 0,0 0 0,1 0 0,-1 0 1,1 0-1,0-1 0,0 0 0,0-1 1,-7-6-1,11 7-231,-1 1 1,1-1-1,0 0 0,0 0 1,1-1-1,-1 1 0,1 0 1,0 0-1,0-1 0,0 1 1,1-1-1,0 1 0,0-5 1,0-7-1704,1 0 1,4-21 0,-3 29 653,0-1 1,0 1-1,1 0 1,7-13-1,28-38-7471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8.9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7619,'0'0'14442,"0"9"-12327,4 35 651,13 69 0,-1-16-2087,-15-92-685,2 8 105,-3-13-98,0 0 1,1 1-1,-1-1 1,1 0-1,-1 0 1,1-1-1,-1 1 1,1 0-1,-1 0 1,0 0-1,1 0 1,-1 0-1,1 0 1,-1 0-1,0-1 1,1 1-1,-1 0 1,0 0-1,1 0 1,-1-1-1,0 1 1,1 0-1,-1-1 1,0 1-1,1 0 1,-1-1-1,0 1 1,0 0-1,1-1 1,-1 1-1,0 0 1,0-1-1,0 1 1,0-1-1,1 1 1,90-129-357,-82 117 284,20-20-151,-28 30 214,1 1 0,-1-1 0,1 1-1,0-1 1,0 1 0,-1 0 0,1 0 0,0 0-1,0 0 1,0 0 0,0 1 0,0-1 0,1 0-1,-1 1 1,2-1 0,-2 1 13,-1 1 0,0-1 0,1 0 0,-1 1 0,0-1 0,0 1-1,1 0 1,-1-1 0,0 1 0,0 0 0,0 0 0,0 0 0,0-1 0,0 1 0,0 0 0,0 0 0,-1 0 0,1 0 0,0 1 0,1 1 0,13 28 335,-11-21-205,2 1 0,-1 1 0,0-1-1,-1 1 1,-1 0 0,0 0 0,0 0 0,-1 0 0,-1 0 0,0 0-1,-1 15 1,0-26-196,6-5-7493,-4-8 4909,-2 10 964,1-16-6702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9.3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12166,'0'0'14227,"17"6"-12447,55 22-422,-64-24-1155,-1 0 1,0 0-1,0 1 0,0 0 1,-1 0-1,0 0 0,0 1 1,0 0-1,0 0 1,-1 0-1,0 1 0,5 10 1,-4-7-150,0 1-1,-2-1 1,1 1 0,-1 0 0,-1 0 0,0 0-1,2 17 1,-2 4 24,-2 42-1,-2-42-70,1-18-7,-1 0 0,-1 1 0,-1-1 0,0 0 0,-1-1 0,0 1 0,-1-1 0,-11 19 0,-6 7 0,-37 49 0,27-41 0,5-10 0,26-37-345,-1 1 1,1-1-1,-1 0 1,1 1-1,-1-1 1,1 0-1,-1 0 1,1 0-1,-1 0 1,1 0-1,-1 0 0,1-1 1,-1 1-1,1 0 1,-1-1-1,-1 0 1,-11-9-6541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21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 20 2257,'0'0'14996,"-1"-3"-12803,1 2-2018,0 1 0,0-1 0,-1 1 0,1-1-1,0 1 1,0-1 0,0 1 0,0-1 0,0 0 0,0 1-1,0-1 1,0 1 0,0-1 0,0 1 0,0-1-1,1 1 1,-1-1 0,0 1 0,0-1 0,0 1 0,1-1-1,-1 1 1,0-1 0,1 1 0,-1 0 0,1-1 0,0 0-48,0 1 0,0 0 1,1-1-1,-1 1 0,0 0 1,0 0-1,1 0 1,-1 0-1,0 0 0,0 0 1,1 0-1,-1 1 1,0-1-1,0 0 0,1 1 1,0 0-1,3 0-16,0 1-1,-1 0 1,1 0-1,-1 0 1,0 1 0,0 0-1,0 0 1,0 0 0,0 0-1,0 0 1,-1 1-1,0-1 1,0 1 0,0 0-1,0 0 1,0 0-1,-1 0 1,0 1 0,0-1-1,0 1 1,-1-1-1,2 8 1,1 8 118,0 0 0,-2 0 0,-1 39 1,-1-50-116,0-5-88,0 1 0,0-1-1,-1 0 1,0 0 0,0 0 0,0 0-1,0 0 1,-1 0 0,1 0 0,-1 0-1,0 0 1,0 0 0,-1-1 0,1 1-1,-1-1 1,0 0 0,0 0 0,0 0-1,0 0 1,-1 0 0,1-1 0,-1 1-1,0-1 1,1 0 0,-7 3 0,-6 1 35,-1 0 0,0-1 1,0-1-1,0-1 0,-18 2 1,19-2 13,31-3-34,14-2-165,-15 1 94,0-1 1,0 0-1,0-1 1,0 0-1,0-2 0,-1 1 1,0-1-1,0-1 1,0 0-1,-1-1 1,20-14-1,-30 19-139,1 0-1,0 0 1,0 0-1,-1 0 1,0-1-1,1 1 1,-1-1-1,0 0 1,0 0 0,2-4-1,-2 1-884,0 0 0,0 1-1,-1-1 1,1 0 0,-1 0 0,-1 0-1,1-11 1,-1-9-6792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21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 37 7892,'0'0'8876,"-11"18"-6070,2-4-2358,-6 6 162,2 2 1,1 0-1,1 1 1,-10 27 0,11-19 157,1 1 0,2 0 1,1 1-1,2-1 0,1 1 1,1 0-1,7 60 0,-3-83-737,0 1 0,1-1-1,0 0 1,0 1 0,1-2-1,1 1 1,0 0-1,0-1 1,1 0 0,0 0-1,1 0 1,0-1 0,1 0-1,-1 0 1,1-1-1,1 0 1,0 0 0,0-1-1,0 0 1,1-1 0,-1 0-1,1 0 1,1-1-1,20 6 1,-5-4-33,-1-1 1,1-2-1,0 0 1,43-2-1,-62-1 3,-1-1 0,1 1 0,-1-2 0,0 1 0,1-1 0,-1 0 0,0 0 0,0 0 0,0-1 0,-1 0 0,1 0-1,-1 0 1,1-1 0,-1 0 0,0 0 0,-1 0 0,1-1 0,6-7 0,4-7 39,-1-1 0,-1 0 1,14-31-1,-17 28-5,-1 0 1,-1 0 0,-1-1-1,-1 0 1,-1 0-1,-2-1 1,0 1-1,-3-48 1,0 61-25,1-2 5,-1-1-1,0 0 0,-1 1 1,-1-1-1,0 1 0,-1-1 1,0 1-1,-10-22 0,6 21 20,-1 0-1,-1 0 1,0 1-1,0 0 0,-13-12 1,15 18 23,0 1 1,0 1-1,-1-1 0,1 1 1,-1 0-1,-1 1 0,1-1 1,-1 2-1,1-1 0,-13-2 1,-1 1 190,0 1 0,0 2 0,0 0 0,-33 2 0,54 0-246,-6 0 3,-1 1 0,0 0 0,1 1 0,-1 0 0,1 0 0,0 0 0,-1 1 0,-7 4 0,-51 32-17,62-36-1710,3 4-5080,1-4 5078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24.4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174 390 1457,'0'0'13569,"-16"-18"-11902,-48-54 120,63 69-1400,-1 2 0,0-1 0,0 0 0,0 0 0,-1 0 0,1 1 0,0-1 0,-5-1 0,7 3-293,-1 0 1,0-1 0,1 1-1,-1 0 1,1 0-1,-1 0 1,0 0 0,1 0-1,-1 0 1,0 0-1,1 0 1,-1 0 0,1 0-1,-1 0 1,0 0 0,1 1-1,-1-1 1,1 0-1,-1 0 1,0 1 0,1-1-1,-2 1 1,1 0 35,0 1 0,-1 0 0,1-1-1,0 1 1,0 0 0,0 0 0,0 0 0,0 0 0,1 0 0,-1 0 0,0 3-1,-1 1-118,-8 23 188,2 1-1,0 0 1,3 0 0,0 1 0,0 43-1,5-72-183,0 10 118,0 0 1,0 0-1,1 0 0,1-1 1,6 22-1,-7-30-117,0 0 0,0-1 1,1 1-1,-1-1 0,1 1 0,0-1 1,0 1-1,0-1 0,0 0 0,0 0 1,0 0-1,0 0 0,1 0 0,-1 0 1,1-1-1,0 1 0,0-1 0,-1 0 1,1 0-1,0 0 0,0 0 0,0 0 1,0 0-1,0-1 0,0 0 0,0 1 1,0-1-1,6 0 0,-6-1-13,0 1 0,0-1 0,0 0 0,0 1 0,0-1 0,0-1 0,0 1 0,0 0 0,-1 0 0,1-1 0,-1 0 0,1 1 0,-1-1 0,1 0 0,-1 0 0,0-1 0,0 1 0,0 0 0,0-1 0,1-2 0,6-9 56,0 0 0,9-23 0,-12 24-8,13-28-188,-1-1 1,-3 0-1,-2-1 0,-1-1 0,-3 0 1,-2 0-1,3-77 0,-9 86-80,0 22 158,0 1 0,-2-1 0,1 1 0,-1-1 0,-6-20 0,0 20 275,6 13-196,1 0 0,0 0 0,-1-1-1,1 1 1,0 0 0,-1 0 0,1 0 0,0 0-1,-1 0 1,1 0 0,-1 0 0,1 0 0,0 0 0,-1 1-1,1-1 1,0 0 0,-1 0 0,1 0 0,0 0 0,0 0-1,-1 0 1,1 1 0,0-1 0,-1 0 0,1 0 0,0 1-1,0-1 1,-1 0 0,1 0 0,0 1 0,0-1-1,0 0 1,-1 0 0,1 1 0,0-1 0,0 0 0,0 1-1,0-1 1,0 0 0,0 1 0,0-1 0,0 0 0,0 1-1,0-1 1,0 0 0,0 1 0,0-1 0,0 1-1,-9 38 182,2 0-1,2 0 0,-1 61 0,5-57 46,-2-2 56,3-1-1,6 52 0,-5-81-276,1 0 0,0 0-1,1-1 1,1 1 0,-1-1 0,2 0-1,-1 0 1,2 0 0,-1-1 0,1 0-1,1 0 1,0 0 0,10 10 0,-12-14-41,0-1 0,0-1 0,1 1 0,-1-1 0,1 0 0,-1 0 1,1 0-1,0-1 0,0 1 0,1-2 0,-1 1 0,0-1 0,1 1 1,-1-2-1,1 1 0,-1-1 0,1 0 0,-1 0 0,1 0 0,-1-1 1,1 0-1,-1-1 0,0 1 0,1-1 0,-1 0 0,0 0 0,0-1 1,-1 0-1,1 0 0,0 0 0,-1-1 0,0 0 0,0 0 0,8-8 1,0-4-87,0-2 1,-2 1 0,0-2 0,-1 1 0,-1-1-1,-1-1 1,-1 1 0,0-1 0,-2 0 0,0-1 0,-2 0-1,0 1 1,0-22 0,-10 41 875,5 1-739,0 0-1,1 1 1,-1-1 0,0 1 0,1-1 0,-1 1 0,1 0 0,-1 0 0,1 0 0,-1 0 0,1 0-1,0 0 1,0 0 0,-1 0 0,1 0 0,0 1 0,0-1 0,0 0 0,0 1 0,0 1-1,-21 38 77,14-24-31,-2 2 43,1 1 1,-10 38 0,16-47-49,0 0 0,2-1 0,-1 1 0,1 0 0,1 0 0,0 0 0,3 19 0,-2-26-78,1-1 1,-1 0-1,1 1 1,0-1-1,0 0 1,0 0-1,1 0 1,-1 0-1,1-1 1,0 1-1,-1-1 1,1 1-1,0-1 1,1 0-1,-1 0 1,0 0-1,1 0 1,-1-1-1,1 1 1,-1-1-1,1 0 1,6 1-1,8 3 0,1-2 0,0 1 0,23-1 0,-30-2-32,0 0 0,0-1 0,0-1 0,0 0 0,0 0 0,20-6 0,-27 6-128,0-1-1,0 0 1,0-1 0,0 1-1,0-1 1,0 0 0,-1 0-1,1 0 1,-1-1 0,0 0-1,0 1 1,-1-1 0,1-1-1,-1 1 1,0 0 0,0-1-1,3-5 1,10-29-3620,-9 2-3108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25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5859,'0'0'5893,"1"23"-3700,0-2-1595,-1 8 517,1-1 0,2 0 0,12 49 0,-4-33 539,3 0 1,1 0-1,33 62 0,-45-101-1511,1 1 1,0-1 0,0 0 0,0 0-1,7 6 1,9 3-1066,3-9-4800,-19-12-1552,1-15 2991,0 9 1660,9 4 7095,6-2-1244,-2-5-1843,-2-1-1,0 0 1,19-27 0,-19 20-1175,-1 0 0,-1-1 0,-1 0 1,15-44-1,-26 60-38,1 0 1,-1-1-1,-1 1 1,1 0-1,-2-19 1,0 27-109,0 0 0,0 1 0,0-1 0,0 1 0,0-1 0,-1 0 0,1 1 0,0-1 0,0 1 0,-1-1 0,1 1 0,0-1 0,-1 1 1,1-1-1,-1 1 0,1-1 0,-1 1 0,1-1 0,-1 1 0,1 0 0,-1-1 0,1 1 0,-1 0 0,0-1 0,1 1 0,-1 0 0,1 0 0,-1 0 0,0 0 0,1-1 0,-1 1 0,0 0 0,1 0 0,-1 0 0,0 0 0,0 0 0,-1 1 42,0-1-1,0 0 0,1 0 0,-1 1 0,0-1 0,0 0 0,0 1 0,1 0 1,-1-1-1,0 1 0,1 0 0,-1 0 0,1 0 0,-1 0 0,1 0 0,-2 2 1,-6 9 115,0 0 0,1 1 0,0 1 0,1-1 0,1 1 1,0 0-1,1 1 0,1-1 0,0 1 0,-2 23 1,4 46 1400,2-80-1605,1-1 1,-1 1 0,1-1-1,0 1 1,-1-1-1,2 0 1,-1 0 0,0 1-1,1-1 1,0 0-1,-1 0 1,1 0 0,0 0-1,1-1 1,-1 1-1,1 0 1,-1-1 0,1 0-1,0 1 1,0-1-1,0 0 1,0 0 0,0-1-1,0 1 1,0-1-1,1 1 1,4 0 0,6 2-24,-1 0 1,1-1 0,-1-1 0,1 0-1,0-1 1,14 0 0,-26-2-60,0 1 0,1 0-1,-1-1 1,0 1 0,0-1 0,0 1 0,0-1 0,0 0 0,0 0-1,0 0 1,0 0 0,-1 0 0,1-1 0,0 1 0,0 0-1,-1-1 1,1 1 0,-1-1 0,0 1 0,1-1 0,-1 0 0,1-2-1,4-6-629,-2 0 0,1 1 0,3-14 0,-2 5-661,12-31-4233,-3-4-3282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5:25.3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0 618 2465,'0'0'10949,"2"-8"-1342,61 8-8098,0-3 0,68-12 1,10 1-902,-13 2-355,-30 1-74,16-4 157,-82 10-153,43-1-1,-4 1-75,70-5-53,-23-8-5,91-15 70,-66 17 9,-27 4-53,123-14-73,-183 19 1,391-48 88,-288 26-50,-48 7-2,-84 18-31,27-5 79,98-4-1,-124 11-54,0-1 0,45-9 0,-46 6-8,1 1 0,45-2 0,-62 7-20,0-1 0,-1-1 0,21-4-1,18-4 17,162-25 103,-49 9-70,-124 19-23,-27 4-8,-1 1 0,1 1 0,16-2-1,90-7 24,-48 1-34,72-10-15,-89 10-1,98-5 1,-73 6 55,-77 6-17,0-4-18,-1 5-215,1 0 1,0-1-1,-1 1 0,1 0 0,-1 0 0,0-1 0,1 1 0,-1 0 0,0 0 0,0 0 0,0 0 0,0 0 0,0 0 0,0 0 0,0 0 0,0 0 0,0 0 0,0 1 0,0-1 0,0 0 0,-1 1 0,1-1 0,0 1 1,-3-1-1,-8-5-2266,-42-26-10415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25.8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0 163 7043,'0'0'11526,"145"-54"-10038,-89 24-1232,5 6-256,-5-1-768,-5 7-3138,-13 6-2513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26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5955,'0'0'11637,"2"20"-8758,7 66-622,-7-77-1830,0 0 0,1 0 0,0 0 0,1 0 0,0 0 0,0-1 0,0 0 0,2 0 0,9 13 0,-3-5-52,2 3-11,0-1 1,2-1 0,34 31 0,-45-45-352,0 1-1,0-1 1,1 1 0,-1-2 0,1 1 0,0 0 0,0-1-1,0 0 1,0-1 0,0 1 0,0-1 0,1 0-1,-1-1 1,11 1 0,-16-1-11,1-1 0,-1 1 0,0 0 0,1-1 1,-1 1-1,0-1 0,1 0 0,-1 1 0,0-1 0,0 0 0,1 1 0,-1-1 0,0 0 1,0 0-1,0 0 0,0 0 0,0 0 0,-1 0 0,1-1 0,0 1 0,0 0 0,-1 0 1,2-2-1,12-38 155,-8 25-93,1-4-228,0 0 1,0 0-1,-2 0 1,-1 0-1,3-42 0,-7 61 580,-27 1 516,26 0-948,0 0-280,0 0 0,0 0 1,0 0-1,0 0 0,1 0 1,-1 0-1,0 0 0,0 0 1,0 0-1,0 0 1,0 1-1,0-1 0,1 0 1,-1 0-1,-1 1 0,-16 20-8214,9-14 1325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51.6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15 361 6323,'0'0'22002,"5"-12"-20839,-1 2-902,2-6 150,1-1 0,0 2 0,12-18 0,-11 20-313,0-1 0,0 0 0,-2-1 1,1 0-1,-2 1 0,0-2 0,-1 1 0,-1 0 0,0-1 0,-2 0 1,1 0-1,-2 1 0,-1-17 0,1 30-98,-1 1 0,1-1 0,0 1 0,0-1 0,-1 1 0,1 0 0,-1-1 0,0 1 0,1 0 0,-1-1 0,0 1 0,0 0 0,0 0 0,0 0 0,0 0 0,0 0 0,0 0 0,0 0 0,0 0 0,0 0 0,-1 0 0,1 0 0,0 1 0,-1-1 0,1 1 0,-1-1 0,1 1 0,-1-1 0,1 1 0,0 0 0,-1-1 0,0 1 0,1 0 0,-1 0 0,-1 0 0,0 1 0,0-1 0,0 1 0,0-1 0,0 1 0,0 0 0,0 0 0,0 0 0,1 0 0,-1 0 0,0 1 0,1-1 0,-1 1 0,1 0 0,0 0 0,0 0 0,-4 4 0,2 0 0,0 0 0,0 0 0,0 1 0,1-1 0,1 1 0,-1 0 0,1 0 0,0 0 0,-1 14 0,1 1 0,1-1 0,3 23 0,-2-39 0,1 1 0,-1-1 0,1 0 0,1 0 0,-1 0 0,1 0 0,0 0 0,0 0 0,0 0 0,1 0 0,0-1 0,0 1 0,0-1 0,0 0 0,1 1 0,0-2 0,0 1 0,0 0 0,0-1 0,1 0 0,-1 0 0,1 0 0,0 0 0,0-1 0,0 1 0,0-1 0,6 1 0,10 2 0,0 0 0,0-1 0,1-1 0,-1-1 0,36-2 0,-26-5-2043,13-14-6015,-30 13-1098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52.3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72 7972,'0'0'18688,"12"0"-16791,8-1-1394,0-1 0,0-1 0,-1-1 0,29-9 0,-25 6 62,0 1 0,44-5 0,-8 6-565,49-3 0,-100 9 0,-5-1 0,0 1 0,1-1 0,-1 0 0,0 0 0,0 0 0,1 0 0,-1-1 0,5-1 0,-7 2-127,-1 0-1,0 0 1,0-1 0,0 1 0,1 0-1,-1 0 1,0-1 0,0 1-1,0 0 1,0-1 0,0 1-1,0 0 1,0-1 0,1 1 0,-1 0-1,0-1 1,0 1 0,0 0-1,0 0 1,-1-1 0,1 1-1,0 0 1,0-1 0,0 1 0,0 0-1,0-1 1,0 1 0,0 0-1,-1 0 1,1-1 0,0 1-1,0 0 1,0-1 0,-1 1 0,1 0-1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1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6755,'0'0'11253,"0"24"-8945,33 323 4989,-31-335-7186,1 0 1,0 1-1,1-1 1,1-1-1,5 13 0,-8-21-115,-1 0 0,1-1 0,0 1 0,0 0 0,0-1 0,0 1 0,1-1-1,-1 1 1,1-1 0,-1 0 0,1 0 0,0 0 0,0-1 0,0 1 0,0 0-1,0-1 1,0 0 0,0 0 0,1 0 0,-1 0 0,0 0 0,1-1-1,-1 1 1,4-1 0,3-1-187,-1 0-1,1-1 1,-1 0-1,0 0 1,0-1 0,0 0-1,0-1 1,0 0-1,-1 0 1,0-1-1,1 0 1,6-6 0,-7 5 68,0 0 0,0 1 0,1 0 1,0 1-1,0 0 0,0 0 0,0 1 0,0 0 1,1 0-1,0 1 0,-1 0 0,12 0 1,-1 3 753,-15-1-340,0 1 1,0-1-1,1 0 1,-1 0-1,8-2 1,-11 1-281,-1 1 0,1 0 0,-1-1 0,0 0 1,1 1-1,-1-1 0,0 0 0,0 0 0,1 0 1,-1 1-1,0-1 0,0 0 0,0 0 0,0-1 1,0 1-1,-1 0 0,1 0 0,0 0 0,0-1 1,-1 1-1,1 0 0,-1 0 0,1-1 0,0-1 1,1-5 57,-1 1 1,0-1 0,0 1-1,0-1 1,-1 0-1,0 1 1,0-1 0,-1 0-1,0 1 1,-1-1 0,0 1-1,-3-9 1,4 13 15,-1-1 0,0 1 0,0 0 1,0 0-1,0 0 0,-1 0 0,1 0 0,-1 0 0,0 1 0,1-1 1,-1 1-1,-1-1 0,1 1 0,0 0 0,0 0 0,-1 1 0,1-1 0,-1 1 1,0 0-1,1-1 0,-1 2 0,0-1 0,0 0 0,0 1 0,0-1 1,-7 1-1,9 1-57,-1 0-1,1-1 1,-1 1 0,1 0 0,-1 0 0,1 0-1,0 0 1,0 1 0,0-1 0,0 1 0,0-1-1,0 1 1,0 0 0,0 0 0,0-1 0,1 1-1,-1 0 1,1 0 0,0 1 0,-1-1 0,1 0-1,0 0 1,0 1 0,1-1 0,-2 3 0,-8 33-1471,6-7-5614,5-25 1051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1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5619,'0'0'16247,"28"132"-15959,-19-108-288,1 0-1248,-1-18-3250,5-6-3250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1.5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9925,'0'0'11525,"42"114"-10004,-38-84-913,6-6-608,-6 6-336,6 0-2546,4 1-4225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1.8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151 1 13126,'0'0'15239,"-19"11"-14849,-61 36-249,76-45-146,0 1 0,1-1 1,-1 1-1,1-1 0,0 1 1,0 0-1,0 1 0,0-1 0,0 0 1,-3 7-1,5-9-17,1 0 1,-1 1-1,1-1 0,0 0 1,-1 1-1,1-1 0,0 0 1,0 1-1,0-1 0,0 1 1,0-1-1,0 0 1,0 1-1,1-1 0,-1 0 1,1 1-1,-1-1 0,1 0 1,-1 0-1,1 1 0,1 0 1,2 4-82,1-2 1,1 1 0,-1 0 0,1-1-1,-1 0 1,1-1 0,1 1 0,11 4-1,3 3 181,-18-9-69,10 5-36,0 1 1,-1 1-1,21 17 1,-31-23 50,1-1 0,-1 1 1,0-1-1,0 1 0,0 0 0,0 0 0,0 0 0,-1 0 0,1 0 1,-1 0-1,0 0 0,0 1 0,0-1 0,0 0 0,-1 1 0,0-1 1,1 0-1,-1 1 0,0-1 0,-1 1 0,1-1 0,-1 4 0,-1-4 30,1 0-1,-1 0 0,0 0 0,0-1 0,0 1 0,0 0 0,0-1 0,-1 1 0,1-1 0,-1 1 0,0-1 0,0 0 0,0 0 1,0-1-1,0 1 0,-4 1 0,-5 3 22,-1-1 1,-22 7-1,26-10-164,0 0-1,0-1 1,0 0-1,0 0 1,-13-1 0,15 0-194,6-1 110,0 1 0,0 0-1,0-1 1,0 1 0,0-1 0,0 1 0,0-1-1,0 0 1,0 1 0,1-1 0,-1 0 0,0 1-1,1-1 1,-1 0 0,0 0 0,1 0 0,-1 0-1,1 0 1,-1 0 0,1 0 0,0 1 0,-1-1-1,1 0 1,0 0 0,0 0 0,0 0 0,-1 0-1,1-1 1,0 1 0,1 0 0,-1 0 0,0-1-1,0-3-1204,0 0-1,0 0 0,1 0 1,0 0-1,2-8 0,16-17-6683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2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0 1153,'0'0'22554,"-84"151"-20777,70-91-193,9-18-479,5-6-657,0-18-448,19-6-64,14-12-128,4 0 48,5-24-785,5-24-1103,-5 0-1170,-5-6-4625,-9 0-5396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3.1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9060,'0'0'4912,"0"21"-689,-1 10-2942,3 103 2776,3-78-2592,2 0 0,26 94-1,-33-150-1506,0 1 0,0 0 0,0-1 0,0 1 0,0 0 0,1-1 0,-1 1-1,0 0 1,0-1 0,0 1 0,1 0 0,-1-1 0,0 1 0,1-1 0,-1 1-1,1-1 1,-1 1 0,0-1 0,1 1 0,-1-1 0,1 1 0,0-1 0,-1 1-1,1-1 1,-1 0 0,1 1 0,-1-1 0,1 0 0,0 0 0,-1 1 0,1-1-1,0 0 1,-1 0 0,1 0 0,0 0 0,0 0 0,-1 0 0,1 0 0,0 0-1,-1 0 1,1 0 0,0 0 0,-1 0 0,1 0 0,0-1 0,-1 1 0,1 0-1,0-1 1,-1 1 0,1 0 0,-1-1 0,2 0 0,23-25-1595,-24 25 1726,7-9-124,-1 1 0,1 0 0,1 1 0,0 0 0,0 0 0,1 1 0,17-10 0,-21 15 244,1 1 1,-1 0-1,1 0 0,0 1 0,-1 0 1,1 0-1,0 0 0,-1 1 1,1 0-1,11 4 0,-11-2-49,0 1 0,-1 0 0,0 0 0,0 0 0,0 1 0,-1 0 1,9 10-1,34 45 1162,-27-31-1089,-17-23-246,-3-5-48,15-2-449,-13-1 498,0 0 0,0-1-1,0 1 1,0-1 0,0 1 0,-1-1 0,1 0-1,-1 0 1,0 0 0,0 0 0,0-1 0,0 1-1,-1 0 1,1-1 0,-1 1 0,2-7 0,3-7 32,58-129 130,-58 138 121,-3 12 646,-2 15 69,-1-18-1162,-2 25 344,-6 37 1,4-37 127,-1 38-1,5-62-290,0 0 0,1 0-1,-1 0 1,0 1 0,1-1-1,0 0 1,-1 0 0,1 0-1,0 0 1,0 0 0,1 0-1,-1-1 1,0 1 0,0 0-1,1 0 1,-1-1 0,1 1-1,0-1 1,-1 1 0,1-1-1,0 0 1,0 0 0,0 0-1,0 0 1,0 0 0,0 0-1,3 1 1,-1-1-16,-1 0-1,0-1 1,1 1-1,-1-1 1,1 1 0,-1-1-1,1 0 1,-1 0 0,1 0-1,-1-1 1,1 1 0,-1-1-1,0 0 1,1 0-1,-1 0 1,0 0 0,0-1-1,5-2 1,3-5-38,-1 0-1,0 0 1,-1-1-1,0-1 1,9-12-1,4-5-144,27-39-472,-36 47 195,0 1 0,2 1 0,29-30 0,-29 41 141,-7 12 428,-2 19 399,-5-19-488,36 175 2475,-29-165-2492,-7-14-8,-1-1 0,0 0 0,1 0 1,-1 1-1,1-1 0,-1 0 0,1 0 0,-1 0 1,1 0-1,-1 0 0,1 0 0,-1 0 0,1 1 0,-1-1 1,1 0-1,-1-1 0,0 1 0,1 0 0,-1 0 1,1 0-1,-1 0 0,2 0 0,1-2-102,0 0 0,0 0-1,1 0 1,-1-1 0,-1 1-1,6-5 1,7-6 243,-12 10-118,1 1 0,0 0-1,-1 0 1,1 0 0,0 1 0,0-1-1,1 1 1,-1 0 0,0 0 0,0 0-1,1 1 1,-1 0 0,0-1 0,0 1 0,1 0-1,-1 1 1,0-1 0,1 1 0,-1 0-1,0 0 1,8 3 0,1 2 194,0 1 1,0 1 0,0 0-1,21 18 1,9 6 172,-43-32-379,0 0 0,0 1-1,1-1 1,-1 0-1,0 0 1,0 0-1,1 0 1,-1 1-1,0-1 1,0 0 0,1 0-1,-1 0 1,0 0-1,0 0 1,1 0-1,-1 0 1,0 0 0,1 0-1,-1 0 1,0 0-1,0 0 1,1 0-1,-1 0 1,0 0-1,0 0 1,1 0 0,-1 0-1,0 0 1,1 0-1,-1 0 1,0 0-1,0 0 1,1-1 0,-1 1-1,0 0 1,0 0-1,0 0 1,1 0-1,-1-1 1,0 1-1,0 0 1,0 0 0,1 0-1,-1-1 1,0 1-1,0 0 1,0 0-1,0-1 1,0 1 0,0 0-1,0 0 1,1-1-1,18-54-1199,-16 43 750,1 0-1,0 1 1,0-1 0,1 1-1,0 0 1,1 1-1,1-1 1,13-17-1,-19 27 423,0 1 0,0-1-1,0 0 1,0 0-1,0 0 1,0 0 0,0 1-1,0-1 1,0 0-1,1 1 1,-1-1 0,0 1-1,0-1 1,1 1-1,-1 0 1,0-1 0,0 1-1,1 0 1,-1 0-1,0 0 1,1 0 0,-1 0-1,0 0 1,1 0-1,-1 0 1,0 1 0,1-1-1,1 1 1,0 1 239,1 1 0,-1-1-1,0 1 1,0-1 0,0 1 0,0 0 0,3 4-1,5 6 1124,-2-3-621,-2-2-1613,0-2-7118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58.9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8500,'0'0'14164,"2"4"-12932,4 8-661,1 0-1,0 0 1,1-1-1,0 0 1,16 15-1,13 18 535,27 43-548,5-4 1,2-3-1,5-3 1,125 100 0,-176-161-529,0-1 1,1-1 0,54 21 0,-20-10 16,-57-23-42,-2-1-2,0 0 0,0-1 0,0 1 0,0-1 0,0 1 0,0-1 0,0 0 0,0 1 0,1-1 0,-1 0 0,0 0 0,0 0 0,0 0 0,0 0 0,0 0 0,0 0 0,2 0 0,-2 0-29,-1 0 1,1-1-1,-1 1 0,0 0 0,1 0 0,-1-1 1,1 1-1,-1 0 0,0 0 0,1-1 1,-1 1-1,0 0 0,0-1 0,1 1 1,-1 0-1,0-1 0,0 1 0,1-1 1,-1 1-1,0 0 0,0-1 0,0 1 1,0-1-1,0 1 0,1-1 0,-1 1 1,0 0-1,0-1 0,0 1 0,0-1 0,0 1 1,-1-1-1,1 1 0,0-1 0,-3-14-4110,-11 7-1031,-6-5-2513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3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49 9044,'0'0'15543,"117"6"-14342,-61-6-129,9 0-447,-4-12-241,-10 0-384,-4 0-288,-10 0-2770,-13 6-2352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3.5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12182,'0'0'9060,"0"126"-5331,5-66-911,14-6-1762,-5-12-976,4-6-80,-3-12-496,-1-6-2113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4.9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0 102 2401,'0'0'4890,"0"0"-4832,0 0 0,0 0-1,1 0 1,-1 0 0,0 0-1,0 0 1,0 0-1,0 0 1,0 0 0,0 1-1,0-1 1,0 0 0,1 0-1,-1 0 1,0 0 0,0 0-1,0 0 1,0 0-1,0 0 1,0 0 0,1 0-1,-1 0 1,0 0 0,0 0-1,0 0 1,0 0 0,0 0-1,0 0 1,0 0-1,1-1 1,-1 1 0,0 0-1,0 0 1,0 0 0,0 0-1,0 0 1,0 0-1,0 0 1,0 0 0,0 0-1,0 0 1,1 0 0,-1-1-1,0 1 1,0 0 0,0 0-1,0 0 1,0 0-1,0 0 1,0 0 0,0 0-1,0 0 1,0-1 0,0 1-1,0 0 1,0 0 0,0 0-1,6 19 1440,-1 0 0,3 22 0,2 5 442,40 214 4316,-22-110-4200,-22-101-1799,-3-97-730,-9-3-129,-3-1 1,-21-69 0,-3-14-665,19 66 969,-9-54-232,17 39 2922,19 84-941,-3 2-1280,0 1 1,-1 0-1,0 0 1,0 1-1,0 0 0,0 1 1,-1 0-1,0 0 1,15 12-1,-8-4 237,0 1 0,-1 0 0,24 31-1,-30-32-314,0 1 0,-1 0 0,0 0-1,-1 1 1,-1 0 0,0 0 0,-1 0-1,-1 0 1,0 0 0,-2 1 0,1 0-1,-3 23 1,1-34-96,0 0 0,0 0 1,-1 0-1,1 0 0,-1 0 0,-1 0 0,1 0 0,-1-1 0,0 1 0,0 0 0,0-1 0,0 0 0,-1 1 1,0-1-1,0 0 0,0 0 0,-1-1 0,1 1 0,-1 0 0,0-1 0,0 0 0,0 0 0,0 0 1,-1-1-1,1 1 0,-1-1 0,0 0 0,1 0 0,-1-1 0,0 1 0,0-1 0,0 0 0,-9 1 1,10-1-95,0-1 1,0 1 0,0-1 0,0 0 0,0 0 0,0 0-1,0-1 1,0 1 0,0-1 0,0 0 0,0 0-1,0 0 1,0 0 0,0-1 0,1 1 0,-1-1 0,1 0-1,-1 0 1,1-1 0,-4-2 0,33 28-626,-5-4 934,0 0 0,1-1 1,1-2-1,1 0 0,1-1 0,32 14 0,-36-21-372,0 0 0,1-2 1,-1 0-1,1-1 0,0-2 0,1 0 0,-1-1 1,1-1-1,36-3 0,-57 2 102,0-1 1,1 0-1,-1 0 0,0 0 0,0 0 1,1-1-1,-1 1 0,0 0 1,0-1-1,0 0 0,-1 1 1,1-1-1,0 0 0,-1 0 1,1 0-1,-1 0 0,3-4 1,17-40-326,-20 43 358,14-39-730,13-68 0,-43 135 4525,-31 29-2940,24-28-342,-47 64 1011,68-89-1550,11-1-2729,-6 1 2150,-1-1 0,1 0 0,0 0 1,-1 0-1,1 0 0,0-1 1,-1 1-1,1-1 0,0 0 0,-1 0 1,1 0-1,-1 0 0,0-1 0,1 1 1,-1-1-1,0 0 0,0 0 1,3-3-1,18-18-4975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5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48 9092,'0'0'15479,"126"0"-14550,-75 0 47,5-12-672,-4-6-304,-5 12-208,-15 0-1921,-8 0-1216,-20 6-2706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5.3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0 6979,'0'0'13590,"-9"145"-11237,9-103-480,0 6-432,4-6-609,1-6-575,0 0-257,4-6-273,0-12-3008,1-12-4163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5.7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38 8724,'0'0'16199,"-4"11"-15916,-15 33-304,19-44 12,1 0 0,-1 0-1,0 0 1,0-1 0,1 1 0,-1 0 0,0 0 0,1 0 0,-1 0-1,0 0 1,1 0 0,-1 0 0,0 0 0,1 0 0,-1 0 0,0 0-1,1 0 1,-1 0 0,0 0 0,1 0 0,-1 0 0,0 0 0,1 0-1,-1 0 1,0 0 0,0 0 0,1 1 0,-1-1 0,0 0 0,1 0 0,-1 0-1,0 1 1,0-1 0,1 0 0,-1 0 0,0 0 0,0 1 0,0-1-1,0 0 1,1 1 0,-1-1 0,0 0 0,0 0 0,0 1 0,0-1-1,0 0 1,0 1 0,0-1 0,0 0 0,1 1 0,-1-1 0,0 0-1,-1 0 1,1 1 0,0-1 0,0 0 0,0 1 0,0-1 0,0 0-1,0 1 1,0-1 0,0 0 0,-1 0 0,1 1 0,0-1 0,0 0-1,0 1 1,1-2-84,5 0-64,0-1 0,0 0 0,0 0 1,0-1-1,-1 0 0,1 0 0,-1 0 1,0 0-1,1-1 0,-2 0 0,1 0 0,0 0 1,-1-1-1,7-9 0,-4 7-115,0-1-1,1 1 1,15-12-1,-22 19 293,0-1 1,-1 1-1,1-1 0,0 1 0,-1 0 0,1-1 0,0 1 0,0 0 0,-1-1 1,1 1-1,0 0 0,0 0 0,0 0 0,-1 0 0,1 0 0,0 0 0,0 0 1,0 0-1,-1 0 0,1 0 0,0 0 0,0 1 0,0-1 0,-1 0 0,1 0 1,0 1-1,0-1 0,-1 0 0,1 1 0,0-1 0,-1 1 0,1-1 1,0 1-1,0 0 0,14 25 1714,-12-20-1395,4 8 533,-3-6-529,0 1 0,0-1 0,1 0 0,0 0 1,1 0-1,-1-1 0,13 12 0,-10-12-447,-2-5-4362,-4-19-120,-2-11-3404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5.8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1 133 7780,'0'0'16311,"177"12"-15303,-111-36-719,-1 0-289,5-6-2065,-14-6-2786,-14 6-4641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6.0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11733,'0'0'8612,"-10"120"-5170,10-72-1473,0 0-449,0-6-831,0-6-577,0-12-112,0 0-528,0-18-2178,5-6-2208,0-12-2977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6.2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2785,'0'0'24043,"141"48"-23418,-109-42-401,-4 0-224,-4 1-1393,-6-7-2481,-8 6-3057,4 0-4018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6.4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4738,'0'0'18473,"10"108"-18185,-6-83-288,1-19-753,4 6-1856,5-6-3137,-4-6-3971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59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28 6275,'-1'-2'17016,"-3"11"-16627,0 13 185,2 0 0,-1 40-1,1 5 523,-13 283 1596,15-830-955,0 478-619,3 3-1096,0-1-1,0 1 1,-1-1 0,1 0-1,0 0 1,0-1 0,-1 1-1,1 0 1,0-1-1,0 0 1,-1 1 0,5-3-1,2 1 2,346-53 279,-288 54-236,-67-13-2635,-11 14-1822,-7 0-4733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6.7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0 134 2993,'0'0'6142,"23"-9"-3039,74-31-766,-92 38-2149,-1 0 0,0 0 0,1-1 1,-1 1-1,0-1 0,0 0 1,0 0-1,-1-1 0,1 1 0,5-8 1,-8 8 152,0 1-1,1-1 1,-1 0 0,-1 0 0,1 0 0,0 0 0,-1 0 0,1 0 0,-1 0 0,0-6 0,-1 8-138,1 1 1,-1-1-1,1 1 1,-1-1-1,0 0 0,1 1 1,-1-1-1,1 1 1,-1-1-1,0 1 0,1 0 1,-1-1-1,0 1 1,0 0-1,1-1 1,-1 1-1,0 0 0,0 0 1,0 0-1,1 0 1,-1 0-1,0-1 0,0 1 1,0 1-1,1-1 1,-1 0-1,-2 0 0,-26 2 686,28-2-747,-6 2-19,-1 0 1,1 0-1,-1 1 1,1 0-1,0 0 1,0 1-1,1 0 1,-1 0-1,1 0 1,0 1-1,0 0 1,0 0-1,1 1 1,0-1-1,0 1 1,-4 6-1,1-5-120,7-6-270,6-1-5703,-2 0 5325,-1 0-1,1 0 1,0 0 0,0-1 0,-1 0-1,1 1 1,0-1 0,-1 0 0,1 0-1,0 0 1,-1 0 0,4-3 0,25-27-7247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7.0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7443,'0'0'17160,"-1"15"-16410,1 45-387,0-59-360,0 0-1,0 0 1,0 0 0,0-1 0,1 1 0,-1 0 0,0 0-1,1-1 1,-1 1 0,1 0 0,-1-1 0,1 1 0,-1 0 0,1-1-1,-1 1 1,1 0 0,-1-1 0,1 1 0,0-1 0,-1 1-1,1-1 1,0 0 0,0 1 0,-1-1 0,1 0 0,0 1-1,0-1 1,0 0 0,-1 0 0,1 0 0,0 0 0,0 1-1,0-1 1,0 0 0,1-1 0,25-4 25,2-8-38,16-7-353,-26 13 185,-15 5 110,1 0 1,-1 0-1,1 0 1,0 1-1,7-2 1,-11 3 105,0 0 0,1 0 0,-1 0-1,0 0 1,1 0 0,-1 0 0,0 1 0,0-1 0,1 0 0,-1 1 0,0-1 0,0 1 0,1-1-1,-1 1 1,0-1 0,0 1 0,0 0 0,0 0 0,0-1 0,0 1 0,0 0 0,0 0 0,0 0-1,-1 0 1,1 0 0,1 1 0,2 5 305,0 1 0,-1-1-1,0 1 1,0 0 0,0-1-1,-1 1 1,-1 0 0,1 0 0,-1 1-1,0 12 1,-1-19-343,-6-2-4861,-21 0-848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8.1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 56 5811,'0'0'14796,"-1"23"-12443,-1 0-1713,-2 25 1481,3 72 0,1-118-2068,0 0-1,0 0 1,0 0 0,1 0-1,-1 0 1,1 0 0,-1 0-1,1 0 1,0 0 0,0 0-1,0 0 1,0 0 0,0 0-1,0 0 1,1-1 0,-1 1-1,0-1 1,1 1 0,0-1-1,-1 1 1,1-1 0,2 2-1,0-2-48,1 1 0,-1-1 0,1 0 0,-1 0 0,1 0 0,-1-1 0,1 1 0,-1-1 0,6 0 0,-9-1-3,0 1-1,1 0 0,-1-1 0,1 1 0,-1-1 1,0 1-1,1-1 0,-1 0 0,0 0 0,0 0 1,0 1-1,0-1 0,0 0 0,0 0 0,0 0 1,0-1-1,0 1 0,0 0 0,0 0 1,-1 0-1,1-1 0,0 1 0,-1 0 0,1 0 1,-1-3-1,13-42 253,-10 33-168,3-23 24,-2 1-1,-1-1 1,-2-49-1,-1 50-83,-1 34 38,1 1-1,-1-1 0,0 0 1,1 1-1,-1-1 0,0 1 0,1-1 1,-1 1-1,0-1 0,0 1 1,0 0-1,1-1 0,-1 1 0,0 0 1,0-1-1,0 1 0,0 0 1,0 0-1,1 0 0,-1 0 0,0 0 1,0 0-1,0 0 0,-1 0 1,-34 1 699,28-1-654,0 1-104,1 0 0,-1 1 0,1 0 0,-1 0 0,1 0 0,0 1 0,0 0 0,0 0 0,1 1 0,-1 0 0,1 0-1,-10 8 1,-18 11-100,16-10 71,-7 3-540,24-15 383,0-1-1,0 1 1,0 0-1,1 0 1,-1-1-1,0 1 0,1 0 1,-1 0-1,0 0 1,1 0-1,-1 0 1,1 0-1,-1 0 1,1 0-1,0 0 1,0 0-1,-1 0 1,1 0-1,0 0 1,0 0-1,0 0 0,0 0 1,0 0-1,0 1 1,0 1-505,0-1 0,1 0 0,-1 1 0,0-1 0,1 1 1,-1-1-1,1 0 0,0 0 0,0 1 0,0-1 0,1 2 0,15 9-6158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8.4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4002,'0'0'18206,"0"19"-16526,0 313 2981,0-313-4446,0-1 0,2 0 0,0 1 1,1-1-1,8 25 0,-10-39-226,0 0 1,1 0-1,-1 0 0,1 0 1,0-1-1,0 1 1,1 0-1,-1-1 1,1 0-1,0 1 1,0-1-1,0 0 0,0 0 1,0-1-1,1 1 1,-1-1-1,1 0 1,0 1-1,0-1 1,0-1-1,0 1 0,0-1 1,0 1-1,0-1 1,1 0-1,-1 0 1,0-1-1,8 1 1,-3-1-61,26-3-3815,-33 2 3497,0 0-1,0 0 0,0 1 0,-1-2 0,1 1 0,0 0 0,-1 0 1,1 0-1,-1-1 0,1 1 0,-1-1 0,1 1 0,-1-1 0,0 1 0,2-4 1,11-24-5390,0-6-2676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8.9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8884,'0'0'11299,"0"17"-9339,-1 90 719,3 218 2571,0-301-5041,7 41-1,-8-58-226,1 0 0,0 1 0,1-1-1,0-1 1,0 1 0,0 0 0,1-1 0,0 1-1,9 10 1,-13-16-13,1-1-1,-1 1 0,0-1 1,0 1-1,1-1 0,-1 1 1,0-1-1,1 0 0,-1 1 1,0-1-1,1 0 0,-1 1 1,1-1-1,-1 0 0,1 1 1,-1-1-1,1 0 0,-1 0 1,1 0-1,-1 1 0,1-1 1,-1 0-1,1 0 0,-1 0 1,1 0-1,-1 0 0,1 0 1,-1 0-1,1 0 1,0 0-1,-1 0 0,1 0 1,-1 0-1,1 0 0,-1-1 1,1 1-1,-1 0 0,1 0 1,-1-1-1,1 1 0,-1 0 1,1 0-1,-1-1 0,0 1 1,1-1-1,10-25-902,-7 13 752,54-96-362,-44 84 328,-10 20 125,-1-1 0,1 1 1,0 0-1,1 0 0,6-6 0,-10 10 99,-1 1 0,1-1 1,0 0-1,-1 1 0,1-1 0,0 0 0,0 1 0,-1-1 0,1 1 1,0-1-1,0 1 0,0-1 0,0 1 0,0-1 0,0 1 0,0 0 0,0 0 1,0-1-1,0 1 0,0 0 0,0 0 0,0 0 0,0 0 0,0 0 1,0 0-1,0 1 0,0-1 0,0 0 0,0 0 0,0 1 0,-1-1 0,1 0 1,0 1-1,0-1 0,0 1 0,0-1 0,0 1 0,-1-1 0,1 1 1,0 0-1,0-1 0,-1 1 0,1 0 0,0 1 0,17 29 1425,24 61 0,-40-87-1822,-2-1-4541,-1-15-1901,1-11-1365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9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7700,'0'0'16023,"94"96"-14054,-76-66-593,-4 6-367,-9-6-497,0 6-272,-5-6-160,0 6-64,0 1-16,-14-1-656,-14 0-1569,-5-6-2161,-4 0-5699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0.6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13 121 3650,'0'0'21313,"-8"0"-18466,4 0-2631,6 0 1377,24-2-1285,1 0 1,0-2 0,29-9-1,-29 7-219,1 1 0,-1 0 0,35 0 0,-58 5-97,0-1 0,0 1 0,0-1 0,0 0 0,0 0 0,0 0 0,-1 0 0,1-1 1,5-3-1,17-12-3315,-25 16 2799,-1 0-1,1 0 1,0 0-1,-1 0 0,1 0 1,-1 0-1,1 0 0,-1 0 1,0 0-1,1 0 1,-1 0-1,0-1 0,0 1 1,0 0-1,0 0 0,0 0 1,0 0-1,0 0 1,0-3-1,-1-3-4091,1-10-6466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0.8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7652,'0'0'17447,"0"144"-15654,0-90-544,4-12-481,-4 0-416,5-12-320,0-6-32,4-6-272,-4-6-1280,4-6-1298,-4 0-1200,9-6-11285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1.5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0 4930,'0'0'12409,"-7"20"-10336,2-6-1726,-5 13 554,2 0 0,0 1 0,-5 44 0,9-7 1557,4 73 1,0-131-2399,0-1-1,1 1 1,0-1 0,1 0 0,-1 1 0,1-1 0,0 0 0,1 0 0,0 0 0,0 0 0,0 0 0,1-1 0,0 0 0,0 1 0,0-1 0,1 0-1,-1-1 1,1 1 0,0-1 0,1 0 0,-1 0 0,1-1 0,0 1 0,0-1 0,0-1 0,0 1 0,12 3 0,-15-5-60,-1 0 0,1-1-1,0 1 1,0 0 0,0-1 0,0 0 0,0 1 0,0-1 0,0 0 0,0-1 0,-1 1 0,1 0-1,0-1 1,0 0 0,0 1 0,0-1 0,0 0 0,-1 0 0,1-1 0,-1 1 0,1 0 0,-1-1-1,1 0 1,-1 1 0,0-1 0,4-3 0,3-11 16,0-1 0,-1 1 0,-1-1 0,0 0 0,-2-1 0,0 1 0,5-37 0,-4-6-236,-4-65-1,-2 105 174,1 18 88,-1 0 1,0-1-1,0 1 1,0 0-1,0 0 1,0 0-1,-1 0 1,1 0-1,-1 0 1,1 0-1,-1 0 1,0 0-1,0 0 1,0 1-1,0-1 1,0 0-1,0 0 1,0 1-1,-1-1 1,1 0-1,-1 1 1,1 0-1,-1-1 1,0 1-1,1 0 0,-1 0 1,0 0-1,0 0 1,0 0-1,0 0 1,0 0-1,0 0 1,0 1-1,0-1 1,0 1-1,0 0 1,0-1-1,-1 1 1,-3 0-1,-1 0-11,0 0 0,0 0-1,0 1 1,0 0 0,1 0-1,-1 0 1,0 1 0,0 0-1,1 0 1,-1 1 0,1 0-1,0 0 1,0 0 0,0 0 0,-10 9-1,-52 35-552,66-46-242,22-1-12487,7 0 6372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1.9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75 0 9300,'0'0'6718,"-8"24"-3975,5-17-2535,-10 31 1057,2 1 1,-10 71-1,19-98-907,-12 141 3200,12-121-2730,2 0 0,7 52 0,-6-78-827,0 0-1,0 0 1,1 0 0,0 0-1,1 0 1,-1 0-1,1 0 1,0-1-1,1 0 1,-1 1 0,1-1-1,0 0 1,1-1-1,-1 1 1,1-1-1,0 0 1,0 0 0,0 0-1,1 0 1,0-1-1,-1 0 1,1 0-1,0-1 1,0 1 0,1-1-1,-1-1 1,0 1-1,1-1 1,-1 0-1,1 0 1,-1-1-1,11 0 1,-13 0-173,-1 0-1,1-1 1,-1 1 0,0-1-1,1 0 1,-1 0-1,0 0 1,1-1 0,-1 1-1,0-1 1,0 1 0,0-1-1,0 0 1,-1 0-1,1 0 1,0 0 0,-1-1-1,0 1 1,1-1 0,-1 0-1,0 1 1,2-5-1,3-5-1074,0-2 0,-1 1 0,7-25-1,-6 19-307,14-38-4965,-5-8-3282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40.8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0 463 2897,'4'0'26631,"27"0"-26121,211-20 1285,-92 4-1333,-25-6-194,-56 9-163,59-14-44,-60 11-42,88-8 0,208 14-19,-274 1 0,27 6 0,0-5 0,156-32 0,37-3 0,-90 34 0,6 0 0,-143 2 0,110-5 0,-55 4 0,60-1 0,332-14 0,-497 21 0,173-6 0,181 4 0,-207 6 0,402-2 0,-317-9 0,262 9 0,-378-8 0,108-14 0,4 0 0,-190 19 0,75-13 0,-30 2 0,371 2 0,-325 14 0,-162-2 0,1 0 1,-1 0-1,0 0 0,0 0 0,0 0 1,1 1-1,-1-1 0,0 0 0,0 0 1,1 0-1,-1 0 0,0 0 1,0 0-1,1 0 0,-1 0 0,0 0 1,0 0-1,0 0 0,1 0 1,-1 0-1,0 0 0,0 0 0,1 0 1,-1 0-1,0-1 0,0 1 0,0 0 1,1 0-1,-1 0 0,0 0 1,0 0-1,0 0 0,1-1 0,-1 1 1,0 0-1,0 0 0,0 0 1,0 0-1,0-1 0,1 1 0,-1 0 1,0 0-1,0 0 0,0-1 0,0 1 1,0 0-1,0 0 0,0-1 1,0 1-1,0 0 0,0 0 0,0-1 1,0 1-1,0 0-1,0 0-1,0-1 1,0 1 0,0 0-1,0 0 1,0 0-1,0 0 1,0-1 0,0 1-1,0 0 1,0 0 0,0 0-1,0 0 1,0 0 0,0-1-1,0 1 1,0 0-1,0 0 1,0 0 0,0 0-1,1 0 1,-1 0 0,0-1-1,0 1 1,0 0 0,0 0-1,0 0 1,0 0-1,0 0 1,1 0 0,-1 0-1,0 0 1,0 0 0,0 0-1,0 0 1,0-1 0,1 1-1,-1 0 1,0 0-1,0 0 1,0 0 0,0 0-1,0 0 1,1 0 0,-1 0-1,0 0 1,0 0 0,0 0-1,0 0 1,0 1-1,1-1 1,-1 0 0,0 0-1,0 0 1,0 0 0,0-1-230,0 1 1,0-1 0,0 1 0,-1-1-1,1 1 1,0-1 0,-1 1 0,1 0-1,0-1 1,-1 1 0,1-1 0,0 1-1,-1 0 1,1-1 0,-1 1 0,1 0-1,0-1 1,-1 1 0,1 0 0,-1 0-1,1-1 1,-1 1 0,1 0 0,-1 0-1,0 0 1,1 0 0,-1 0 0,1 0-1,-1 0 1,1 0 0,-1 0 0,1 0-1,-1 0 1,1 0 0,-2 0 0,-32 0-10917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04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4594,'0'0'14161,"-1"22"-12723,-3 296 5155,3-241-5554,6 146 1010,-3-198-1917,1 1 0,2 0 0,1-1 0,0 0 0,2 0 0,15 31 0,-4-26-111,-18-29-50,-1-4 72,-1-98-2409,-2 32-5988,2 35 1095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2.3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3522,'0'0'5351,"0"18"-834,0 285 10107,0-167-12619,0-129-1985,2 28 117,-2-34-150,0 0 0,0-1-1,0 1 1,1 0 0,-1 0 0,0 0 0,1 0 0,-1-1-1,0 1 1,1 0 0,-1 0 0,1-1 0,-1 1 0,1 0 0,0 0-1,-1-1 1,1 1 0,0-1 0,0 1 0,-1-1 0,1 1-1,0-1 1,0 1 0,0-1 0,-1 0 0,1 1 0,0-1 0,0 0-1,0 0 1,0 1 0,1-1 0,-1 0-134,8-2-184,1-5 283,-1-1-1,0 0 1,12-14-1,-16 16 60,0 0 1,0 0-1,0 1 1,1 0 0,0 0-1,0 0 1,1 1-1,-1 0 1,1 0-1,0 1 1,9-5-1,-14 8-4,-1 0 0,1-1-1,-1 1 1,0 0-1,1 0 1,-1 0 0,1 0-1,-1 0 1,1 0 0,-1 0-1,0 0 1,1 0-1,-1 1 1,1-1 0,-1 1-1,0-1 1,1 1-1,-1-1 1,0 1 0,1 0-1,-1-1 1,0 1 0,0 0-1,0 0 1,0 0-1,2 1 1,0 3 134,0 0 1,0 0-1,0 0 0,-1 0 0,3 8 0,-4-10-67,0 1 0,1-1-1,-1 1 1,1-1-1,0 1 1,0-1 0,0 0-1,0 0 1,1 0-1,4 5 1,-7-8-185,0 0 0,1 0 0,-1 0 0,0 0 0,0 0 0,0 0 0,1 0 0,-1 0 0,0 0 0,0 0 0,0 0 0,0 0 0,1 0 0,-1 0 0,0 0 0,0 0 0,0 0 0,1 0 0,-1 0 0,0 0 0,0 0 0,0 0 0,1 0 0,-1 0 0,0 0 0,0 0 0,0 0 0,0-1 0,0 1 0,1 0 0,-1 0 0,0 0 0,0 0 0,0 0 0,0-1 0,0 1 0,0 0 0,1 0 0,-1-1 0,5-11-3327,0-18-3311,-5 27 4966,5-32-10015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2.6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8548,'0'0'13796,"7"3"-11531,-1 0-1873,0 1 0,0 0-1,0 1 1,-1-1 0,1 1 0,-1 0 0,0 0 0,-1 1 0,1-1 0,-1 1 0,6 12 0,-3-4-139,-1 0-1,-1 1 0,0 0 1,-2 0-1,1 0 1,0 19-1,0 94-936,-5-84-1466,-6-47-3591,-7-13-2719,3-7-5584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3.6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58 5410,'0'0'15893,"5"0"-13724,26 0 746,43-8-1,-40 3-2234,-1-2-1,60-21 1,-74 20-458,-16 7-3895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3.8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78 9556,'0'0'15303,"79"0"-14310,-46 0-721,0-6-272,4-12-336,5 0-2449,-5 0-2674,-9 0-4882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4.6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27 3570,'0'0'11413,"-5"24"-8708,3-12-2285,-6 28 1152,2 1 0,-1 57 0,6-55-251,-1-29-839,2 1-1,0 0 1,0-1 0,2 1-1,0 0 1,4 15 0,-4-27-424,-1 0 0,1 1 0,0-1 0,0 0 1,0 0-1,1 0 0,-1 0 0,1 0 0,0 0 1,0-1-1,0 1 0,0-1 0,0 0 0,0 0 1,1 0-1,-1 0 0,1-1 0,-1 1 1,1-1-1,0 0 0,5 1 0,1 0-1,0 0 0,0-1 0,0 0 0,1-1 0,-1 0 0,0-1 0,12-1 0,-19 1-42,1 0 0,-1-1-1,0 1 1,0 0 0,0-1-1,-1 0 1,1 0 0,0 0-1,-1 0 1,1 0 0,-1 0-1,0 0 1,0-1 0,1 1-1,-2-1 1,1 0 0,3-5-1,2-7 68,0 1-1,6-19 1,-11 27-57,7-24 35,-1 0 1,-1-1-1,-2 0 1,-2-1-1,-1-57 1,-2 87-60,1-7-10,-2-1 0,1 0 0,-1 1 0,-4-17 0,4 24 22,1 0 0,-1 0-1,0 0 1,0 0 0,0 0 0,0 0 0,0 0 0,0 1 0,-1-1 0,1 0 0,-1 1-1,1-1 1,-1 1 0,0-1 0,0 1 0,1 0 0,-1 0 0,0 0 0,0-1 0,0 2 0,0-1-1,0 0 1,-1 0 0,1 1 0,0-1 0,-3 1 0,-9-2 261,-1 1-1,-27 1 1,37 0-248,-1 1 0,1-1 0,0 1 0,0 1 0,0-1 0,0 0 0,0 1 0,0 0 1,1 0-1,-1 1 0,-4 3 0,-60 46-122,67-51 72,-2 9-4088,4 14-6977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5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4258,'0'0'12758,"0"18"-10640,0 339 6038,0-349-8044,0 15 275,1 0 1,0 1 0,6 25-1,-5-42-341,0 1 1,1-1-1,0 0 0,0 0 1,0 0-1,1 0 0,0 0 0,1-1 1,-1 0-1,1 0 0,1 0 1,-1 0-1,9 6 0,3 0-39,0-1 0,35 17-1,-31-18 15,38 25 0,-55-32-15,-3-2-5,0 0 1,0 0-1,0 0 1,0-1-1,0 1 0,0 0 1,0-1-1,1 1 1,-1-1-1,0 1 1,0-1-1,1 1 1,1-1-1,-1 0-118,-3-1-924,1-1 726,0 1-1,-1-1 1,1 0 0,0 1-1,0-1 1,0 0 0,0 1 0,0-1-1,0 1 1,1-3 0,0-6-960,-1-25-4456,0-1-3313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5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6643,'0'0'10263,"0"26"-8120,1 179 2536,0-146-3408,7 99 1705,-7-152-2892,0 0-1,0 0 0,1 0 0,-1-1 1,1 1-1,1 0 0,-1-1 0,1 0 1,7 10-1,-9-13-106,0-1 0,1 1 1,-1-1-1,1 0 0,0 0 1,-1 0-1,1 1 0,0-1 1,-1-1-1,1 1 0,0 0 1,0 0-1,0-1 0,0 1 1,0-1-1,0 1 0,0-1 1,0 0-1,0 0 0,0 0 1,0 0-1,0 0 0,0 0 1,0 0-1,0-1 0,0 1 1,0-1-1,0 0 0,0 1 1,0-1-1,0 0 0,0 0 0,-1 0 1,1 0-1,1-2 0,44-28-756,-40 25 669,0 0 0,1 1-1,0 0 1,0 0 0,0 1 0,1-1-1,-1 2 1,1-1 0,0 1 0,1 1-1,-1-1 1,0 2 0,1-1 0,10 0-1,88 8 1552,-106-6-1431,1-1-1,-1 0 1,0 0-1,0 0 1,1 0-1,-1 0 1,0 0-1,0-1 1,0 1-1,0-1 1,-1 1-1,1-1 1,0 0-1,-1 0 1,1 1-1,-1-1 1,1 0-1,-1 0 1,0 0-1,0-1 1,0 1-1,0 0 1,0-3-1,4-8 9,0-1-1,4-21 0,-7 17-76,0 0 1,-1-23-1,-1 40 88,0-1-1,0 1 1,-1 0-1,1 0 1,-1 0 0,1-1-1,-1 1 1,1 0-1,-1 0 1,1 0 0,-1 0-1,0 0 1,0 0-1,0 0 1,1 0-1,-1 1 1,0-1 0,0 0-1,0 0 1,-1 1-1,1-1 1,0 0 0,0 1-1,0-1 1,0 1-1,0 0 1,-1-1 0,1 1-1,0 0 1,0 0-1,-1 0 1,-1 0-1,-8-2 312,0 2-1,-22 1 0,16 0-19,13-1-271,-1 1-1,1-1 1,-1 1-1,1 0 1,-1 1-1,1-1 1,0 1-1,0 0 1,0 0 0,0 0-1,0 0 1,0 1-1,0-1 1,1 1-1,-1 0 1,-2 4-1,0-1-252,0 0 0,0 1 0,1 0 0,0 0-1,1 1 1,0-1 0,-4 11 0,7-16-1426,29-2-21186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6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223 1 11621,'0'0'1652,"-10"18"1859,9-15-3382,-50 106 3874,44-92-2956,1 1 0,1-1 0,0 1 1,2 0-1,-3 33 0,9-35-657,-1-15-397,-1 0 1,0-1 0,0 1 0,1 0 0,-1-1-1,0 1 1,1-1 0,-1 0 0,1 1 0,-1-1-1,0 0 1,1 0 0,-1 0 0,1 0-1,-1 0 1,0 0 0,1 0 0,-1-1 0,1 1-1,-1 0 1,0-1 0,1 1 0,-1-1 0,0 1-1,1-1 1,-1 0 0,0 0 0,2-1 0,33-26-196,-17 7-118,-1 0 0,-1-1 1,-1-1-1,-1-1 0,-1 0 0,-2-1 0,11-28 1,-21 52 2571,0 9-780,-1 26-193,0 55-658,-1-79-227,9 661 1706,-9-663-2100,0 0 0,0-1 0,-1 1 0,0 0 0,-1 0 0,0-1 0,-5 14 0,6-18 0,-1 0 0,0 0 0,0 0 0,0 0 0,-1 0 0,1 0 0,-1-1 0,1 1 0,-1-1 0,0 0 0,0 0 0,0 0 0,0 0 0,-1 0 0,1 0 0,0-1 0,-1 0 0,1 0 0,-1 0 0,-4 1 0,-11 1 0,0-1 0,0-1 0,-19-1 0,23 0 0,6-1-6,-1 0 0,1-1 0,-1-1 0,1 1 0,0-1 0,0 0 0,0-1 0,0 0 0,1-1 0,0 0 0,0 0 0,0 0 0,0-1 0,1 0 0,-10-11 0,14 13-197,0 0-1,1 0 1,-1 0-1,1 0 1,0 0-1,0-1 1,1 1-1,-1-1 1,1 1 0,0-1-1,0 1 1,0-1-1,1-6 1,0-3-1343,0-1-1,1 1 1,3-15-1,-1 17-335,0 1-1,8-20 1,16-23-4599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6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7283,'0'0'10394,"0"18"-7069,-1 15-2013,0 20 2718,12 106 0,-11-158-4020,0 0 0,1 0 0,-1 1 0,0-1 0,1 0 0,-1 0 0,0 0 1,1 0-1,-1 0 0,1 0 0,0 0 0,-1 0 0,1 0 0,0 0 0,0 0 0,0 1 0,0-2-16,-1 0 0,1 0-1,-1 0 1,1 0-1,-1 0 1,1 1 0,0-1-1,-1 0 1,1 0 0,-1 0-1,1 0 1,-1 0-1,1-1 1,-1 1 0,1 0-1,-1 0 1,1 0 0,-1 0-1,1-1 1,-1 1-1,1 0 1,-1 0 0,1-1-1,-1 1 1,1-1 0,4-3-86,0 0 0,-1-1 0,0 0 1,7-9-1,-5 6 115,80-107-279,-86 114 255,1 1-1,-1-1 0,0 1 1,0-1-1,1 1 1,-1 0-1,0-1 0,1 1 1,-1-1-1,0 1 1,1 0-1,-1-1 0,0 1 1,1 0-1,-1 0 1,1-1-1,-1 1 0,1 0 1,-1 0-1,1 0 1,-1-1-1,1 1 0,-1 0 1,1 0-1,-1 0 1,1 0-1,-1 0 0,1 0 1,-1 0-1,1 0 1,-1 0-1,1 0 0,-1 0 1,1 0-1,-1 1 1,1-1-1,-1 0 0,1 0 1,-1 0-1,0 1 1,2-1-1,8 17 224,-3 4 302,-1 0 0,4 38 0,4 11 788,-14-64-1291,0-5-245,1-9-2177,8-39-6872,0 12 525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7.3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9812,'0'0'15223,"8"4"-13094,10 2-1664,-2 1 0,1 0 0,-1 2 0,0 0-1,-1 0 1,27 22 0,-34-23-284,1 0-1,-1 1 1,-1-1 0,0 1-1,0 1 1,-1-1 0,0 1 0,0 0-1,-1 0 1,-1 1 0,0 0-1,4 18 1,-2 3-181,-2 1 0,-2-1 0,-1 1 0,-6 59 0,-2-56 0,-1 1 0,-3-2 0,0 1 0,-3-1 0,-31 57 0,42-85 12,-6 11 8,4-15-70,2-11-79,1 1-740,0 0 1,0 0-1,-1 1 0,0-1 0,-6-8 1,7 10-216,-21-40-10849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05.2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6339,'0'0'13009,"2"23"-9915,0 10-1989,10 111 2657,-11-141-3675,13 74 1164,-13-72-1222,1 1 1,0-1-1,0 0 0,0 0 0,0 1 0,1-2 0,0 1 1,0 0-1,0-1 0,1 1 0,6 6 0,-10-11-36,1 1 0,0 0 0,0-1-1,0 1 1,0-1 0,-1 1 0,1-1-1,0 0 1,0 1 0,0-1 0,0 0-1,0 1 1,0-1 0,0 0 0,0 0-1,0 0 1,0 0 0,0 0 0,0 0-1,0 0 1,0 0 0,0 0 0,0-1-1,0 1 1,0 0 0,0-1 0,0 1-1,0-1 1,-1 1 0,1-1 0,0 1-1,0-1 1,0 1 0,-1-1 0,1 0-1,0 1 1,0-1 0,-1 0 0,1 0-1,-1 0 1,1 0 0,-1 1 0,1-2-1,4-7-78,-1 0 0,0 1 0,5-18 0,-3 9-11,6-17-9,-7 19 37,1-1-1,0 1 1,2 1-1,11-21 0,-19 35 76,1 0 0,-1 0 1,0 0-1,0 0 0,1-1 0,-1 1 0,0 0 0,0 0 0,1 0 0,-1 0 0,0 0 0,0 0 0,1 0 0,-1 0 0,0 0 0,1 0 0,-1 0 0,0 0 0,0 1 0,1-1 0,-1 0 1,0 0-1,0 0 0,1 0 0,-1 0 0,0 0 0,0 1 0,0-1 0,1 0 0,-1 0 0,0 0 0,0 0 0,0 1 0,0-1 0,1 0 0,-1 0 0,0 1 0,0-1 0,0 0 0,8 12 119,-8-12-107,75 149 2353,-39-73-1605,-35-69-790,0-7-191,-1 0 0,1 0 0,-1 0-1,0 0 1,1 0 0,-1 0 0,1 0 0,-1 0 0,0 0 0,1-1-1,-1 1 1,1 0 0,-1 0 0,0 0 0,1-1 0,-1 1 0,0 0 0,1 0-1,-1-1 1,0 1 0,0 0 0,1-1 0,-1 1 0,0 0 0,0-1-1,1 1 1,-1 0 0,0-1 0,0 1 0,0-1 0,0 1 0,0 0 0,0-1-1,1 1 1,-1-1 0,5-25-6996,0-7-2711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00:55.19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5 237 10117,'-4'-13'22490,"47"10"-22447,0-1-1,54-12 1,-54 7-32,0 3-1,55-2 1,-70 8-11,1 0 0,-1-2 0,0-2 0,45-10 0,-22 0 0,0 2 0,1 2 0,0 3 0,76-2 0,-89 7 0,0-2 0,56-13 0,-57 9 0,0 1 0,58-1 0,272 8 0,-207 13 0,-88-14 0,165 7 0,-87 1 0,4-5 0,-89-3 0,58 8 0,-13-7 0,-38-12 0,456-42 0,-370 41 0,-154 12 0,-7-5 0,1 5-187,-1 1 0,0-1 1,1 0-1,-1 0 0,0 1 0,0-1 1,1 1-1,-1-1 0,0 1 0,0 0 1,0 0-1,0 0 0,-3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00:56.86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1 302 4866,'0'-6'25359,"11"6"-25262,23 0 334,-1-1 0,1-1 0,33-7 1,-46 5-221,37-1 1,0-1 42,154-15-200,17-3-65,-148 15 11,133 4 0,-149 5 0,22-7 0,-34 0 0,189-5 0,-203 11 0,1-1 0,-1-3 0,53-12 0,-71 13 0,38-1 0,-5 0 0,163-14 0,-106 14 0,-79 5 0,1-1 0,37-7 0,20-4 0,1 4 0,160 7 0,-116 2 0,-135-1-2,1 0 0,-1 0 0,0 0 1,1 0-1,-1 0 0,1 0 0,-1 0 0,0-1 0,0 1 0,1 0 0,-1 0 1,0-1-1,1 1 0,-1 0 0,0 0 0,0-1 0,1 1 0,-1 0 1,0-1-1,0 1 0,0 0 0,1-1 0,-1 1 0,0 0 0,0-1 0,0 1 1,0 0-1,0-1 0,0 1 0,0 0 0,0-1 0,0 1 0,0 0 1,0-1-1,0 1 0,0-1 0,0 1 0,0 0 0,0-1 0,0 1 0,0 0 1,-1-1-1,1 1 0,0 0 0,0-1 0,-1-3-299,-8-27-2028,-20-12-1966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4:22.5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1 3922,'0'0'13782,"-5"0"-13782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4:23.1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 1 8260,'0'0'12646,"0"3"-10912,-3 98 3951,-14 50-2534,8 4-1791,9-107-4777,0-83-8845,0 5 2308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4:23.63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10165,'0'0'12685,"15"1"-11092,46 6-278,-57-7-1188,-1 1 0,0 0 0,1-1 0,-1 1 0,0 0-1,0 1 1,0-1 0,0 1 0,0-1 0,0 1 0,0 0-1,0 0 1,-1 0 0,1 0 0,-1 1 0,0-1 0,1 1-1,-1-1 1,0 1 0,-1 0 0,1 0 0,0 0 0,-1 0-1,1 0 1,0 5 0,0 2 229,0 1 0,-1 0 0,0-1 0,-1 1 1,0 0-1,-3 11 0,2-7-114,-1-3-144,0-1 1,-1 0-1,0 0 1,-1 0-1,0 0 1,-1-1-1,-10 17 1,-13 32 89,28-59-188,0 0 0,0 0 0,-1 1 0,1-1 0,0 0 0,0 0 0,0 0 0,0 0 0,0 1 0,0-1 0,0 0 0,0 0 0,0 0 0,0 1 0,0-1 0,0 0 0,0 0 0,0 0 0,0 0 0,0 1 0,0-1 0,0 0 0,0 0 0,0 0 0,0 1 0,0-1 0,0 0 0,1 0 0,-1 0 0,0 0 0,0 1 0,0-1 0,0 0 0,0 0 0,0 0 0,1 0 0,-1 0 0,0 0 0,0 1 0,0-1 0,0 0 0,1 0 0,-1 0 0,0 0 0,0 0 0,0 0 0,0 0 0,1 0 0,-1 0 0,0 0 0,0 0 0,0 0 0,1 0 0,-1 0 0,0 0 0,0 0 0,0 0 0,1 0 0,-1 0 0,0 0 0,0 0 0,0 0 0,1-1 0,12 0 0,0 0 0,0-2 0,0 0 0,-1 0 0,1-1 0,-1-1 0,0 0 0,0 0 0,0-1 0,-1-1 0,0 0 0,0-1 0,0 0 0,15-16 0,-21 18-239,-1 1 1,0-1-1,0 0 1,0 0-1,-1 0 0,3-8 1,9-14-3815,-5 19-5591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5:07.92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74 22 1425,'0'0'13238,"-5"0"-11240,4 0-1840,0 1 0,-1-1 0,1 0 0,-1 0 0,1 1 0,-1-1 0,1 1 0,0 0 0,-1-1-1,1 1 1,0 0 0,0 0 0,-1-1 0,1 1 0,0 0 0,0 0 0,0 1 0,0-1 0,-1 1 0,-1 3 139,0-1-1,0 1 1,1 0 0,0 0-1,-3 7 1,0 5 541,0 0-1,-3 29 0,6-31-390,0-1 0,1 0 0,1 1 0,0-1 0,1 1 0,0-1-1,6 23 1,-6-34-400,0-1 0,0 1 0,0-1 0,1 0 1,-1 1-1,0-1 0,1 0 0,0 0 0,-1 0 0,1 0 0,0 0 0,0 0 0,0 0 0,1 0 0,-1-1 0,4 3 0,-1-2 28,0-1 1,0 0-1,0 1 1,0-1-1,0-1 1,1 1-1,9-1 1,-12-1-34,0-1 0,0 1 0,0 0 0,0-1 1,0 0-1,0 0 0,0 0 0,0 0 0,-1 0 1,1-1-1,-1 1 0,0-1 0,1 1 0,-1-1 0,0 0 1,1-4-1,32-53 383,-27 43-349,-1-2 1,0 1 0,-1-1-1,-1 0 1,-1 0 0,-1 0-1,1-25 1,-4 43 230,0 0-294,1 1 1,-1 0-1,0 0 0,0 0 1,0-1-1,0 1 1,0 0-1,1 0 0,-1 0 1,0-1-1,0 1 0,0 0 1,0 0-1,0-1 1,0 1-1,0 0 0,0 0 1,0-1-1,0 1 0,0 0 1,0 0-1,0-1 1,0 1-1,0 0 0,0 0 1,0-1-1,0 1 0,0 0 1,0 0-1,-1-1 1,1 1-1,0 0 0,0 0 1,0 0-1,0-1 0,0 1 1,-1 0-1,1 0 1,0 0-1,0-1 0,0 1 1,-1 0-1,1 0 0,-9-9 117,2 8-92,1-1 1,-1 0 0,1 0-1,0-1 1,0 1 0,0-1-1,1-1 1,-1 1 0,1-1-1,-1 0 1,-4-5 0,8 8-26,-1 1-16,2 0-21,-2-1 31,-1 0-1,1 1 0,0-1 0,-1 1 0,1 0 0,0 0 0,-1 0 0,1 1 0,0-1 0,0 1 0,-1 0 0,1 0 0,0 0 0,0 0 0,0 0 0,0 1 1,0 0-1,0-1 0,0 1 0,1 0 0,-4 3 0,-39 42 306,45-46-542,0-1 36,0 1-1,0-1 0,0 0 0,-1 1 0,1-1 0,0 0 0,0 1 0,0-1 0,-1 0 0,1 0 0,0 1 0,0-1 1,-1 0-1,1 0 0,0 0 0,0 1 0,-1-1 0,1 0 0,0 0 0,-1 0 0,1 0 0,0 1 0,-1-1 1,1 0-1,0 0 0,-1 0 0,1 0 0,0 0 0,-1 0 0,1 0 0,0 0 0,-1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34:19.89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25 1 1105,'0'0'22282,"0"138"-20650,0-106-735,0-19-449,-5 1-320,5 5-128,-10-38-9876,0-8 3217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22.27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67 1 4210,'0'0'19422,"-9"32"-17218,3-7-1731,-9 29 539,4 0 0,-7 68-1,12 109 1093,6-218-2015,-1-5-57,1-1-1,0 0 1,1 1 0,-1-1-1,1 1 1,1-1 0,0 0-1,0 0 1,0 1 0,1-1-1,0-1 1,0 1 0,1 0-1,5 7 1,-8-12-83,-16-217-12777,8 150 7237,-3-16-2525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22.5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116 178 6019,'-32'-28'1945,"-44"-52"0,75 80-1866,1-1 0,-1 0 1,0 0-1,1 0 1,-1 0-1,1 0 0,-1 0 1,1 0-1,-1 0 1,1 0-1,0 0 0,-1 0 1,1 0-1,0-1 1,0 1-1,0 0 0,0 0 1,0 0-1,0 0 0,0 0 1,0 0-1,0-1 1,0 1-1,1 0 0,-1 0 1,0 0-1,1 0 1,-1 0-1,1 0 0,0 0 1,-1 0-1,1 0 1,0 0-1,-1 0 0,1 1 1,0-1-1,0 0 1,0 0-1,1 0 0,3-2 239,0 0-1,0 0 0,1 1 1,-1 0-1,11-2 0,-12 2-119,18-2 455,0 1 1,0 1 0,0 0 0,30 3-1,-17 0-56,-28-2-443,0 2 1,0-1-1,0 1 0,0 0 0,0 0 0,0 1 0,0 0 0,0 0 0,0 1 0,11 6 1,-14-6 4,0 0 1,1 0-1,-2 1 1,1 0-1,0 0 1,-1 0-1,0 0 1,1 0-1,-2 1 1,1-1-1,0 1 1,-1 0-1,0 0 1,0 0-1,2 9 1,-1 1 246,-1 1 0,0 0 0,-1 0 0,0 0 1,-2 0-1,0 1 0,0-1 0,-2-1 0,0 1 1,0 0-1,-2-1 0,0 1 0,-1-1 1,0-1-1,-15 26 0,-6 4-139,-2-1-1,-1-2 1,-58 60 0,80-95 8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22.7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0 349 1281,'0'0'4260,"27"-13"-186,-5 1-3207,5 0 98,-2-2-1,0-1 1,-1 0 0,42-36 0,-35 23 238,-2 2 619,40-44 0,-67 68-1618,0 0-1,-1 0 0,1-1 1,-1 1-1,1 0 0,-1-1 1,0 1-1,0-1 0,0 1 1,0-1-1,0 1 0,-1-1 1,1 0-1,-1 1 0,1-1 1,-1 0-1,0 0 0,0 1 1,0-1-1,-1 0 0,1 1 1,-1-1-1,1 0 0,-1 1 1,-2-5-1,2 5-114,0 1 0,-1-1 0,1 0 0,-1 1 1,1-1-1,-1 1 0,1 0 0,-1-1 0,0 1 0,0 0 0,0 0 0,0 0 1,0 0-1,0 0 0,0 1 0,0-1 0,0 1 0,0-1 0,0 1 0,0 0 1,-1 0-1,1 0 0,0 0 0,0 0 0,0 0 0,0 0 0,0 1 0,-1-1 0,1 1 1,0 0-1,0 0 0,-2 1 0,-4 2-26,1 0 0,0 0 0,0 1 0,0 0 0,0 0 0,1 1 0,0 0 0,0 0 0,-9 12 0,-43 68 447,53-78-407,-1-1-47,1 1 0,0 0-1,1 0 1,0 0 0,0 0-1,1 1 1,0 0 0,0-1 0,1 1-1,0 0 1,1 0 0,0 0-1,0 1 1,1-1 0,0 0 0,1 10-1,0-16-55,0 0-1,1 0 1,-1 0 0,0 0-1,1-1 1,0 1-1,0 0 1,-1-1-1,1 1 1,1-1 0,-1 0-1,0 0 1,1 1-1,-1-1 1,1-1-1,-1 1 1,1 0 0,0-1-1,0 1 1,0-1-1,0 0 1,0 0-1,0 0 1,0 0-1,0-1 1,4 1 0,12 2-240,0-1 1,0-1 0,22-1 0,-23 0-300,-13 0 355,7 0-990,-1 0 1,1-1 0,-1 0-1,0 0 1,20-6-1,12-13-6130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05.4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9060,'0'0'15911,"195"0"-14022,-113-7-624,-10-7-625,-5 7-592,-16-7-48,-5 7-32,-5 0-1665,-10 0-2064,-5 7-2370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23.1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157 0 11621,'0'0'17811,"-12"4"-17387,8-3-456,-10 3 65,1 0 0,-1 2 0,-17 9 0,27-14-93,1 1-1,-1 0 0,1 0 0,0 0 1,0 0-1,0 0 0,0 1 1,1 0-1,-1-1 0,1 1 0,-1 0 1,1 0-1,0 1 0,0-1 1,0 0-1,1 1 0,-1-1 0,1 1 1,0-1-1,0 1 0,0-1 0,-1 6 1,3-6-37,-1-1 1,1 0-1,-1 1 1,1-1-1,0 0 1,0 0-1,0 1 1,0-1-1,0 0 1,1 0-1,-1 0 1,0 0-1,1-1 1,2 3-1,31 28-182,-12-12 210,-21-18 99,-1 0-1,1-1 0,-1 1 1,1 0-1,-1 0 1,0 0-1,0 0 0,0 0 1,0 1-1,0-1 1,0 0-1,-1 0 0,1 1 1,-1-1-1,1 0 0,-1 1 1,0-1-1,0 0 1,0 1-1,0-1 0,0 0 1,-1 1-1,1-1 1,-1 0-1,0 0 0,1 1 1,-1-1-1,0 0 1,0 0-1,0 0 0,-1 0 1,1 0-1,0 0 0,-1 0 1,1-1-1,-3 3 1,0 0-129,1 0 0,-1-1 0,0 0 0,0 0 0,0 0 0,0 0 0,0 0 0,-1-1 0,1 0 0,-1 0 0,0 0 0,1-1 0,-1 1 0,-10 0 0,14-2-586,-10 0-61,6-22-12649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23.39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3217,'0'0'18137,"11"184"-15592,-6-88-112,-5 14-896,0 1-465,11-16-784,0-14-224,0-14-64,5-31-192,-11-14-896,6-14-497,-11-23-4098,0-29 1073,0-15-6179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23.6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28 83 2801,'0'0'15069,"29"-13"-13877,97-37-293,-115 46-783,0 0 0,0 1 0,0 1 0,1-1 0,-1 2 0,1 0 1,0 0-1,-1 1 0,17 2 0,-25-2-46,0 1 1,0-1 0,0 1 0,0 0 0,-1 0 0,1 0-1,0 1 1,0-1 0,-1 1 0,1-1 0,-1 1-1,1 0 1,-1 0 0,0 0 0,0 0 0,0 0-1,0 1 1,0-1 0,0 0 0,-1 1 0,1 0-1,-1-1 1,1 1 0,-1 0 0,0 0 0,0 0 0,1 5-1,-1-1 198,0 0 1,0 0-1,0 1 0,-1-1 0,0 0 0,0 1 0,-1-1 0,0 0 0,0 0 0,-1 0 0,-2 9 0,-1-5-62,-1 0 0,0 0-1,-1-1 1,0 0 0,-1 0-1,0 0 1,0-1 0,-1-1-1,-14 12 1,-3 1-134,-2-1 0,-36 19 0,41-26-464,-56 35-2615,74-45 2101,0 2 1,0-1-1,0 0 1,0 1-1,1 0 1,-1 0 0,1 0-1,1 1 1,-1-1-1,1 1 1,-3 7-1,-1 16-7276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24.3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39 56 784,'0'0'11318,"-6"-10"-8773,-16-29-59,12 32 4259,12 20-4857,3-6-1685,0 0-1,1-1 0,-1 0 0,1 0 0,1 0 0,-1-1 0,1 1 0,0-2 0,0 1 0,14 6 1,10 8 305,4 7-36,-1 1 0,-1 2 0,46 52 0,75 110 134,-107-129-517,-6-8-53,3-2 0,2-2 0,54 46 0,-93-94-479,-10-13-905,-12-16-4168,-15-2-4428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25.2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61 67 560,'0'0'9236,"-1"-4"-7621,-3-6-926,-3 7 4103,-9-3 2652,4-5-11224,-8-21-3154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12.5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22 5523,'0'0'21076,"0"0"-20999,0 0 1,-1 0 0,1 0-1,0-1 1,0 1 0,0 0-1,0 0 1,0 0 0,0-1-1,0 1 1,0 0-1,0 0 1,0 0 0,0-1-1,0 1 1,0 0 0,0 0-1,0 0 1,0-1 0,0 1-1,0 0 1,0 0-1,0 0 1,0 0 0,0-1-1,0 1 1,0 0 0,1 0-1,-1 0 1,0 0 0,0-1-1,0 1 1,0 0-1,0 0 1,1 0 0,-1 0-1,0 0 1,0-1 0,0 1-1,0 0 1,1 0 0,-1 0-1,0 0 1,0 0-1,0 0 1,0 0 0,1 0-1,-1 0 1,0 0 0,472 0 2208,-291 15-2286,-147-15 2,-19 1-5,-1 0 1,0-1 0,0-1 0,0-1 0,0 0 0,16-4 0,-25 3-522,-19-1-11900,6 2 10704,-22-10-10027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12.8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119 1 8260,'0'0'8644,"24"2"-6713,75 12-634,-90-12-1095,-1 0 1,1 0-1,-1 1 1,1 0-1,-1 0 1,0 1-1,0 1 1,-1-1 0,1 1-1,9 9 1,-12-11-11,-3-1-24,-1-1-1,1 1 1,0 0 0,-1 0 0,1-1 0,-1 1 0,1 0 0,-1 0-1,0 1 1,0-1 0,0 0 0,0 0 0,0 1 0,0-1 0,-1 0-1,1 1 1,-1-1 0,0 0 0,1 1 0,-1-1 0,0 1 0,-1-1 0,1 1-1,0-1 1,-1 0 0,1 1 0,-1-1 0,0 0 0,1 1 0,-1-1-1,0 0 1,-1 0 0,-2 4 0,-5 9 183,-1-1 1,0 0-1,-24 23 1,15-17-174,-222 250-1448,226-257-611,3-10-2686,6-3-2303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13.7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9300,'0'0'8039,"0"24"-5793,5 356 5910,-5-52-4813,3-327-3287,0 0 1,-1 0 0,1-1 0,0 1 0,0-1 0,-1 1 0,1-1 0,0 0 0,0 0 0,0 0-1,2-1 1,-2 1 26,5-1-36,0 0-1,-1-1 1,1 0-1,-1 0 0,0-1 1,1 0-1,-1 0 1,0 0-1,-1-1 1,10-6-1,62-51 361,-28 20-3186,2 9-4457,-29 23-3687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14.66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23 3762,'0'0'17240,"32"15"-15832,1-8 33,-1-7-128,-5 0-321,-5 0-480,-17 0-400,1 0-112,5-7-2049,-1-8-2065,-4-7-4674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15.2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49 244 10837,'0'0'7270,"0"25"-5312,0 1-1424,11 248 4297,-5-221-3975,-4-22-539,2 0 0,1 0 0,2-1 0,12 39 0,-7-52-507,-12-17 151,1-1 1,-1 1-1,1-1 0,-1 1 0,1-1 0,-1 0 1,0 1-1,1-1 0,-1 1 0,0-1 0,1 0 1,-1 1-1,0-1 0,0 0 0,1 1 0,-1-1 1,0 0-1,0 0 0,0 1 0,0-1 0,0 0 1,0 1-1,0-1 0,0 0 0,0 0 1,-1 1-1,1-1 0,0 0 0,0-50-1533,-4-195-7650,0 192 6105,-2 1 0,-18-80 0,17 108 2278,-33-121-4982,25 97 8076,-4-5 12765,26 70-10330,18 0-4114,-19-12 20,15 8 213,0-2 0,40 14 0,25 13 163,-72-30-863,-1 1 1,1 0-1,-2 1 1,1 1-1,-1 0 1,11 12-1,-18-16-12,1 0 0,-2 1-1,1 0 1,-1 0 0,0 0 0,0 1-1,-1-1 1,0 1 0,0 0 0,-1 0-1,0 0 1,0 0 0,1 12 0,-3-15-48,1 1 1,-1 0-1,0 0 1,-1 0-1,1 0 1,-1 0-1,0 0 1,-1 0-1,0-1 1,1 1-1,-2 0 1,1-1-1,-5 9 1,-1-4 7,0 0 1,-1 0-1,0-1 1,-17 14-1,13-13-32,-15 13 5,20-17-30,1 0 1,-1 0-1,1 0 1,0 1-1,0 0 1,1 0-1,0 1 1,0 0-1,1 0 1,-7 12-1,12-19-3,-1 1 0,1-1 0,0 0 0,0 0 0,0 1 0,0-1 0,0 0 0,0 1 0,0-1 1,0 0-1,0 1 0,0-1 0,1 0 0,-1 0 0,1 0 0,-1 1 0,1-1 0,-1 0 0,1 0 0,0 0 0,-1 0 0,1 0 0,0 0 0,0 0 0,0 0 0,0 0 0,0 0 0,0 0 0,1 0 0,36 20 76,-30-18-41,94 42 363,-95-42-524,-1 0 1,1 0-1,-1 1 0,0 0 1,1 0-1,7 7 0,-12-8-504,1-1-1,-1 0 1,0 1-1,0-1 0,0 1 1,0-1-1,-1 1 1,1 0-1,-1 0 0,2 3 1,-2 10-8358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05.6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10773,'0'0'8100,"0"30"-5787,0 196 2131,0-195-3690,2 0-1,10 54 1,-9-70-714,1 0 1,0 0 0,1-1-1,1 0 1,0 0-1,1 0 1,15 21 0,-22-34-111,-1-9-6834,-8-5 869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26.22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326 0 4930,'0'0'15783,"0"8"-14275,-3 12-793,0-1 0,-1 1-1,-1 0 1,-1-1 0,-1 0 0,-14 29 0,3-5-207,-180 498 1959,181-455-2171,14-65-204,0 0 0,-13 37-1,11-35-23,5-19-52,-1 0 1,0 0 0,0-1-1,0 1 1,0 0-1,0-1 1,-3 5 0,3-7 84,-4-2-1636,5-9-6094,0 3 4523,0-19-6093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28.6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342 93 4978,'0'0'16485,"-12"-14"-14388,-39-41-293,47 52-1611,1 1 0,-1-1 0,0 1 0,0 0 0,0 0 0,0 0 0,0 0 0,0 1 0,-1 0 0,1 0 0,0 0 0,-1 0 1,1 1-1,-1-1 0,1 1 0,-1 1 0,1-1 0,-1 0 0,-4 2 0,-14 0 390,16-2-533,0 1-1,1 0 1,-1 0-1,1 0 1,-1 1-1,1 0 1,-1 1-1,1-1 1,0 1-1,0 1 0,0-1 1,1 1-1,-1 0 1,1 0-1,0 0 1,0 1-1,-6 6 1,6-4-41,-1 0 1,1 1-1,0-1 1,1 1-1,-1 0 1,2 0-1,-1 0 1,1 0-1,0 1 1,1-1-1,0 1 1,-2 17-1,3-16 23,0 0-1,1 0 0,1 0 1,-1 0-1,2 0 1,-1 0-1,1 0 1,7 19-1,-6-23-5,1 0 0,-1 0 0,1-1-1,0 1 1,0-1 0,1 0 0,-1 0-1,1-1 1,0 1 0,1-1 0,-1 0-1,1-1 1,0 1 0,9 3 0,-3-2-118,1-1 0,0 0 1,0-1-1,0 0 1,0-1-1,0-1 0,1 0 1,24-2-1,-25 1-527,-7 0-658,0-1 0,1-1 0,-1 1-1,0-1 1,-1 0 0,1 0 0,0-1-1,0 0 1,7-5 0,-3 3-1849,17-10-8719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28.9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249 1 5715,'0'0'15943,"-22"22"-14711,-5 3-871,7-7-52,1 0-1,0 2 1,2 0-1,0 1 1,-14 25-1,17-25 151,7-11-206,0 0 0,0 1 0,1-1 1,0 1-1,0 1 0,2-1 0,-1 1 1,1 0-1,1 0 0,0 0 0,-2 22 1,5-33-245,0 12 72,0 0 1,1-1-1,4 22 1,-4-31-74,0 1 1,0 0-1,1 0 1,-1-1-1,1 1 0,0-1 1,0 1-1,0-1 0,0 0 1,1 0-1,-1 0 0,1 0 1,0 0-1,0-1 1,0 1-1,4 2 0,9 2 33,0 0 0,0-1-1,0 0 1,0-2-1,1 0 1,0 0 0,0-2-1,0 0 1,0-1 0,0-1-1,0-1 1,24-3 0,-38 4-125,0-1 0,-1 0 0,1 1 0,-1-1 0,1 0 0,-1 0 0,0-1 0,1 1 0,-1 0 0,0-1 0,0 1 0,2-3 0,5-5-2640,-2 0-3510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29.9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292 0 688,'0'0'21848,"0"3"-19842,-19 42 58,-33 57-1,10-21-1356,24-45-493,-76 167 525,56-107-545,35-90-363,-8-12-11697,-4-8 2886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30.8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334 0 7587,'0'0'11899,"-18"36"-10394,-120 224 1467,104-197-1782,-66 111 1710,80-142-2352,1-2-960,18-30 395,1 0 0,0 0 0,0 0 1,0 0-1,0 0 0,0 0 0,0 0 0,0 0 0,-1 0 1,1 0-1,0 0 0,0 0 0,0 0 0,0 0 0,0 0 0,0 0 1,-1 0-1,1 0 0,0 0 0,0 0 0,0 0 0,0 0 1,0 0-1,0 0 0,0 0 0,0 0 0,0-1 0,-1 1 0,1 0 1,0 0-1,0 0 0,0 0 0,0 0 0,0 0 0,0 0 1,0 0-1,0-1 0,0 1 0,0 0 0,0 0 0,0 0 0,0 0 1,0 0-1,0 0 0,0 0 0,0-1 0,0 1 0,0 0 1,0 0-1,0 0 0,0 0 0,0 0 0,0 0 0,0-1 1,0 1-1,0 0 0,0 0 0,0 0 0,0 0 0,0 0 0,1 0 1,-1 0-1,4-26-1833,3 1-938,1 1 0,17-34 0,-8 20-1840,5-14-3096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30.9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4370,'0'0'15223,"43"155"-12774,-38-96-816,1-8-16,-1 1-657,1-15-432,-1-8-448,-5-7-80,5-7-672,-5-8-1729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31.1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53 4210,'0'0'19033,"114"0"-17561,-71 0-815,0 0-561,-5-15-96,5 0-833,-10 0-2096,-6 8-2257,-5 7-2706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31.3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 0 7491,'0'0'14439,"-6"147"-12806,6-73-48,-11 7-465,11-15-176,-5-7-671,5-15-257,0-14-16,0-8-1121,0-15-1792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32.3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191 50 192,'0'0'17819,"-7"-9"-15250,-21-25-357,27 33-2149,0 0 0,0 1 0,0-1 0,0 1 0,0-1 0,0 1 0,0-1 0,-1 1 0,1 0 0,0-1 0,0 1 0,-1 0 0,1 0 0,0 0 0,0 0 0,-1 0 0,1 0 0,0 0 0,0 1 0,0-1 0,-1 0 0,1 1 0,0-1 0,0 1 0,0-1 0,0 1 0,0-1 0,0 1 0,0 0 0,0 0 0,0-1 0,0 1 0,0 0 0,0 0 0,0 0 0,1 0 0,-1 0 0,0 1 0,-5 4 182,-3 2-129,-1 1 0,1 1 0,0 0 0,1 0-1,0 1 1,1 0 0,0 1 0,1-1 0,0 1 0,1 0-1,0 1 1,1-1 0,0 1 0,1 0 0,0 0-1,-1 25 1,4-37-118,0-1-1,1 1 0,-1 0 1,0 0-1,0-1 0,1 1 1,-1 0-1,0-1 1,1 1-1,-1 0 0,1-1 1,-1 1-1,1 0 0,-1-1 1,1 1-1,-1-1 0,1 1 1,-1-1-1,1 1 1,0-1-1,-1 0 0,1 1 1,0-1-1,0 0 0,-1 1 1,1-1-1,0 0 0,-1 0 1,1 0-1,0 0 1,0 0-1,0 0 0,32 1-70,-23-1 44,1 0-26,6 0-20,-1 0-1,0-1 0,20-4 0,-35 4 75,1 1-1,-1 0 0,1 0 0,-1 0 0,1 0 1,-1 0-1,0 0 0,1 0 0,-1 0 0,1 1 1,-1-1-1,0 1 0,1-1 0,-1 1 0,0-1 1,1 1-1,-1 0 0,0-1 0,0 1 0,0 0 1,0 0-1,0 0 0,0 0 0,0 0 0,0 0 1,0 0-1,0 1 0,0-1 0,-1 0 0,1 0 1,0 1-1,0 1 0,2 5 44,0 0 1,-1 0-1,0 1 0,1 10 1,-2-12 18,4 33 239,-1 0 1,-3 0-1,-1 0 0,-5 40 1,3-65-286,0 0 0,-1-1 0,0 1 1,-1-1-1,-1 1 0,0-2 0,-1 1 0,-1 0 1,-8 12-1,14-25-82,0 1 0,0-1 0,-1 0 0,1 1 1,-1-1-1,1 0 0,-1 0 0,1 0 0,-1 0 0,0 0 1,1 0-1,-1-1 0,0 1 0,0 0 0,1-1 0,-3 1 1,3-1-86,0 0 1,0 0-1,0 0 1,0 0-1,0-1 1,0 1-1,0 0 1,0 0 0,0-1-1,0 1 1,0-1-1,0 1 1,0 0-1,0-1 1,0 0-1,0 1 1,0-1-1,1 0 1,-1 1 0,0-1-1,1 0 1,-1 0-1,0 0 1,1 1-1,-1-1 1,1 0-1,-1 0 1,1 0 0,0 0-1,-1 0 1,1 0-1,0 0 1,-1-2-1,-4-45-5578,4-16-1562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32.64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33 125 9300,'0'0'9613,"22"-5"-8402,73-18-251,-92 22-842,1 1-1,-1-1 0,1-1 1,-1 1-1,0 0 1,0-1-1,0 0 0,0 1 1,0-1-1,0 0 1,0-1-1,0 1 0,-1-1 1,1 1-1,-1-1 1,0 0-1,0 1 0,0-1 1,0 0-1,0-1 0,-1 1 1,1 0-1,-1 0 1,0-1-1,0 1 0,0-1 1,0 1-1,-1-1 1,1 1-1,-1-1 0,0-6 1,-1 9-35,1 1 1,0-1-1,-1 1 1,1-1-1,-1 1 1,1-1-1,-1 1 1,1-1 0,-1 1-1,1-1 1,-1 1-1,1-1 1,-1 1-1,1 0 1,-1-1-1,0 1 1,1 0-1,-1 0 1,0-1-1,1 1 1,-1 0 0,0 0-1,1 0 1,-1 0-1,0 0 1,-1 0-1,-18-1 356,20 1-297,-7 1-85,0-1-1,0 2 1,0-1 0,0 1 0,0 0 0,1 0 0,-1 0 0,1 1-1,-1 0 1,1 1 0,0-1 0,1 1 0,-1 1 0,0-1 0,1 1 0,0 0-1,0 0 1,-5 7 0,6-8-35,-21 11-17,23-14-9,1-1-1,-1 1 0,0-1 0,1 1 1,-1 0-1,1 0 0,-1-1 0,1 1 1,-1 0-1,1 0 0,0 1 0,0-1 1,-1 0-1,1 0 0,0 1 0,0-1 1,0 0-1,0 1 0,0-1 0,1 1 1,-2 1-1,2-1-387,18-2-11529,7 0 4950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06.6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1 513 3890,'0'0'12779,"23"-14"-10269,-1 2-1932,-2 0-87,0 0 0,0-1 0,-1-1 0,-1-1 1,25-24-1,45-64 1177,-77 89-1544,-1-1 1,-1 0-1,0-1 0,-1 0 1,10-26-1,-17 39-43,0 1 0,0-1 1,-1 1-1,1-1 0,-1 0 0,1 0 0,-1 1 0,0-1 0,0 0 0,0 0 1,0 1-1,-1-1 0,0-4 0,0 6-10,0 0 0,1 0 0,-1 0 1,0 0-1,0 0 0,0 0 0,0 0 0,-1 0 0,1 0 0,0 0 0,0 1 1,0-1-1,-1 0 0,1 1 0,0-1 0,-1 1 0,1 0 0,0-1 1,-1 1-1,1 0 0,0 0 0,-1 0 0,1 0 0,-1 0 0,-1 0 1,-2 0-32,1 1 0,-1-1 0,1 1 1,0 0-1,-1 0 0,1 0 0,0 0 1,-1 1-1,1-1 0,0 1 1,0 0-1,1 1 0,-1-1 0,-5 5 1,3-2-22,1 0 0,1 1 0,-1-1 0,1 1 0,0 0 0,0 0 0,0 0 0,-3 10 0,1 0 80,1 1 0,0 0 0,1-1 1,1 1-1,1 1 0,-1 30 1,3-42-74,0-1 1,1 1 0,-1 0 0,1 0-1,0-1 1,1 1 0,-1-1 0,1 1-1,0-1 1,1 1 0,-1-1 0,1 0-1,0 0 1,0 0 0,1-1 0,-1 1-1,1-1 1,0 0 0,0 0 0,1 0-1,-1 0 1,1-1 0,0 0 0,0 0 0,0 0-1,0 0 1,0-1 0,0 0 0,1 0-1,0 0 1,-1-1 0,8 1 0,-4 0-21,0-1 0,0 0 0,1-1 0,-1 0 0,0-1 0,0 0 1,0 0-1,0-1 0,0 0 0,-1 0 0,1-1 0,0 0 0,-1-1 0,0 0 1,12-7-1,-5 0-88,0-1 1,-1-1-1,0-1 1,-1 0-1,0 0 1,12-20-1,47-56-1542,-71 89 1701,0 10 510,3 8-246,0-1 1,11 24-1,-3-11-188,-11-24-159,13 28 33,-13-33-28,-1 1 0,0-1-1,1 0 1,-1 1 0,0-1 0,1 1-1,-1-1 1,1 0 0,-1 0 0,0 1-1,1-1 1,-1 0 0,1 0 0,-1 1-1,1-1 1,-1 0 0,1 0-1,-1 0 1,1 0 0,-1 0 0,1 0-1,-1 0 1,1 0 0,-1 0 0,1 0-1,0 0-5,1-1-1,-1 1 1,0-1-1,0 0 1,0 0 0,0 1-1,0-1 1,0 0-1,-1 0 1,1 0-1,0 0 1,0 0-1,-1 0 1,1 0-1,0-2 1,149-300-95,-135 261-887,-12 14-4678,-3 20-1125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32.9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255 1 7940,'0'0'15890,"-6"21"-14853,-42 134 471,42-136-1256,1 0-1,1 0 1,1 1 0,1-1 0,0 1-1,1 0 1,3 27 0,0-42-248,0 0 1,0-1-1,0 1 1,1-1-1,-1 0 1,1 0-1,0 0 1,0 0-1,1 0 1,-1-1-1,1 1 1,0-1-1,0 0 0,0 0 1,5 3-1,13 11 26,-17-13 4,0 0-1,0 1 0,0-1 0,0 1 0,-1 0 1,0 0-1,0 0 0,0 1 0,-1-1 1,0 1-1,0 0 0,0 0 0,-1 0 0,0 0 1,0 1-1,0-1 0,-1 0 0,0 1 0,0 6 1,-1-12-4,-1 1 0,1-1 0,-1 0 0,1 1 0,-1-1 0,1 0 0,-1 0 0,0 1-1,0-1 1,1 0 0,-1 0 0,0 0 0,0 0 0,0 0 0,0 0 0,-1 0 0,-1 0 0,-26 18-5,17-12-21,-26 17-245,-49 31-2515,4 3-3689,29-20-406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33.61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352 0 2545,'0'0'18409,"0"20"-12972,-2-6-5155,0-1 0,-2 1 0,1-1 0,-2 0 0,0 0 0,0-1 0,-12 19 0,1 3-12,-139 274 1128,138-268-1271,1 0-1,-12 57 1,-14 35 203,14-53-26,26-74-259,-2 0-2,4-4-27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35.8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 2 2097,'2'0'22737,"4"0"-19260,28 0-2505,-33 0 132,-15-1-2093,-8 0-1550,9 4-4831,3 4 287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36.25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228 1 2993,'0'0'11472,"-12"27"-7995,-3 6-2552,-4 9 862,-27 86 1,-9 121 2152,1-3-2581,33-168-1060,18-72-250,0-14-440,10-187-4092,-3 153-215,12-50 1,1 25-4513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36.5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4722,'0'0'18739,"0"28"-16335,0 177 360,14-23-1602,-6-106-1022,9 42 23,-15-113-1262,-1-13-1593,-1-16-3837,-4 2-119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36.7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23 10373,'0'0'13654,"98"0"-13350,-66 0-304,12 0-752,-12-15-2642,-5 8-3713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39.4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179 192 192,'0'0'4984,"5"-23"3996,-5 14-7908,1 3-640,-1 0 0,1 0 0,-1 1 0,-1-1-1,1 0 1,-1 0 0,0 1 0,0-1 0,-1 0 0,0 1 0,0 0 0,0-1 0,0 1 0,-1 0 0,0 0-1,-5-7 1,-5-3 626,11 12-833,1-1 0,-2 1 1,1 1-1,0-1 0,-1 0 0,1 1 0,-1-1 0,0 1 0,0 0 0,0-1 1,0 1-1,0 1 0,0-1 0,0 0 0,-1 1 0,1 0 0,0 0 1,-1 0-1,0 0 0,1 0 0,-8 1 0,10 0-210,-1 1-1,1 0 1,-1-1-1,1 1 1,0 0 0,0 0-1,-1 0 1,1 0-1,0 0 1,0 1 0,0-1-1,0 0 1,0 0-1,0 1 1,1-1 0,-1 1-1,0-1 1,1 1-1,-1-1 1,0 2-1,-15 42 98,13-33-106,-5 8 123,2 0 1,0 0-1,2 1 0,-5 41 0,10-61-122,-1 0 1,1 0-1,0 0 0,0 0 1,-1 0-1,1 0 1,0 0-1,0 0 0,0-1 1,0 1-1,0 0 0,0-1 1,0 1-1,0 0 0,0-1 1,0 0-1,1 1 1,-1-1-1,0 0 0,0 1 1,0-1-1,0 0 0,1 0 1,-1 0-1,2 0 1,35 2 64,-16-1-51,-12 0-38,0-1 0,-1 0 0,1 0-1,0-1 1,0-1 0,-1 1 0,1-1 0,-1-1-1,1 0 1,15-7 0,-23 8-7,0 1 1,0 0-1,0 0 1,0 0-1,0 1 1,0-1-1,0 0 0,1 1 1,-1 0-1,0-1 1,3 1-1,-4 0 27,-1 0 1,1 1-1,-1-1 0,1 0 1,-1 1-1,0-1 0,1 0 1,-1 1-1,0-1 0,1 1 1,-1-1-1,0 0 0,1 1 1,-1-1-1,0 1 0,0-1 1,1 1-1,-1-1 0,0 1 1,0-1-1,0 1 0,0-1 1,0 1-1,0-1 0,0 1 0,0-1 1,0 1-1,0-1 0,0 1 1,0-1-1,0 1 0,0 0 1,0 2 30,6 51 286,8 140 577,-14-164-819,2 19 51,-3 0 1,-2-1-1,-2 1 1,-15 62-1,-44 132 301,63-235-430,1-7-19,-2-50-4750,-1 3-4252,3 23 630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40.45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 1 3794,'0'0'13139,"-2"25"-10450,-7 190 3922,8-191-5560,0-20-897,1 0 0,-1 1 0,1-1 0,0 1 0,0-1 0,1 1 1,-1-1-1,1 1 0,0-1 0,0 0 0,3 7 0,-3-10 41,-1 0-152,0 4-19,0-4-118,0-6-3990,0-61-6476,0 5 337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40.65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7571,'0'0'14615,"152"22"-12198,-104-14-960,-4-8-577,-6 0-479,-11 0-369,-16 0-32,-1 0-1169,-4 0-1392,-1 0-2129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40.92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10117,'0'0'7299,"5"139"-4210,12-80-864,4 8-32,-4-9-496,-1-6-672,-5-1-433,-1-6-432,-4-23-160,-6 7-208,0-14-1329,0 0-1824,0 7-2018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4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3970,'0'0'15396,"2"30"-14041,3 60 67,13 235 3661,-16-200-4028,5 0 1,31 159 0,-28-248-960,-8-29-81,0-1 0,0 1 0,-1 0 0,1-1 0,-1 12 0,-1-17-1,-2-20-1260,-23-81-6842,-13-114 0,26 97-2106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1:41.3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1 435 656,'0'0'15397,"24"-12"-12964,77-44-491,-88 48-1566,0-1 0,-1-1 1,1-1-1,-2 1 0,0-2 0,0 1 0,-1-2 0,0 1 1,-1-2-1,-1 1 0,0-1 0,0 0 0,-2-1 0,7-17 1,-10 23-168,0 1 1,-1-1 0,0 0-1,0 1 1,-1-1 0,0 0 0,0 0-1,-1 0 1,0 0 0,-2-10-1,2 16-180,-1 0 0,1 0 0,-1 0 0,1 1 0,-1-1 0,0 0 0,0 1 0,0-1 0,-1 0 0,1 1 0,-1 0 0,1-1 0,-1 1 0,0 0 0,0 0 0,0 0 0,0 0 0,0 0 0,0 0 0,0 1 0,-1-1 0,1 1 0,-1-1 0,1 1 0,-1 0 0,0 0 0,1 0 0,-1 0 0,0 1 0,0-1 0,1 1 0,-1 0 0,-4-1 0,6 2-7,-1 0 1,0-1 0,0 1 0,0 0-1,1 0 1,-1 0 0,0 0 0,1 0-1,-1 0 1,1 0 0,0 1-1,-1-1 1,1 1 0,0-1 0,0 1-1,-1-1 1,1 1 0,1 0-1,-1-1 1,0 1 0,-1 3 0,-17 46 140,16-43-95,-2 13 48,0 1 0,2 0 1,0 0-1,2 0 0,0 0 0,3 26 0,-1-41-83,0 0-1,0 0 1,1 0-1,0-1 1,0 1-1,1 0 1,0-1-1,0 0 1,0 0-1,1 0 1,0 0-1,0 0 0,0-1 1,1 0-1,0 1 1,0-2-1,7 6 1,-5-4-4,0-1 0,0-1 0,1 1 0,-1-1 0,1-1 1,0 1-1,1-1 0,-1-1 0,0 1 0,1-1 0,-1-1 0,18 1 1,65-2 396,-17 0-981,-28 0-3654,-70 0-471,-12 0 139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2:03.52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721 59 1505,'0'0'7464,"-4"-3"-7733,2 1 299,0 1-1,0-1 1,1 0 0,-1 0-1,0 1 1,1-1 0,-1 0-1,1 0 1,0-1 0,0 1-1,0 0 1,0 0 0,0 0-1,0-1 1,1 1 0,-2-4-1,2 4 516,-1 1-1,1 0 1,-1 0-1,0 0 1,1 0-1,-1 0 1,0 0-1,0 0 1,0 0-1,0 1 1,0-1-1,0 0 1,0 0-1,0 1 1,0-1-1,0 1 1,0-1-1,0 1 1,0-1-1,-3 0 3440,0 8 2530,1 4-6033,-39 239 1058,-21 131-1414,7-35-95,-15 16-30,-30 77 0,88-377 0,3-1 0,-3 71 0,-7 56 0,-62 151 0,58-251 0,-5 61 0,21-96 0,-23 77 0,18-79 0,-12 95 0,5-23 0,10-64 0,-2 71 0,1-9 0,5-70 0,6-52-6,-1 1 1,1 0-1,0 0 1,0 0-1,-1 0 1,1 0-1,0 0 1,0 0-1,-1-1 1,1 1-1,0 0 1,0 0-1,-1 0 1,1-1-1,0 1 0,0 0 1,0 0-1,0-1 1,-1 1-1,1 0 1,0 0-1,0-1 1,0 1-1,0 0 1,0 0-1,0-1 1,0 1-1,0 0 1,0-1-1,0 1 1,0 0-1,0-1 0,0 1 1,0 0-1,0 0 1,0-1-1,0 1 1,0 0-1,0-1 1,0 1-1,0-37-1488,-1 0-3180,5-40 0,10 4-5643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2:04.7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3970,'0'0'11464,"0"7"-9818,-1 122 5171,3 176-1015,2-264-5522,2 0-1,17 61 1,3 19-7,8 191 667,2 20-364,-19-204-382,1 182-1,-14-183-140,15 43-53,-11-113 0,2 78 0,-10-88 0,-1 37 0,3-1 0,18 107 0,1-22 0,-16-110 0,24 110 0,-14-101 0,-2 1 0,-3 0 0,-4 1 0,-1 77 0,-2-19 0,31 201 0,4-157 0,-33-150 0,-10-34-412,-1 1 0,0 1 0,0-1 1,-10-11-1,-3-8-1840,-9-18-3468,1 10-1153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2:05.4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1 177 16,'0'0'17701,"7"0"-10802,16 0-4255,65 0-256,29 2-862,227-27 0,-67-18-1459,-195 31-76,1 5-1,128 3 1,-135 5-67,-75-32-5161,-8 8-2978,-12-12-10404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2:16.4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22 130 5523,'0'0'15577,"3"20"-12823,-2-4-2269,3 20 890,2 1 0,19 65 0,-23-96-1288,1 1 1,0 0-1,0-1 1,1 1-1,0-1 1,0 0-1,6 6 1,-8-9-51,1-1 0,-1 0 0,1 0 0,0 0 1,-1 0-1,1 0 0,0 0 0,0-1 0,0 1 0,0-1 0,0 0 0,1 0 1,-1 0-1,0 0 0,0-1 0,1 1 0,3-1 0,-5-1 3,0 1 0,0-1-1,0 0 1,0 0 0,0 1 0,0-2-1,0 1 1,0 0 0,-1 0-1,1-1 1,0 1 0,-1-1-1,1 1 1,-1-1 0,0 1-1,1-1 1,-1 0 0,0 0 0,0 0-1,0 0 1,0 0 0,0 0-1,0-3 1,17-53 490,-18 56-511,5-31 122,-1-1-1,-1 0 0,-2 0 1,-4-48-1,2 72-63,0 1 0,0-1 0,-1 1 0,-4-14 1,5 20-58,0 0 0,-1 0 0,1 0 1,0 1-1,-1-1 0,0 0 1,0 1-1,1-1 0,-2 1 1,1-1-1,0 1 0,0 0 1,-1 0-1,1 0 0,-1 0 1,-3-1-1,3 2-20,0 0 0,-1 0 0,1 0 0,0 0 0,0 1 0,-1 0 0,1 0 0,0 0 0,-1 0 0,1 0 0,0 0 0,-1 1 0,1 0 0,0 0 0,0 0 0,0 0 0,-1 0 0,1 1 0,1-1 0,-1 1 0,0 0 0,0 0 0,1 0 0,-1 0 0,-4 5 0,-3 3 0,1 0 0,1 1 0,-1 0 0,-10 19 0,14-22-671,1 1 0,0 0 0,1 0 0,0 0 0,0 0 0,0 1 0,-1 15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2:19.2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67 2977,'0'0'18670,"12"-4"-10090,51-12-7646,-40 11-782,0 0 1,0-1-1,28-11 1,-19 5-149,-21 11 283,8 1-11895,-12 0 3730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2:19.5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6131,'0'0'17384,"21"3"-15245,66 8-543,-83-11-1499,1 0 0,-1 1 0,0 0 1,0 0-1,0 0 0,0 0 0,0 1 1,-1-1-1,1 1 0,0 0 0,-1 0 1,1 0-1,-1 1 0,0-1 0,1 1 0,-1 0 1,-1 0-1,1 0 0,0 0 0,-1 1 1,1-1-1,-1 1 0,3 5 0,-3 1 40,1-1 0,-1 1-1,-1-1 1,0 1 0,0 0-1,-1 0 1,-1 13 0,0 0 147,0-6-199,-1 0-1,-1-1 1,-1 1 0,0-1-1,-1 0 1,-1 0 0,0-1-1,-1 0 1,-12 19 0,2 0-57,85-52 73,-56 12-277,-1 0 1,0-1-1,0-1 0,0 0 0,9-10 0,25-28-7226,-24 24-567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2:20.4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5635,'0'0'18296,"5"88"-16215,-5-37-240,0 1-785,0 7-576,0-8-223,0-6-193,0-1-64,0-7-369,0-1-1007,11-14-2610,-5 1-2577,-6-9-2033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2:24.15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3249,'0'0'19922,"13"1"-10680,51 5-9120,19-4 823,-50-3-3576,12 1-4567,-34 0 867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2:25.29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68 275 8564,'0'0'12760,"-4"20"-11255,-4 31 569,-2 74 1,10-123-2043,4 46 1048,-4-46-1060,1-1-1,-1 0 1,0 0 0,1 1-1,-1-1 1,1 0-1,-1 0 1,1 0-1,-1 0 1,1 1-1,0-1 1,0 0-1,-1 0 1,1 0-1,0-1 1,0 1-1,0 0 1,0 0-1,0 0 1,0-1 0,0 1-1,1 0 1,-1-1-1,0 1 1,0-1-1,0 0 1,1 1-1,-1-1 1,0 0-1,3 0 1,0 1-21,0-1-1,0 0 1,0-1 0,0 1 0,0-1 0,0 1 0,0-1-1,0-1 1,0 1 0,-1 0 0,7-4 0,-5 1 6,1-1 1,-1 0-1,0-1 1,0 1-1,0-1 0,4-7 1,-1 1 38,0 0 0,0 0 0,-1-1 0,-1 0 0,0-1 1,0 0-1,-2 0 0,1 0 0,-2 0 0,0 0 0,-1-1 0,1-27 0,-2-3 42,-4-71 84,2 104-144,-1-1 0,0 1 0,-1 0 0,-1-1 0,1 1 0,-12-21 0,15 32 7,-1 0-1,1-1 1,-1 1-1,1 0 1,-1 0 0,0 0-1,0 0 1,0 0-1,1 0 1,-1 0-1,0 0 1,0 0 0,0 0-1,-1 0 1,1 1-1,0-1 1,0 0 0,0 1-1,0-1 1,-1 1-1,1-1 1,0 1 0,-1 0-1,1 0 1,-2-1-1,1 2 1,0-1 0,0 1-1,0-1 1,0 1 0,0 0-1,0 0 1,0 0-1,0 0 1,1 0 0,-1 0-1,0 0 1,1 1-1,-1-1 1,-1 3 0,-4 4 5,0 0-1,1 1 1,0-1 0,-9 20 0,-16 38 98,-40 128 0,69-186-130,0 1-1,0-1 1,1 1-1,0 0 1,0 0-1,1 0 1,0 0-1,1-1 0,0 1 1,0 0-1,5 14 1,-5-19-79,1 0 0,0 0 0,0 0 0,0 0-1,0-1 1,1 1 0,0 0 0,0-1 0,0 0 0,0 0 0,0 0 0,0 0 0,1 0-1,-1-1 1,1 1 0,0-1 0,0 0 0,0 0 0,0-1 0,0 1 0,0-1 0,1 0-1,6 1 1,22-1-6482,-21-1-419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4.7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9812,'0'0'7444,"26"0"-5894,162 0 568,-177 0-2041,0 0 0,0 1 0,0 1-1,0 0 1,0 0 0,0 1 0,10 4 0,-18-6 19,0 0 0,0 1 0,0-1 0,0 1 0,0 0 0,0 0 0,0 0 1,-1 0-1,1 1 0,-1-1 0,0 1 0,1-1 0,-1 1 0,0 0 0,-1 0 0,1 0 1,0 0-1,-1 0 0,0 0 0,0 0 0,0 0 0,0 1 0,0-1 0,0 0 0,-1 1 1,0 4-1,1 10 733,-1-10-487,1 0-1,-1 1 1,0-1 0,-1 0 0,0 0-1,0 1 1,-1-1 0,0 0 0,-1 0-1,0 0 1,0-1 0,-4 9-1,-11 10-176,-1-1 0,-2 0 0,0-2 0,-2 0 0,-32 25 0,51-45-232,1 0-73,0-1-1,0 1 1,0-1-1,-1 0 0,1-1 1,0 1-1,-1 0 1,1-1-1,-5 2 1,8-13-7094,8-9 2142,19-15-5582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9:57.7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1 656 256,'0'0'25324,"0"-5"-23718,0-24-676,0 0 0,2 1 0,1-1 1,1 0-1,15-50 0,-10 49-930,-7 21 0,1 1 0,0 0 0,0 0 0,1 0 0,0 0 0,4-7 0,32-54 0,61-61 0,-97 126 0,-1 0 0,1 1 0,0-1 0,0 1 0,0 0 0,0 0 0,1 1 0,-1-1 0,1 1 0,5-2 0,22-14 0,-22 11 0,1 1 0,-1 1 0,18-7 0,15-8 0,-36 15-11,0 1 0,1 1 0,-1-1 0,1 1-1,0 0 1,0 1 0,0 0 0,0 0 0,0 1 0,0 0 0,15 0 0,-23 1-720,-1 1-561,-2 1 505,0 1-1,0-1 1,0 1-1,1-1 1,0 1-1,-1 0 1,1 0-1,-3 6 1,2-4-591,-10 18-7130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49:58.2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5282,'0'0'23803,"8"0"-22623,211 15 71,-111-1-1153,-108-14-90,1 1-1,0-1 1,0 0-1,-1 0 1,1 1-1,0-1 1,-1 0-1,1 1 0,0-1 1,-1 1-1,1-1 1,0 1-1,-1-1 1,1 1-1,-1-1 1,1 1-1,-1-1 0,1 1 1,-1 0-1,0-1 1,1 1-1,-1 0 1,0 0-1,1-1 0,-1 1 1,0 0-1,0 0 1,0-1-1,0 1 1,0 1-1,3 33 422,-2-18-243,4 232 96,-6-155-257,0-82-25,1-12-19,0 0 1,0 0-1,0 1 1,-1-1-1,1 0 1,0 0-1,0 0 1,0 1-1,-1-1 0,1 0 1,0 0-1,0 0 1,-1 0-1,1 0 1,0 0-1,0 0 1,-1 0-1,1 1 0,0-1 1,0 0-1,-1 0 1,1 0-1,0 0 1,0 0-1,-1 0 1,1 0-1,0 0 0,0-1 1,-1 1-1,1 0 1,0 0-1,0 0 1,-1 0-1,1 0 1,0 0-1,0 0 0,0-1 1,-1 1-1,1 0 1,0 0-1,0 0 1,0 0-1,-1-1 1,1 1-1,0 0 1,0 0-1,0-1 0,0 1 1,-1 0-1,-8-19-2767,3-3-1536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12.86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66 1 1681,'0'0'16060,"-3"1"-13354,1 1-2490,0-1 0,0 1-1,1 0 1,-1 0 0,0 0 0,1-1 0,-1 2 0,1-1 0,0 0 0,-1 0 0,1 0 0,0 1 0,0-1 0,1 0 0,-1 1 0,0 4 0,-8 50 1196,7-43-815,-6 42 843,-1 13-141,-2 82 1,11-112-1415,6-51-1950,1-18-81,-1 0 0,-1 0 0,-2 0 0,-1-1 0,-4-49-1,2 36-1186,0-59-5674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13.13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1905,'0'0'17061,"28"0"-16199,-6 0-649,172 8 1449,-186-8-1548,11 2 82,1 0 0,0 2 0,31 9 0,-47-12-92,0 0-1,0 0 1,0 1-1,-1 0 1,1 0-1,-1 0 0,1 0 1,-1 0-1,0 0 1,1 1-1,-1 0 1,-1 0-1,1 0 1,0 0-1,-1 0 1,1 0-1,-1 1 1,0-1-1,0 1 1,-1-1-1,1 1 1,-1 0-1,1 0 1,-1 0-1,0 5 1,0-1 141,-1-1 1,1 1-1,-2 0 1,1 0-1,-1 0 1,-1 0-1,1-1 1,-1 1-1,-1-1 1,-5 13-1,1-5 24,-2-1 0,0-1 0,0 0-1,-17 18 1,-37 35 455,-115 93 1,171-154 1540,2-2-4501,43-2-26785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13.39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0 305 5330,'0'0'7745,"30"-14"-5661,-3 2-1733,2 0-100,0-1-1,-1-2 1,-1-1-1,45-34 0,-51 33-118,34-35-1,-51 47-13,1 0 1,0-1-1,-1 0 0,0 0 0,-1 0 0,1 0 0,-1 0 0,0-1 1,-1 0-1,1 0 0,1-10 0,-4 16-36,0 0 1,0 1-1,0-1 0,0 0 0,0 1 1,0-1-1,0 0 0,0 0 1,0 1-1,-1-1 0,1 0 0,0 1 1,0-1-1,-1 0 0,1 1 1,0-1-1,-1 1 0,1-1 0,-1 0 1,1 1-1,-1-1 0,1 1 0,-1-1 1,1 1-1,-1 0 0,0-1 1,1 1-1,-1 0 0,0-1 0,1 1 1,-1 0-1,0-1 0,1 1 1,-1 0-1,0 0 0,1 0 0,-1 0 1,0 0-1,0 0 0,1 0 0,-2 0 1,-36 4 1578,34-3-1535,-9 3 88,1-1 0,-1 2 0,1 0 0,0 0 0,1 1 0,-1 1 1,-13 10-1,-69 60 836,84-68-764,1 1-1,0 0 0,0 0 0,1 1 0,-12 21 0,18-29-206,0 1-1,1-1 0,-1 1 0,1 0 0,0 0 0,0-1 0,1 1 0,-1 0 0,1 0 0,-1 6 0,2-7-59,-1-1 0,1 0-1,-1 0 1,1 0 0,-1 0-1,1 0 1,0 0-1,0 0 1,0 0 0,0 0-1,1 0 1,-1-1 0,0 1-1,1 0 1,-1-1 0,1 1-1,0-1 1,-1 0 0,1 1-1,2 0 1,8 5 33,1-1 0,-1-1 0,1 0 0,0 0 1,0-2-1,0 1 0,25 2 0,101-1-1404,-115-5 545,-7 0-107,-11 1-5,0-1-1,0 0 1,0 0-1,0-1 1,1 0-1,8-2 1,13-15-6066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13.7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108 4 11077,'0'0'15559,"0"-1"-15533,-1 1 0,1 0-1,-1-1 1,1 1 0,0 0 0,-1 0-1,1-1 1,-1 1 0,1 0-1,-1 0 1,1 0 0,-1-1 0,1 1-1,-1 0 1,1 0 0,-1 0 0,1 0-1,-1 0 1,1 0 0,-1 0-1,1 0 1,-1 0 0,1 0 0,-1 0-1,1 1 1,0-1 0,-2 0 0,1 6 1,-1 0 0,1 1 0,1-1 0,-1 0 1,1 1-1,0-1 0,0 0 0,2 9 0,-1 2 30,-2 10-32,1-14-38,0 0-1,0 0 0,3 14 1,-2-23-40,0 0-1,0 0 1,0 0 0,1 0 0,0 0 0,0 0 0,0 0-1,0 0 1,0-1 0,1 0 0,-1 1 0,1-1 0,4 4-1,26 16-610,-26-19 574,-1 0 0,0 0 0,1 1 1,-1 0-1,8 9 0,-14-14 135,0 0-1,0 0 1,1 1 0,-1-1-1,0 0 1,0 0 0,1 1-1,-1-1 1,0 0 0,0 1 0,0-1-1,0 0 1,0 1 0,1-1-1,-1 0 1,0 1 0,0-1-1,0 0 1,0 1 0,0-1-1,0 0 1,0 1 0,0-1-1,0 0 1,0 1 0,0-1-1,0 0 1,0 1 0,-1-1-1,1 0 1,0 1 0,0-1-1,0 0 1,0 1 0,-1-1-1,1 0 1,0 0 0,0 1-1,0-1 1,-1 0 0,1 0-1,0 1 1,0-1 0,-1 0-1,1 0 1,0 0 0,-1 1-1,1-1 1,0 0 0,-1 0-1,1 0 1,0 0 0,-1 0 0,1 0-1,0 0 1,-1 0 0,0 0-1,-28 2 977,15-2-695,-93 12-58,60-11-5488,67-30-13732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14.0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6419,'0'0'14241,"1"22"-12621,25 320 4822,22 22-4224,-42-331-2132,1 6-24,3 71 0,-10-107-179,0-14-961,-11-266-12179,0 167 5971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14.29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1761,'0'0'18440,"24"7"-18098,9 2-153,-8-3 6,1 1-1,-2 2 1,41 19 0,-61-26-136,1 0 0,-1 1 0,0 0 0,0 0 0,0 0 1,0 0-1,0 1 0,-1-1 0,1 1 0,-1 0 0,0 0 0,0 0 0,-1 1 0,1-1 0,-1 1 0,0-1 0,0 1 0,0 0 0,-1 0 0,1-1 0,-1 1 0,0 7 0,-1-6 180,0 1 0,0 0-1,-1-1 1,0 1 0,0-1-1,0 1 1,-1-1 0,0 1 0,-1-1-1,1 0 1,-1 0 0,0 0-1,0 0 1,-1-1 0,0 1-1,-4 4 1,-10 9 165,0 0 0,-1-2 0,0 0 1,-28 17-1,-15 1-6483,53-29-294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15.46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2 4770,'0'0'16234,"-1"0"-16185,1 0 0,0 0 0,0 0 0,0 0 0,0 0 0,0-1 0,0 1 0,-1 0 0,1 0 0,0 0 0,0 0 0,0 0 0,0 0 0,-1 0 0,1 0 0,0 0 0,0 0 0,0 0 0,0 0 0,-1 0 0,1 0 0,0 0 0,0 0 0,0 0 0,0 0 0,-1 0 0,1 0 0,0 1 0,0-1 0,0 0 0,0 0 0,0 0 0,-1 0 0,1 0 0,0 0 0,0 0 0,0 0 0,0 1 0,0-1 0,0 0 0,0 0 0,0 0 0,-1 0 0,1 0 0,0 1 0,0-1 0,0 0 0,0 0 0,0 0 0,0 0 0,0 1 0,0-1 0,0 0 0,0 0 0,0 0 0,0 0 0,0 1 0,4 7 178,0-1-1,0 1 1,0-1 0,1 0 0,7 8 0,-3-3 114,272 335 3329,-204-256-3384,-66-78-270,6 7 9,0 0 0,25 21 0,-32-37-78,-8-4-348,-5-8-3560,-12 2-2520,-10 5-3014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17.34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1035 0 1056,'0'0'20546,"-1"16"-18751,-5 11-559,-1 1 0,-20 48-1,3-9-444,-4 17-334,-31 111 236,-55 218 492,28-112-1028,-52 110 230,119-358-328,-51 163 23,39-110 11,-47 139 81,25-60 22,15-45-96,14-49-34,-17 119 0,34-167-62,-17 42 20,17-64-14,1 0 0,-6 36 0,3-1 1,-2-1-1,-27 79 1,31-113-6,-6 12 15,9-24-4,0 0-1,0 1 1,1-1 0,0 1 0,-1 11 0,2 13 59,3 60-1,0 26 126,-2-107-185,-1 1-1,0-1 1,-1 0-1,0 0 1,-1 0-1,-10 21 1,10-26-21,4-34-559,-1 13 226,3-13-625,0 1 0,2 0 0,1 1 0,1-1 0,1 1 0,12-28 0,11-36-5811,9-61-9975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5.0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93 182 8116,'0'0'14364,"23"4"-13367,-1 1-774,0-1-1,28 0 0,-48-4-201,-1 0-1,0 0 0,0 0 0,1 0 1,-1 0-1,0-1 0,1 1 0,-1 0 1,0-1-1,0 1 0,0-1 0,1 0 1,-1 1-1,0-1 0,0 0 1,0 1-1,0-1 0,0 0 0,0 0 1,0 0-1,-1 0 0,1 0 0,0 0 1,0 0-1,-1 0 0,1 0 0,-1-1 1,1-1-1,0-1 51,0 0 0,0 0 0,-1 0 0,0 0 0,0 0 1,-1-6-1,1 0 73,0 2-2,0 0 0,0-1 0,-1 1 0,0 0 0,-1 0 0,0 0 0,0 0-1,-4-9 1,4 14-58,0-1 0,0 1-1,0 0 1,0-1-1,-1 1 1,0 0-1,0 1 1,0-1 0,0 0-1,0 1 1,0 0-1,0 0 1,-1 0 0,1 0-1,-1 0 1,0 1-1,0-1 1,-3 0 0,4 1-1,1 1 1,0-1 0,-1 0 0,1 1 0,0 0-1,-1-1 1,1 1 0,0 0 0,-1 0 0,1 1 0,0-1-1,-1 0 1,1 1 0,0-1 0,0 1 0,-1 0-1,1 0 1,0 0 0,0 0 0,-4 2 0,2 2-82,0-1 0,-1 0-1,2 1 1,-1-1 0,1 1 0,-5 7 0,-5 9 12,-5 1-97,11-14 41,0 1 1,1 0 0,-1 0 0,2 1-1,-1 0 1,1 0 0,-4 14 0,8-23 668,1 5-3890,9-9-4853,18-14-1078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18.3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 1 3265,'0'0'10773,"-5"15"-6757,3 10-1607,0 1 0,4 51 0,0-20-1193,-3 61 597,23 181 0,16-72-1177,38 326 806,-33-139-1041,-30-238-381,12 133 13,-9-52 2,-3-26-6,10-81 0,-5-38-10,4 39-19,15 135 0,-36-147-416,-14-165-1953,-13-20-1937,-4 2-3394,-4 5-3761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19.0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27 236 176,'0'0'9495,"-6"1"-7102,-15 4 17,27-2 1904,48-4 3336,-19 0-8407,55 2 2459,8 1-977,-1-4 0,173-27 0,11-8-614,-213 31-73,78 3 295,-91 3-237,-53 0-94,-1 0 0,1 0 0,0 0-1,-1 0 1,1 1 0,0-1 0,0 0-1,-1 1 1,1-1 0,0 1 0,-1 0-1,1-1 1,-1 1 0,1 0-1,-1 0 1,1 0 0,-1 0 0,0 0-1,2 2 1,-3-3-19,0 0 1,1 0-1,-1 0 0,0 0 1,0 0-1,0 0 0,0 0 1,0 1-1,1-1 0,-1 0 1,0 0-1,0 0 0,0 0 1,0 0-1,0 0 0,1 0 1,-1 0-1,0 0 0,0 0 0,0 0 1,0 0-1,1 0 0,-1 0 1,0 0-1,0 0 0,0-1 1,0 1-1,0 0 0,1 0 1,-1 0-1,0 0 0,0 0 1,0 0-1,0 0 0,0 0 1,0 0-1,1-1 0,-1 1 1,0 0-1,0 0 0,0 0 0,0 0 1,0 0-1,0-1 0,0 1 1,0 0-1,0 0 0,0 0 1,0 0-1,0 0 0,0-1 1,0 1-1,0 0 0,0 0 1,0 0-1,0 0 0,0-1 1,0 1-1,0 0 0,0 0 0,0 0 1,0-1-1,1-14-788,-2 11 457,1-90-8090,0 30-430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20.21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25 1 4930,'0'0'10256,"-3"28"-6948,-1 13-2159,-10 127 3366,10 3-6,7 91-2423,9-287-1822,-3 5-229,1 1 1,1 0 0,18-23-1,-23 35-78,0-1-1,1 1 0,0 0 0,0 1 1,0 0-1,1 0 0,0 0 0,0 1 1,0 0-1,11-4 0,-17 8 35,0 1 0,0-1 0,0 0 0,0 1 0,0 0 0,0-1 0,0 1 0,0 0 0,0 0 0,0 0 0,0 0 0,0 0 0,0 0 0,0 1 0,0-1 0,0 1 0,0-1 0,0 1 0,0 0 0,-1 0 0,1 0 0,0 0 0,0 0 0,-1 0 0,1 1 0,-1-1 0,1 0 0,-1 1 0,1-1 0,-1 1 0,0 0 0,0-1 0,0 1 0,0 0 0,0 0 0,1 2 0,3 7 100,-1 0 0,0 1 0,-1 0 0,3 21 0,-5-30-66,7 64-236,1 119 0,-9-207-2018,1-1-1,1 1 1,1-1-1,1 1 1,7-23-1,6-7-4487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20.41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6227,'0'0'16551,"108"0"-15590,-75 0-689,-6 0-160,0 0-112,-5 0-160,-11 0-1601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20.5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23 7828,'0'0'14198,"152"0"-13285,-115 0-577,-4-8-336,-6 8-240,-5-7-1585,-6 7-3186,-5-7-3745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24.76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575 1 1905,'0'0'22282,"-7"10"-20246,-137 165 1824,78-93-3026,45-55-493,-45 48-1,18-30 37,3 2-1,-44 57 0,74-84-356,-20 39 0,35-59-51,-4 6-2687,-12-1-5549,-2-5-470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06.6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 54 1249,'0'0'18421,"-5"-1"-15369,0 0-3419,-11-1 4635,9 0 90,22 1-2777,35-2-1508,93-16 1,-92 10-45,98-5 0,-44 13-29,131 4 0,-125 16 0,-29-3 0,97 19 0,-132-33-2057,-48-2 1652,0-1-1,0 1 1,0 0-1,0-1 1,0 1-1,1-1 1,-1 1-1,0-1 1,0 0-1,0 1 1,0-1-1,1 0 1,-1 0-1,0 1 1,1-1-1,-1 0 1,0 0 0,1 0-1,-1 0 1,1 0-1,-1 0 1,1 0-1,0 0 1,-1-1-1,0 0-497,-5-14-9003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06.9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120 0 12806,'0'0'10319,"17"15"-9313,19 14-564,79 66 842,-111-91-1174,0 0-1,0 0 1,-1 1 0,1-1-1,-1 1 1,0 0 0,0 0-1,0 0 1,-1 0 0,0 1-1,0-1 1,0 1 0,-1-1-1,0 1 1,0-1 0,0 1-1,0 0 1,-1 0 0,-1 9-1,1-5 98,-1 0-1,0-1 1,0 1 0,-1 0-1,0 0 1,-1-1 0,0 1-1,0-1 1,-1 0 0,-7 12-1,-2-2 6,0 0-1,-1 0 1,-23 21-1,18-19 21,-1-2-1,-37 28 1,47-40-519,0 0 0,-1-1 0,-16 6 0,20-9-645,0-1 0,0 0 0,-1 0 0,1-1 0,-1 0 0,-11 1 0,14-32-19946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08.1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 1 4866,'0'0'5195,"0"23"-2944,0 2-1622,-6 259 6479,-10 170-750,16-453-6292,2-6 124,6-23 72,-2-1 0,-1-1 0,-1 1 0,-1-42 0,1 6-217,4-55-62,-2 29-336,18-99 0,-22 176 327,-2 12 24,0 0 1,1 0-1,-1 0 1,1 0-1,-1 0 0,1 0 1,-1 0-1,1 0 1,0 0-1,0 1 0,2-4 1,-2 4 318,6 3 65,3 9-369,0 0 0,0 0 1,-1 1-1,-1 0 1,0 1-1,11 25 0,-14-29 11,9 16 89,-2 0 0,13 41 0,-21-53-66,-1 0 1,0 0 0,-1 1 0,0 0-1,-1-1 1,-1 1 0,-2 19 0,2-31-38,0 0 0,-1-1 0,1 1 0,-1 0 1,0-1-1,1 1 0,-1 0 0,0-1 0,0 1 1,0-1-1,0 1 0,0-1 0,0 0 0,-1 1 1,1-1-1,0 0 0,-1 0 0,-1 1 0,-2 1 5,0 0-1,0 0 1,0-1-1,0 0 1,-11 3-1,0-2 24,0 0 0,-1-1 0,-24 1 0,39-3-31,1 0 1,0 0-1,-1 0 1,1 0 0,-1 1-1,1-1 1,0 0-1,-1 1 1,1-1-1,0 1 1,0 0-1,-1-1 1,1 1 0,-2 1-1,3-1-8,0-1 1,-1 1-1,1 0 0,0-1 0,0 1 1,-1 0-1,1-1 0,0 1 0,0 0 1,0-1-1,0 1 0,0 0 0,0-1 1,0 1-1,0 0 0,0-1 0,0 1 1,0-1-1,0 1 0,1 0 0,-1-1 1,0 1-1,0 0 0,1-1 0,-1 1 1,0-1-1,1 1 0,-1-1 0,1 1 1,-1-1-1,0 1 0,1-1 0,-1 1 1,1-1-1,0 1 0,-1-1 0,1 0 1,-1 1-1,1-1 0,0 0 0,11 8 38,-1-2-1,1 1 0,0-2 0,1 1 1,0-2-1,-1 0 0,2 0 0,25 3 0,-27-6-465,0 1-1,0 1 1,-1 0-1,1 0 1,-1 1-1,1 1 0,-1 0 1,-1 0-1,1 1 1,19 14-1,-18-4-4607,-5-1-2710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08.30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9524,'0'0'12294,"168"0"-12294,-130 0-2017,-11 0-3137,-6 0-4931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6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5635,'0'0'13982,"-1"17"-12894,-1 21 63,2 1 0,5 49 0,9 3 1437,51 176-1,-62-257-2594,6 16 160,-8-25-177,-1 0 0,0-1-1,1 1 1,0 0 0,-1 0 0,1 0 0,-1-1-1,1 1 1,0 0 0,0-1 0,-1 1 0,1-1 0,0 1-1,0-1 1,0 1 0,-1-1 0,1 1 0,0-1-1,0 0 1,0 1 0,0-1 0,0 0 0,1 0 0,-2-16-3338,1 4 671,-1 1 0,1-1-1,3-12 1,6-5-8303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08.9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104 143 11269,'0'0'9781,"-4"28"-8223,2-7-1098,-19 181 3447,10 146-1517,11-344-2494,0-17-683,-1-94-1746,-14-105 0,2 119 1007,-22-204-4274,34 284 4580,1 3 5987,11 13-1385,9 5-3045,1 0 0,40 9 1,-32-10 31,43 17 0,-64-20-321,-1-1-1,1 1 1,-1 0-1,0 1 1,0 0-1,-1 0 1,1 0-1,-1 1 1,0 0-1,6 8 1,-9-10 58,-1 1 1,0-1 0,0 0 0,0 1 0,-1 0-1,0-1 1,0 1 0,0 0 0,0 0 0,-1-1-1,1 1 1,-1 0 0,0 0 0,-1 0 0,1 0-1,-1-1 1,0 1 0,0 0 0,-1-1 0,1 1-1,-1 0 1,0-1 0,0 0 0,-1 1 0,1-1-1,-1 0 1,0 0 0,0-1 0,0 1 0,-1-1-1,-4 5 1,-9 3 29,0-1-1,-24 10 1,-5 4-49,44-22-82,0-1 1,0 1 0,0 0-1,1 0 1,-1 0 0,1 0 0,-1 1-1,1-1 1,0 0 0,0 1-1,0-1 1,0 0 0,0 1-1,0-1 1,1 1 0,-1-1 0,1 1-1,0 0 1,-1-1 0,1 1-1,0 0 1,1 3 0,0 1 2,-1-1 0,1 1 0,0-1 0,1 1 0,0-1 0,0 0-1,6 12 1,0-5 59,2 0 0,-1-1 0,2 0 0,-1-1 0,2 0 0,-1-1 0,2 0 0,22 14 0,-7-7-535,0-2 1,0-1 0,42 13-1,-61-26-2656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30.4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254 67 560,'0'0'710,"3"-9"266,1-1-437,4-9-68,-13-8 21390,0 25-21115,3 3-584,1 0 1,-1-1 0,1 1 0,-1 0-1,1 0 1,-1 0 0,1 0 0,0 0 0,-1 0-1,1 0 1,0 1 0,0-1 0,0 0-1,0 1 1,-2 1 0,-19 32 266,14-21-160,-24 32 160,-6 8 446,3 1 1,-54 111-1,82-138-507,3-15-450,3-17-2517,2-3 2081,1 0 0,0-1 0,0 1 0,1 0 0,0 0 0,0 0 0,0 1 0,1-1 0,0 1 0,0 0 0,1 0 0,8-9 0,4-7-1944,24-35-5118,-2-2-3646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30.55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0 0 3650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30.68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 81 3650,'-9'-67'6717,"7"53"-2560,0 39-3033,1 0-1,1-1 1,2 1-1,0-1 1,1 1-1,9 30 1,5 3 1864,32 78 0,-43-122-3693,-3-9 12,-1 0-1,0-1 0,0 1 1,-1 0-1,0 0 1,1 0-1,-2 0 0,2 9 1,-11-22-5851,9 8 6071,-24-14-8021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30.8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22 976,'0'0'20682,"32"0"-19385,-4 0 191,9 0-864,1 0-559,6 0-65,-1 0-897,-5-7-2160,0 0-2642,-11-1-2865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31.1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5170,'0'0'15375,"0"18"-13531,6 316 4436,-8-304-6137,0 18-3030,8-23-7748,4-18 4931,5-6-1993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31.60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298 1 1921,'0'0'14580,"-25"12"-12851,19-9-1635,-9 3 173,-1 2 1,2 0-1,-1 1 1,1 1-1,0 0 1,1 0-1,0 2 0,1-1 1,0 2-1,-14 18 1,-8 12 1159,-13 16 835,44-54-2068,1-1 0,-1 1 0,1 0 0,0-1 0,0 1 0,0 0 1,1 0-1,-1 0 0,1 0 0,-1 11 0,3-15-207,0-1 1,-1 1-1,1 0 1,0 0-1,0-1 1,0 1-1,0-1 1,-1 1-1,1-1 1,0 1-1,0-1 1,0 1-1,0-1 0,0 0 1,0 0-1,0 1 1,0-1-1,0 0 1,0 0-1,0 0 1,0 0-1,0 0 1,0 0-1,0 0 1,2-1-1,31-2-384,-27 0 345,-1 1 1,1-1-1,-1-1 0,0 1 1,0-1-1,9-7 1,-9 7-19,-1-1 0,1 1 1,0 1-1,14-7 0,-19 11 80,0 0 1,-1 0-1,1 0 0,0 0 0,0-1 0,0 1 1,-1 0-1,1 0 0,0 1 0,-1-1 1,1 0-1,-1 0 0,1 0 0,-1 0 1,0 0-1,1 1 0,-1-1 0,0 0 0,0 0 1,0 0-1,0 1 0,0 1 0,2 7 187,5 20 336,-2 0 0,-1 0-1,-2 0 1,-1 0 0,-3 45-1,0-4-142,-1-5-259,-4 0-1,-3 0 1,-23 83 0,32-145-385,5-34-11129,-1 18 9075,7-34-4197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31.96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129 193 11509,'0'0'8959,"10"6"-8423,32 18-114,-41-23-408,0-1 1,0 1-1,0-1 1,0 0-1,0 1 1,0-1-1,1 0 1,-1 0 0,0 0-1,0 0 1,0 0-1,0 0 1,0 0-1,1 0 1,-1 0-1,0-1 1,0 1-1,0 0 1,0-1-1,0 1 1,0-1-1,0 1 1,0-1-1,0 0 1,0 1-1,0-1 1,0 0-1,-1 0 1,1 0-1,0 1 1,0-1 0,-1 0-1,1 0 1,0-2-1,16-37 342,-14 32-257,1-4 10,0 0 1,-1-1-1,0 0 0,-1 0 1,0 0-1,-1 0 1,-1 0-1,0 0 0,-3-19 1,3 31-24,0 0 1,0 1 0,-1-1-1,1 0 1,0 0-1,-1 1 1,1-1 0,-1 0-1,1 1 1,-1-1-1,1 0 1,-1 1-1,1-1 1,-1 0 0,0 1-1,1-1 1,-1 1-1,0-1 1,1 1 0,-1 0-1,0-1 1,1 1-1,-1 0 1,0-1 0,-1 1-1,-28 0 1364,21 2-1276,-1 0 1,1 0-1,0 1 0,-11 5 1,18-6-168,-15 5 21,1 1 0,0 1-1,1 1 1,0 0 0,0 1 0,1 1-1,-20 20 1,33-31-162,1 0 1,-1 1-1,0-1 0,1 0 1,-1 0-1,1 0 0,0 1 0,-1-1 1,1 0-1,0 1 0,0-1 1,0 0-1,0 1 0,0-1 1,0 0-1,0 1 0,0-1 1,1 0-1,-1 1 0,0-1 1,1 0-1,-1 0 0,1 0 1,0 1-1,-1-1 0,1 0 1,0 0-1,0 0 0,-1 0 1,1 0-1,0 0 0,0 0 0,2 1 1,0 1-603,1 0 1,0 0-1,0 0 1,0-1 0,0 1-1,0-1 1,9 3-1,13 1-4335,1-4-2175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32.3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131 1 10181,'0'0'12661,"-1"0"-12585,1 0-1,0 0 0,-1 0 0,1 0 0,-1 0 0,1 0 0,-1 0 0,1 1 0,-1-1 0,1 0 0,0 0 1,-1 0-1,1 1 0,-1-1 0,1 0 0,0 0 0,-1 1 0,1-1 0,0 0 0,-1 1 0,1-1 1,0 0-1,0 1 0,-1-1 0,1 0 0,0 1 0,0-1 0,0 1 0,0-1 0,-1 1 0,1-1 0,0 0 1,0 2-1,0 22 877,-1-13-839,0-1-1,1 1 0,1-1 0,0 1 1,0-1-1,1 0 0,0 0 0,1 1 1,0-1-1,7 15 0,16 15-64,-19-32-26,-1 0 0,0 1 0,-1 0 0,1 0 0,-2 0 0,1 1 0,-1-1 0,-1 1 0,0 0 0,0 0 0,1 11 0,-4-6 301,0 1-1,-1-1 1,-1 0-1,-6 25 1,8-37-286,-1 0 0,0 0-1,0 0 1,0 0 0,-1 0 0,1 0 0,-1 0 0,1 0 0,-1-1 0,0 1-1,0-1 1,0 1 0,-1-1 0,1 0 0,0 0 0,-1 0 0,0 0 0,1 0-1,-1-1 1,0 1 0,0-1 0,0 1 0,0-1 0,0 0 0,0 0 0,0-1-1,0 1 1,0-1 0,-6 1 0,-41 3-2090,-2 8-4997,15 1-823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34.59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54 553 896,'0'0'4008,"-4"9"-3942,-20 41 767,-2-29 23572,26-26-24328,0 0 0,1 0 0,0 0-1,-1 1 1,2-1 0,-1 0-1,0 0 1,1 1 0,0-1 0,0 1-1,0-1 1,1 1 0,0 0-1,-1 0 1,8-7 0,22-33 195,-5 17-171,39-50-1,-19 20-16,17-15 61,106-128 38,-169 199-180,20-23-46,-17 21 39,-1-1 0,1 0 0,-1 0-1,0 0 1,0 0 0,0 0 0,-1-1-1,1 1 1,2-9 0,-5 12-202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7.3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62 4770,'0'0'17662,"-8"-11"-15549,-26-30-398,33 40-1670,1 0 0,-1 0 0,0 1 0,0-1 0,0 0 0,0 1 0,0-1 0,0 1 0,0-1 0,0 1 0,0-1 0,0 1 0,0 0 0,0-1 0,-1 1 0,1 0 0,0 0 0,0 0 1,0 0-1,0 0 0,0 0 0,-1 0 0,1 0 0,0 0 0,0 1 0,0-1 0,-1 1 0,-21 17 266,21-15-272,-13 12 8,1 1-1,1 1 0,-17 27 0,25-36-24,0 1 1,1 0-1,0 0 0,0 1 0,1-1 0,0 1 0,0 0 0,1-1 0,-1 19 0,3-28-27,0 1 1,0-1-1,0 1 0,1-1 0,-1 0 1,0 1-1,0-1 0,0 1 1,1-1-1,-1 0 0,0 1 1,1-1-1,-1 1 0,0-1 0,1 0 1,-1 0-1,1 1 0,-1-1 1,0 0-1,1 0 0,-1 1 1,1-1-1,-1 0 0,1 0 0,-1 0 1,0 0-1,1 0 0,-1 0 1,1 0-1,-1 0 0,1 0 1,0 0-1,21 0-116,-14 0 93,-1-1-17,0 0 1,0 0 0,0-1-1,0 0 1,0 0-1,-1-1 1,1 0 0,-1 0-1,1 0 1,-1-1-1,6-5 1,-6 5-21,1 0-1,-1 0 1,1 0-1,0 0 1,0 1-1,0 1 1,1-1 0,-1 1-1,0 0 1,1 1-1,9-1 1,-8 1 74,-1 1 0,1 1-1,-1 0 1,1 0 0,-1 0 0,1 1 0,-1 1-1,0-1 1,0 1 0,0 1 0,0-1 0,14 10 0,-21-12-18,1 0 0,0 0 0,0 0 0,-1 0 1,1 0-1,0 0 0,0-1 0,0 1 0,0-1 1,0 0-1,0 1 0,0-1 0,0 0 1,0 0-1,0 0 0,4-1 0,-7-2-800,0 0-1,1 0 1,0-1 0,-1 1-1,1 0 1,1 0-1,0-7 1,0-1-2141,-1-15-5201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36.7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1 575 5186,'0'0'18345,"0"-4"-16830,1-11-1062,1 1-1,0-1 1,1 1 0,1-1-1,0 1 1,1 0-1,0 0 1,14-23 0,71-105-524,-64 103 286,11-17-194,3 2-1,61-65 0,-99 117-26,-1 1 33,-1 1 1,1-1-1,-1 1 1,1-1-1,-1 1 1,1-1-1,-1 1 1,1 0-1,0-1 1,-1 1 0,1 0-1,0-1 1,-1 1-1,1 0 1,0 0-1,-1-1 1,1 1-1,0 0 1,-1 0-1,1 0 1,0 0-1,-1 0 1,1 0-1,0 0 1,1 1 0,0-1-39,-1 0 41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37.0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98 0 6819,'0'0'11950,"0"11"-10574,-14 162 3369,6-90-3308,-8 238 324,16-320-1804,-1-1-1027,0 0 727,-1 0-1,1 0 0,0-1 0,0 1 1,0 0-1,0-1 0,0 1 0,0-1 0,0 1 1,0-1-1,0 1 0,0-1 0,0 0 1,0 0-1,0 1 0,0-1 0,0 0 0,1 0 1,-2-1-1,-11-29-5995,-12 1-2716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37.3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30 5811,'0'0'14902,"92"0"-12949,-38 0-736,5 0-769,-5-15-128,-5 8-304,-11 0-16,-11 7-336,-11 0-1040,1 0-1186,-7 0-2256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37.76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228 1 10949,'0'0'10637,"-20"23"-9637,-1 2-651,-100 125 2221,57-49-27,62-98-2551,10-7-697,40-38 79,-25 21 551,0 1 0,35-22 0,-58 42 76,1-1 0,0 1 0,-1-1 0,1 1 0,0 0 0,-1-1 0,1 1 0,0 0 0,-1 0 0,1-1 0,0 1 0,-1 0 0,1 0 0,0 0 0,0 0 0,-1 0 0,1 0 0,0 0 0,-1 0 0,1 0-1,0 1 1,0-1 0,-1 0 0,1 0 0,0 0 0,-1 1 0,1-1 0,0 1 0,-1-1 0,1 0 0,-1 1 0,1-1 0,-1 1 0,1-1 0,-1 1 0,1-1 0,-1 1 0,1 0 0,0 0 0,7 25 428,-8-23-318,9 48 761,-2 1 1,-2 0-1,-3 87 0,-2-96-674,0-38-170,-4 73 172,4-71-190,-1-1 0,0 0 0,-1 1 0,0-1 0,0 0 0,0 0 0,-1 0 0,0 0 0,-4 8 0,5-21-1077,1 0-1,0 0 0,0 1 1,1-1-1,0-12 1,2 2-1357,0-1 0,1 1-1,1 0 1,8-21 0,13-21-7567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37.9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44 1 10757,'0'0'8612,"-17"132"-6531,12-87 192,-6-1-848,6-7-497,-1-15-240,6-15-688,0 0-64,0-29-8548,0-29 2209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38.13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146 155 8052,'-146'-155'12117,"168"155"-11621,16 0 769,-1 0-433,-4 0-463,5 0-369,-11 0-64,-5 0-1553,-1 0-2145,-10 0-2897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38.6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55 0 8340,'0'0'9396,"-3"27"-6901,-21 182 1720,18-172-3278,-3 24 546,-3 97 0,12-90-2070,0-67 375,1-1 1,-1 1-1,1-1 0,-1 1 0,1 0 1,0-1-1,-1 1 0,1-1 1,0 1-1,-1-1 0,1 0 0,0 1 1,0-1-1,-1 0 0,1 1 0,0-1 1,0 0-1,-1 0 0,1 0 1,0 0-1,0 0 0,0 0 0,0 0 1,-1 0-1,2 0 0,33 0-1975,-24-1 2361,-7 0-7,1 0 0,-1 0 0,1 0 0,-1-1 0,0 0 0,0 0 0,1 0-1,-1-1 1,-1 1 0,1-1 0,0 0 0,-1 0 0,1 0 0,-1 0 0,0-1 0,0 1 0,0-1 0,3-6 0,12-12 508,14-12-321,-2-1 0,-1-1 1,23-41-1,-48 69-139,0-1 0,-1 1 1,0 0-1,-1-1 1,1 1-1,-2-1 0,1 0 1,-1 0-1,0 0 0,-2-13 1,1 21-175,0 0 0,0 0 1,0 0-1,0 0 0,0 1 0,0-1 0,-1 0 1,1 0-1,0 0 0,-1 1 0,1-1 1,0 0-1,-1 0 0,1 1 0,-1-1 1,1 0-1,-1 1 0,0-1 0,1 1 1,-1-1-1,0 1 0,1-1 0,-1 1 1,0-1-1,1 1 0,-1 0 0,0-1 1,0 1-1,0 0 0,1 0 0,-1-1 1,0 1-1,0 0 0,0 0 0,0 0 1,1 0-1,-1 0 0,0 0 0,0 0 1,0 0-1,0 1 0,1-1 0,-1 0 1,0 0-1,-1 1 0,-2 0-6,0 0 0,0 1 0,0-1 0,0 1 0,1-1 0,-1 1 0,-5 4 0,2 0 1,1 0 0,0 0 1,1 1-1,-1-1 1,1 1-1,1 1 0,-1-1 1,1 1-1,1-1 0,-1 1 1,1 0-1,1 0 0,-1 0 1,1 1-1,1-1 0,0 1 1,0-1-1,0 1 0,1-1 1,0 1-1,1-1 0,0 1 1,3 13-1,-1-16-7,-1-1 0,1 0-1,0 0 1,1 0 0,-1 0-1,1 0 1,0-1 0,0 1-1,0-1 1,1 0 0,-1 0 0,1-1-1,0 1 1,0-1 0,0 0-1,10 3 1,-3-1-326,0 0 0,-1-1 0,1-1 0,1 0 0,-1-1-1,0 0 1,18 0 0,-11-8-5949,-15 3 4574,17-10-5649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39.50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5843,'0'0'11546,"0"6"-9342,1-1-1857,-1-1 0,1 1-1,0 0 1,1 0 0,-1-1 0,1 1-1,-1-1 1,1 0 0,5 8 0,31 43 2477,-1 0-1230,151 325 1578,-112-228-2676,-17-39-250,-56-106-234,-3-6-9,1 1 1,-1-1 0,1 1-1,-1-1 1,1 1-1,0-1 1,0 1 0,-1-1-1,1 0 1,0 0-1,0 1 1,0-1 0,0 0-1,1 0 1,-1 0-1,0 0 1,0 0-1,3 1 1,-3-2-12,-1-5-507,0 4 284,0 1 0,1-1 0,-1 1 0,0-1 0,0 1 0,0-1 0,0 1 0,0-1 0,0 1 0,0-1 0,0 1 0,0-1 0,0 1 0,0 0 0,0-1 0,0 1 0,0-1 0,0 1 0,-1-1 0,1 1 0,0-1 0,0 1 0,0-1 0,-1 1 0,1 0 0,0-1 0,-1 1 0,1-1 0,0 1 0,-1 0 0,1-1 0,0 1 0,-1 0 0,1 0 0,-1-1 0,1 1 0,-1 0 0,1 0 0,-1 0 0,1 0 0,0-1 0,-1 1 0,1 0 0,-1 0 0,0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40.10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158 55 7171,'0'0'15338,"-7"-9"-13180,-24-25-541,30 33-1540,0 0 1,1 0-1,-1 0 0,0 0 1,0 0-1,0 1 0,-1-1 0,1 0 1,0 1-1,0-1 0,0 1 1,0-1-1,-1 1 0,1-1 0,0 1 1,-1 0-1,1-1 0,0 1 1,0 0-1,-1 0 0,1 0 1,0 0-1,-1 0 0,1 1 0,0-1 1,-1 0-1,1 1 0,0-1 1,0 1-1,0-1 0,-1 1 1,0 0-1,-2 2 18,1 0 1,0 0 0,0 0 0,1 0-1,-1 0 1,1 1 0,-4 4-1,-2 7 81,1-1 0,0 1 0,1 1 1,0-1-1,1 1 0,1 0 0,1 0 0,0 0 0,1 0 0,1 1 0,0 19 0,1-35-173,0 0 0,0 0 1,1 0-1,-1 0 0,0 0 0,1 0 0,-1 0 0,0 0 1,1 0-1,0 0 0,-1-1 0,1 1 0,-1 0 0,1 0 1,0 0-1,-1-1 0,1 1 0,0 0 0,0-1 0,0 1 0,0-1 1,-1 1-1,1-1 0,1 1 0,28 10 30,-15-7-1,5 3-11,0-1-1,24 4 0,29 8-508,-72-18 323,0 1 0,0-1-1,0 0 1,0 0 0,1 0-1,-1 1 1,0-1 0,0 0-1,1 0 1,-1-1 0,0 1-1,0 0 1,0 0 0,1-1-1,-1 1 1,0 0 0,0-1-1,0 1 1,0-1 0,0 0-1,0 1 1,0-1 0,0 0-1,1-1 1,18-25-5478,-11 12 1949,8-9-5590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40.49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145 0 7491,'0'0'16157,"-9"4"-15103,1 1-830,0-1-1,0 1 1,0 1 0,0 0 0,1 0-1,0 1 1,0-1 0,1 1 0,0 1-1,0-1 1,1 1 0,0 0 0,0 1-1,-6 14 1,5-9 45,1 0 0,0 0 1,1 1-1,1-1 0,0 1 0,1 0 0,0 0 0,2 16 0,0-20-215,0 0 0,1 0 0,1 0 0,0 0 0,0 0 0,1-1 0,0 1 0,1-1 0,0 0 0,1 0 0,0 0 0,7 10 0,-8-14-35,0 0-1,1 0 1,-1-1-1,1 1 1,0-1 0,0 0-1,1-1 1,-1 1-1,1-1 1,0 0-1,0 0 1,1-1-1,-1 0 1,1 0-1,0 0 1,-1-1-1,1 0 1,0 0 0,13 1-1,15-3 7,-21 0-3185,-14-15-7794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42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0 384,'0'0'5603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7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0 1 3394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48.438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13 43 6515,'0'0'944,"0"0"65,0 0 864,0 0-1265,0 0-560,0 0-48,0 0 0,0-2 0,-2-4-32,0-3-928,-2-4-2834,0 0-2417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49.66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68 118 4338,'0'0'2305,"0"0"-96,0 0 208,0 0-1072,0 0 720,0 0 512,-3-8-304,-3 4-288,-1 13-544,-4 18 303,-1 18 177,1 10-752,2 4-545,2-1-224,6-10-240,7-9 48,7-9-80,7-9 97,3-9-113,3-7-16,2-9 32,2-14-128,1-13-32,-1-14-112,-4-12-145,-6-8 65,-5-1 64,-6 3 48,-5 8 0,-2 12 80,-3 11 32,-5 11 160,-6 10-32,-7 8-16,-8 11-48,-6 9-16,-3 9-32,1 3-16,5-2 0,6-4-16,8-6-528,6-6-961,5-4-1232,4-1-464,0 1 335,0 0-1472,-1-1-1840,0-2-1730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50.987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106 1 2945,'0'0'1425,"0"0"1873,0 0-625,0 0-256,0 0 192,0 0 128,0 0-320,-4-1-480,-3 4-192,-2 10-240,-2 11 368,-2 10-465,-1 8-639,0 9 79,2 1-320,3-1-64,2-2-143,4-3-209,1-8-64,3-8 16,4-8-48,4-9 48,2-5-16,3-5 96,5-4 16,3-4-16,4-6-96,4-7-48,2-7 0,0-8 0,-2-6 0,-2-4 0,-4-3 0,-7 1-64,-5 4 64,-6 6 0,-3 8 64,-3 5-64,-3 5 0,-5 1 0,-2 3 0,-2 0 0,-2 4 0,2 2 0,0 3 0,2 2 0,0 1 0,-1 1 0,0 3 0,-2 2 0,1 2 0,2 0 0,0 0 0,3-2 0,2-1 0,2-2 0,2-1 0,0-1 0,1 0 0,1 0 0,-1-1 0,0 1 0,1 0 0,-1 0 0,-3-1-1633,-4 3 257,-7 1-10630,-1 0-5746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55.9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380 111 1024,'0'0'9557,"2"-4"-8455,-1 3-1085,2-4 414,-1-1 1,1 0 0,-1 0 0,0 0 0,0 0 0,0 0-1,-1 0 1,0 0 0,0-10 0,-1 10-1894,0-8 1365,-4 2 6558,-9 8 840,-2 3-5903,-125 8 491,137-6-1881,0 0 1,1 1-1,-1-1 1,1 0-1,0 1 1,-1-1 0,1 1-1,0 0 1,0-1-1,0 1 1,0 0-1,0 1 1,0-1-1,1 0 1,-3 4-1,-15 15-11,5-10-1,4-5 1,1 1 1,0 0-1,0 1 1,1 0-1,-1 1 1,2 0-1,0 0 1,-8 11-1,-7 24 18,14-31-4,1-1 0,0 1 0,1 1 0,1-1 1,0 1-1,1 0 0,0 0 0,1 0 0,-2 26 0,5-23-29,0-9 38,-1 1-1,2-1 0,-1 0 0,1 1 0,0-1 0,0 0 0,1 0 0,4 11 1,22-9-66,-21-8 49,1-1-1,-1 0 0,1 0 1,-1-1-1,0 0 1,1 0-1,9-2 1,11 0 1,-16 2 16,-7 1-22,0-1 1,0 1-1,-1-1 0,1 0 0,0-1 0,0 1 1,0-1-1,0 0 0,-1 0 0,1-1 0,0 1 1,-1-1-1,1 0 0,-1 0 0,0-1 0,1 1 1,-1-1-1,0 0 0,5-5 0,1-3-14,-1 0 0,0 0 0,0-1 0,-1 0-1,-1-1 1,0 1 0,0-1 0,-2-1 0,1 1 0,-2-1-1,0 0 1,0 0 0,-1-1 0,-1 1 0,0-29-1,-1 17 49,0 15-28,-1 0-1,0-1 0,-1 1 0,0 0 0,-5-21 0,-3 26 81,8 6-77,0-1 0,-1 1 0,1-1 0,0 1 0,0-1 0,0 0 0,0 0 0,0 1 0,0-1 0,0 0 0,0 0 0,0 0 0,0 0 1,-1-2-1,-19-38-218,12 34-327,9 6 11,-1 1-1,0 0 1,0-1 0,0 1-1,0 0 1,0 0-1,0 0 1,0 0-1,0 0 1,0 0 0,0 0-1,0 0 1,0 0-1,0 0 1,1 0-1,-1 1 1,-2-1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57.4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130 52 3666,'0'0'6797,"0"-4"-4788,0 3-1017,-5-17 11206,4 18-12066,0 0-1,0 0 1,1 0-1,-1 1 0,0-1 1,1 0-1,-1 0 0,0 0 1,1 0-1,-1 1 0,0-1 1,1 0-1,-1 1 1,1-1-1,-1 0 0,0 1 1,1-1-1,-1 1 0,1-1 1,-1 1-1,1-1 0,0 1 1,-1 0-1,0 0 1,-19 64 139,-5 17 146,18-37-277,2 1 1,2 67-1,3-111-136,0 0 0,1 0 0,-1 0 0,1 0 0,-1-1 0,1 1 0,0 0-1,0 0 1,0 0 0,0-1 0,0 1 0,0 0 0,0-1 0,0 1-1,1-1 1,-1 0 0,1 1 0,-1-1 0,1 0 0,-1 0 0,1 0 0,0 0-1,-1 0 1,4 1 0,51 16 160,-29-10-112,-18-6-38,0 0 1,0-1 0,0 0 0,1 0 0,-1-1 0,0-1 0,12-1-1,15 0-258,-32 2 249,0-1 1,-1 0-1,1-1 0,-1 1 0,1-1 1,-1 1-1,0-1 0,0 0 1,1 0-1,-1-1 0,-1 1 0,1-1 1,0 1-1,-1-1 0,1 0 0,-1 0 1,0 0-1,0 0 0,0-1 0,3-5 1,6-13 65,16-43 1,-27 65-72,5-14 22,2-1-11,-2 0 0,0-1 0,-1 1-1,0-1 1,-1 0 0,1-32 0,-4 37 22,1 5-13,-1 0 0,0 1 0,-1-1 0,1 1 0,-1-1 0,-2-6 0,2 10 0,0 0 0,0 0 0,-1 0-1,1-1 1,-1 1 0,1 1 0,-1-1 0,1 0 0,-1 0 0,0 1 0,0-1 0,0 1 0,0-1 0,0 1-1,-1 0 1,1 0 0,-3-1 0,-19-11 90,-43-29 0,63 39-100,1 1 7,0 0 0,-1 0 0,1 0 0,0 1 0,0 0 1,-1-1-1,1 1 0,-1 0 0,1 1 0,-1-1 0,0 0 0,1 1 1,-1 0-1,0 0 0,1 0 0,-1 1 0,0-1 0,1 1 1,-1 0-1,1 0 0,-1 0 0,1 0 0,0 0 0,-1 1 0,-5 4 1,-1 0-17,1 2 0,0-1 0,0 1 0,1 1 0,0 0 0,-12 16 0,16-21-121,0 0 0,0 0 0,-1 0 0,1 0 0,-1-1 1,0 0-1,0 0 0,0-1 0,-1 1 0,-6 1 0,-11 2-3626,2-6-3992,4-6-5729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0:58.4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95 60 3458,'0'0'10610,"-5"3"-9394,-2 3-807,1 0-1,0 0 1,1 0-1,0 1 1,0 0-1,0 0 1,1 0-1,0 1 1,0-1-1,1 1 1,0 0-1,0 0 1,-2 11-1,-2 8 1276,2 1 0,-4 53 0,8-69-1271,-1 8 16,2 0-1,0 0 0,4 30 0,-4-47-423,1 0 0,0-1 1,0 1-1,0-1 0,1 1 1,-1-1-1,1 1 0,-1-1 1,1 0-1,0 0 0,0 0 0,-1 0 1,1 0-1,1 0 0,-1 0 1,0-1-1,0 1 0,1-1 1,-1 0-1,1 1 0,-1-1 0,1 0 1,4 1-1,4 0 56,0 0 0,-1 0 0,1-1 0,17 0 0,-24-1-27,1 0-1,-1 0 0,1 0 1,-1 0-1,1-1 1,-1 0-1,1 0 1,-1 0-1,0 0 1,0-1-1,1 1 1,-1-1-1,0 0 0,0 0 1,-1-1-1,1 1 1,0-1-1,-1 0 1,1 0-1,-1 0 1,0 0-1,0-1 0,-1 1 1,1-1-1,3-5 1,8-12 66,0 0-1,-1 0 1,-1-1 0,-2-1-1,0 1 1,-1-2 0,8-32 0,-15 49-71,-1 0 1,0 0 0,0-1 0,-1 1-1,0 0 1,0 0 0,-1 0 0,0 0 0,0 0-1,0 0 1,-1 0 0,0 0 0,0 0 0,-1 0-1,0 1 1,0-1 0,-7-8 0,-5-9 1,10 16-27,0 0-1,-1 1 1,-11-14 0,14 19 7,1 0 0,-1 0-1,1 0 1,-1 0 0,0 1 0,1-1 0,-1 1-1,0 0 1,0 0 0,0 0 0,0 0-1,0 0 1,0 1 0,-1-1 0,-5 1 0,1 0-31,0 2 0,0-1 1,0 1-1,0 0 1,1 0-1,-1 1 0,1 0 1,-1 1-1,1 0 0,0 0 1,0 0-1,1 1 1,-1 0-1,1 0 0,0 1 1,0 0-1,1 0 1,0 0-1,-8 12 0,6-2 57,7-13-3879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1:02.04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2 104 8356,'0'0'15684,"0"6"-14598,0 398 5344,0-402-5603,0-9-507,-1-101-256,6-231-64,-4 278 0,10 224-1814,-11-139-890,0-8-3916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8:39.7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65 0 1697,'0'0'18531,"-1"25"-16445,0 53-686,-13 226 4073,-31 28-3659,41-291-1804,5-26 103,2-20 476,2-7-587,0 0 0,1 0-1,0 1 1,1 0 0,11-15 0,47-52-223,-35 44-22,-28 31 216,0 1 0,1-1 1,-1 1-1,1 0 0,-1 0 1,1 0-1,0 0 0,5-2 1,-5 3-25,7 11-125,-3 6 237,-2 0 1,0 1-1,-1 0 1,0 0-1,1 24 1,-2 89 829,-3-108-796,2-13-187,1-9-564,3-9-1048,7-45-4551,-1 17-784,6-8-3232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8:39.9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9124,'0'0'14839,"58"13"-14151,-34-13-240,5 0-399,-4 0-49,-11 0-881,-4 0-1776,-5 0-1809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8:40.06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92 6163,'0'0'16199,"73"0"-15831,-49 0-368,-4-19-1024,9-14-2290,-5-6-4465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7.5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0 146 3394,'46'-90'13766,"-46"97"-10613,26-7-2256,15 0 63,15 0 513,11 0 160,-5-7-465,4-7-880,-9 0-288,-6 0-480,-10 7-1201,-5 0-880,-15 7-560,-11 0-1618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9:31.18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29 1 4194,'0'0'14468,"23"1"-14015,10 1 0,18 1-543,12-2 10025,-61 2-9810,0 0 0,0 0 0,-1 1 0,1-1 0,-1 1 0,0-1-1,0 1 1,0 0 0,0 6 0,1 26 110,-1 0 0,-5 52-1,3-82-210,-1 1-1,1 0 1,-1 0-1,-1-1 1,1 1-1,-1-1 1,-1 0-1,1 0 0,-1 0 1,0 0-1,0 0 1,-8 7-1,-5 4 42,-1-2 0,-26 19-1,14-11-69,-26 16-155,54-38 139,9-1-305,73 2 370,-28 0-46,84-8 0,-124 4-281,-1-1-1,1 0 1,-1-1 0,11-5-1,18-5-5227,-20 12-1778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9:32.5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 7 5250,'0'0'15423,"-1"0"-15314,1 0 0,0 0-1,0 0 1,0 0 0,0 0-1,-1 0 1,1 0 0,0 0-1,0 0 1,0 0-1,0 0 1,-1 0 0,1 0-1,0 0 1,0-1 0,0 1-1,0 0 1,0 0 0,0 0-1,-1 0 1,1 0-1,0 0 1,0-1 0,0 1-1,0 0 1,0 0 0,0 0-1,0 0 1,0-1 0,0 1-1,0 0 1,0 0-1,0 0 1,0 0 0,0-1-1,0 1 1,0 0 0,0 0-1,0 0 1,0 0 0,0-1-1,0 1 1,0 0 0,0 0-1,0 0 1,0 0-1,0-1 1,0 1 0,0 0-1,9 2 59,0 0 0,-1 0 0,0 1 0,1 0 0,-1 1 0,0 0 0,-1 0 0,14 10 0,-8-6 75,-4-3-150,25 19 147,-32-23-234,-1 1-1,1 0 1,-1 0 0,0-1-1,1 1 1,-1 0 0,0 0 0,0 0-1,-1 0 1,1 0 0,0 0-1,-1 0 1,1 1 0,-1-1 0,1 0-1,-1 4 1,0 4 38,0 0-1,-1 0 1,-1 0 0,1-1-1,-2 1 1,1-1 0,-1 1-1,-1-1 1,1 0 0,-2 0-1,1 0 1,-1-1 0,-10 13 0,-15 25 308,1 1 0,-32 73 0,60-119-331,0 0-1,1 0 0,-1 0 0,0 0 0,1 0 1,-1 1-1,1-1 0,0 0 0,-1 0 1,1 0-1,0 0 0,0 0 0,-1 1 0,1-1 1,0 0-1,0 0 0,1 0 0,-1 0 0,0 1 1,0-1-1,0 0 0,1 0 0,-1 0 1,0 0-1,1 0 0,-1 0 0,2 2 0,0-2 5,0 0 0,0-1-1,0 1 1,0-1 0,1 1-1,-1-1 1,0 0-1,0 0 1,1 0 0,-1 0-1,3 0 1,7-1 24,142 15 824,-152-14-931,-1 0-1,1 0 1,0 0-1,-1 0 1,1 0-1,0 0 0,-1 0 1,1-1-1,0 1 1,-1-1-1,1 1 0,-1-1 1,1 1-1,-1-1 1,1 0-1,-1 0 0,3-1 1,-4 1-212,1-1 0,-1 1 0,1-1 0,-1 1 0,1-1 1,-1 0-1,0 1 0,0-1 0,0 1 0,1-1 0,-2 1 0,1-1 0,0-2 1,-1-10-1439,1-19-7765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9:33.9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7684,'0'0'12555,"7"18"-10992,-2-4-1155,4 12 520,-1 0 1,-1 0-1,5 34 1,-4 65 1986,-5-48-2349,-2-71-776,2 17 704,-3-23-591,0 1 0,0 0 0,0-1 0,1 1 1,-1-1-1,0 1 0,0 0 0,1-1 0,-1 1 0,1-1 0,-1 1 0,0-1 1,1 1-1,-1-1 0,1 0 0,-1 1 0,1-1 0,-1 1 0,1-1 1,0 0-1,-1 0 0,1 1 0,-1-1 0,1 0 0,0 0 0,-1 0 0,1 1 1,0-1-1,0 0 0,0-12-4105,-1-10-387,-7-39 0,-6-2-1867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9:34.19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 47 80,'-6'-13'1078,"-1"-4"90,6 2 2744,5 14-791,18 1-1125,80 1 3471,-76 1-4917,-1 0 0,1 2 0,49 13 0,-70-16-430,-1 1 0,0-1 0,0 1 1,0 0-1,-1 0 0,1 0 0,0 0 0,-1 1 0,1-1 0,-1 1 1,0 0-1,0 0 0,0 1 0,0-1 0,-1 0 0,1 1 0,-1 0 1,0-1-1,0 1 0,0 0 0,-1 0 0,1 0 0,-1 0 0,0 0 1,0 1-1,0-1 0,-1 0 0,1 0 0,-1 1 0,-1 7 0,2 6 445,-1 0 0,-1 0 0,-1 0 0,-1 0 0,0 0 0,-1-1 0,-9 25 0,-11 8 0,-42 66 0,35-65-519,29-48 613,-5 11-3450,7 4-9907,5-6 5905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9:34.50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0 376 768,'0'0'3479,"26"-11"19,-2 2-2737,-3 1-223,0-1-1,0-1 1,-1 0 0,-1-2-1,1 0 1,20-18 0,-34 25-556,9-7 704,-1-1-1,0-1 1,0 0 0,19-28-1,-31 39-469,1 0 1,-1 0-1,-1-1 0,1 1 0,0 0 0,-1-1 0,0 0 1,0 1-1,0-1 0,0 0 0,0 1 0,-1-1 0,1 0 0,-1 0 1,0 1-1,-1-1 0,1 0 0,0 0 0,-1 1 0,0-1 0,0 0 1,0 1-1,-1-1 0,1 1 0,-1-1 0,1 1 0,-1 0 0,0-1 1,-1 1-1,1 0 0,-4-4 0,0 2 33,0-1 0,0 1-1,0 0 1,-1 0 0,0 0 0,0 1 0,-8-4-1,13 7-173,1 0 0,-1 1 0,0-1-1,0 0 1,0 1 0,0-1 0,0 1 0,0 0-1,0 0 1,0 0 0,0 0 0,0 0-1,0 0 1,1 0 0,-1 0 0,0 1 0,0-1-1,0 1 1,0 0 0,0-1 0,1 1-1,-1 0 1,0 0 0,0 0 0,1 0 0,-1 0-1,1 1 1,-1-1 0,1 0 0,0 1-1,-1-1 1,1 1 0,0 0 0,-2 2-1,-3 8 60,-1 0-1,2 0 1,0 1-1,0-1 0,1 1 1,1 0-1,0 0 1,1 1-1,0-1 0,1 0 1,1 1-1,1 18 1,0-28-118,0-1 0,0 1 0,0-1 0,1 0 0,-1 1 0,1-1 0,0 0-1,0 0 1,0 0 0,1 0 0,-1-1 0,0 1 0,1 0 0,0-1 0,0 0 0,-1 0 0,2 0 0,-1 0 0,0 0 0,0 0 0,0-1 0,1 1 0,6 1 0,9 3 6,1-1 0,36 6 0,-55-11-21,58 6-592,1 0-5490,-48-4 276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9:34.9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160 1 10773,'0'0'16466,"-3"3"-15671,-14 17-638,1 1 1,1 0-1,1 1 0,-12 25 0,-17 27-73,36-65-80,-10 22-13,16-31-1,1 0 0,0 1 1,0-1-1,0 0 1,0 0-1,0 1 1,0-1-1,0 0 1,0 1-1,0-1 0,0 0 1,0 0-1,0 1 1,0-1-1,0 0 1,0 1-1,0-1 1,0 0-1,0 0 0,1 1 1,-1-1-1,0 0 1,0 1-1,0-1 1,0 0-1,1 0 1,-1 0-1,0 1 0,0-1 1,0 0-1,1 0 1,-1 0-1,0 1 1,0-1-1,1 0 1,-1 0-1,0 0 0,0 0 1,1 0-1,-1 1 1,15 2-143,-11-2 79,18 5 90,0 1 0,0 1 0,22 11 0,-34-14-9,0 1-1,0 0 0,-1 0 0,0 1 1,0 0-1,0 0 0,-1 1 0,9 11 1,-15-18 11,-1 1 1,0-1-1,0 0 1,0 0-1,0 1 1,0-1-1,0 1 1,-1-1 0,1 1-1,0-1 1,-1 1-1,1-1 1,-1 1-1,0 0 1,1-1-1,-1 1 1,0-1-1,0 1 1,0 0-1,0-1 1,0 1 0,0 0-1,-1-1 1,1 1-1,-1 0 1,1-1-1,-1 1 1,1-1-1,-1 1 1,0-1-1,0 1 1,0-1-1,0 0 1,0 1 0,0-1-1,0 0 1,0 0-1,0 0 1,-3 2-1,0 0-162,-1-1 0,0 1 0,1-1 0,-1 0-1,0-1 1,0 1 0,0-1 0,-1 0 0,1 0 0,0-1-1,-7 1 1,12-1-59,-1 0 0,1 0 0,-1 0 0,0-1 0,1 1 0,-1 0 0,1 0-1,0 0 1,-1-1 0,1 1 0,-1 0 0,1 0 0,-1-1 0,1 1 0,0-1 0,-1 1 0,1 0-1,0-1 1,-1 1 0,1-1 0,0 1 0,-1-1 0,1 1 0,0 0 0,0-1 0,0 1 0,-1-1 0,1 1-1,0-1 1,0 0 0,0 1 0,0-1 0,0 0 0,0-23-5813,1 14 3297,-1-28-8437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9:35.16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 1 8788,'0'0'8751,"-3"21"-7196,-19 249 4320,19-167-4390,-2-8-611,15 166 0,-8-245-942,-2-10-110,0 1 0,1-1 0,0 1 0,1-1 0,-1 1 0,1-1 0,0 0 0,5 8 0,-12-122-15354,-4 34 7045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9:35.3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34 1 1505,'0'0'16991,"24"3"-16545,76 12-38,-90-13-314,-1 0-1,1 1 1,0 0-1,-1 0 1,13 7-1,-18-8 13,0 1 0,-1-1 1,1 0-1,-1 1 0,0 0 0,0 0 0,0 0 0,0 0 0,-1 0 0,4 6 1,-2-1 305,-2 0 1,1-1 0,-1 1-1,0 1 1,0-1 0,-1 0-1,0 0 1,-1 1 0,0-1-1,0 0 1,-2 10 0,1-7-186,-1-1 0,0 0 0,-1 0 1,0 0-1,-1 0 0,0 0 0,0-1 0,-1 1 1,0-1-1,0-1 0,-1 1 0,-8 8 1,-13 14-1897,-55 49 0,54-55-1114,-14 12-2369,-2-3-1595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9:36.5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461 0 2849,'0'0'15149,"0"4"-13197,0-1-1515,0 1 0,-1 0-1,1 0 1,-1-1-1,0 1 1,-1 0 0,1-1-1,-1 1 1,1-1-1,-1 1 1,0-1 0,0 0-1,0 0 1,-1 0-1,1 0 1,-1 0 0,0-1-1,-3 4 1,-10 11 496,-13 18-215,0 1 1,-28 49-1,-29 43-229,38-58-148,-17 46 46,36-61-293,23-41-75,-1-1-1,-1 1 1,0-1-1,-1-1 1,-14 17-1,17-22-15,5-6-75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9:37.2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261 90 5827,'0'0'15007,"-21"-15"-12748,-66-46-76,85 59-2077,0 0 1,-1 1-1,1 0 1,0 0 0,0-1-1,-1 1 1,1 1-1,0-1 1,-1 0-1,1 0 1,-1 1 0,1 0-1,-1-1 1,-4 1-1,6 1-58,0-1-1,0 1 0,-1-1 1,1 1-1,0-1 0,0 1 1,0 0-1,0 0 0,0-1 1,0 1-1,0 0 0,1 0 0,-1 0 1,0 0-1,-1 2 0,-3 3 167,-5 6-34,1 0 0,1 1 0,-1 0 0,2 1 0,0-1 0,1 1 0,0 1 0,1-1 0,1 1 0,-6 27 0,6-12 40,1 0 0,1 1-1,1-1 1,6 49-1,-4-73-200,1 1 0,-1-1 0,1 0 0,0 0 0,0 0-1,1 0 1,0-1 0,0 1 0,0-1 0,1 1 0,4 4-1,-5-6-13,0-1-1,0 0 1,0 0-1,0-1 0,0 1 1,1 0-1,-1-1 0,1 0 1,-1 0-1,1 0 0,0-1 1,0 1-1,0-1 0,0 0 1,0 0-1,0 0 0,8 1 1,2-2-47,1-1 1,23-3-1,-32 3-114,0-1 0,0 0-1,-1 0 1,1 0 0,0-1-1,-1 0 1,0 0 0,8-6-1,48-30-5521,-18 17-1796,-5 3-634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7.7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5987,'0'0'13782,"31"173"-10997,-6-110-560,-4-8-464,-1 0-944,1-13-449,-6-7-256,-4-8-112,-6-13-208,-5-7-1057,0 0-1536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9:37.4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118 1 4130,'0'0'20209,"-15"22"-19723,-46 75-107,54-84-109,1-1 0,0 1 1,1 1-1,1-1 1,0 1-1,1 0 1,1 0-1,0 0 1,0 0-1,1 0 1,2 20-1,-1-29-162,1-2-95,-1 0 1,1 0-1,0 0 0,0 0 0,0 0 1,0 0-1,0 0 0,1 0 0,-1-1 1,1 1-1,0 0 0,-1-1 0,2 1 1,-1-1-1,0 0 0,0 0 1,1 0-1,-1 0 0,1 0 0,-1 0 1,1-1-1,0 1 0,0-1 0,-1 0 1,7 2-1,8 3-31,0-1-1,0 0 1,20 2-1,-33-7 23,26 2-1745,-28-2 1207,-1 0 1,1 0 0,0 0-1,0-1 1,0 1 0,-1-1 0,1 1-1,0-1 1,-1 1 0,1-1 0,-1 0-1,1 0 1,0 0 0,1-2-1,8-14-6375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9:39.84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425 1 3073,'0'0'23262,"-3"9"-20440,-19 30-2111,-1 1 739,-32 75-1,4 1-1449,20-49 0,14-32 0,-31 47 0,9-17 0,-56 125 0,66-144 0,24-44 0,4-3-103,1-1 0,-1 1 0,0-1 0,1 1 0,-1-1 0,0 1 0,1-1 1,0 0-1,-1 1 0,1-1 0,0 0 0,0 1 0,0-1 0,0 0 0,0 1 0,0-1 0,1-2 0,-1 0-864,0-25-4574,0 1-4202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9:51.0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117 2 3506,'0'-1'24164,"-3"11"-22583,-69 184 489,63-162-1781,2-1 0,1 1 1,1 0-1,0 48 0,5 72-342,0-151-233,-4 1-3060,-2-16-10321,6-20 8126,0-5-2812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9:51.4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3057,'0'0'18593,"3"16"-16883,-1-6-1449,6 28 899,13 38-1,-7-21 166,-2 0 0,7 85 0,-6-34-578,-3-41-598,-10-62-162,0-8-2735,-3-32-2896,2 33 4473,0 0 0,0 1 0,0-1 0,-1 0 0,1 0 0,-1 1 0,0-1 0,-3-3 0,-15-19-10328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9:51.6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26 6035,'0'0'18888,"82"0"-17047,-38 0-992,0 0-513,-6 0-256,1 0-80,-10-6-560,-14-1-1297,-1 7-1857,-4-6-1841,-5-1-2480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9:52.1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175 99 3458,'0'0'18736,"-6"-17"-16092,-23-48-288,28 64-2301,1 0-1,0 0 1,-1 0 0,0 0-1,1 0 1,-1 0 0,1 0 0,-1 0-1,0 1 1,0-1 0,1 0-1,-1 1 1,0-1 0,0 0 0,0 1-1,0-1 1,0 1 0,0-1-1,0 1 1,0 0 0,0-1 0,0 1-1,0 0 1,0 0 0,0-1-1,0 1 1,0 0 0,0 0 0,0 0-1,0 0 1,0 1 0,0-1 0,-1 0-1,1 0 1,0 1 0,0-1-1,0 0 1,0 1 0,1-1 0,-1 1-1,0 0 1,0-1 0,0 1-1,0 0 1,0-1 0,1 1 0,-1 0-1,-1 1 1,-8 7 10,1 1 0,0 0 0,1 0 0,0 1 0,0 0 0,1 0 0,1 1 0,0-1 1,0 2-1,1-1 0,1 0 0,-5 20 0,9-19 44,4-11-133,12-2 44,0-2-1,0 0 0,0-1 1,-1-1-1,1 0 1,29-12-1,-44 15-43,1 0 0,0 0 1,0 0-1,0 0 0,-1 1 0,1-1 0,0 1 0,0-1 1,0 1-1,0 0 0,0-1 0,0 1 0,0 0 0,0 1 1,0-1-1,0 0 0,0 0 0,0 1 0,0-1 0,0 1 0,0 0 1,0-1-1,-1 1 0,1 0 0,0 0 0,0 0 0,-1 1 1,1-1-1,2 2 0,-1 3 6,1 0 1,-1 0-1,-1 0 1,1 0-1,-1 0 0,0 1 1,2 9-1,-2-8 60,6 34 135,-3 1 0,-1 0 0,-2 0-1,-4 55 1,0-19-60,2 32-1897,0-212-8960,0 55 2840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9:52.3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 1 5795,'0'0'17880,"-10"131"-16087,5-92-753,0-13-640,5 1-352,0-21-48,0 1-208,0-40-20841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9:52.7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3826,'0'0'18440,"39"0"-17527,4 7 591,-4 6-847,0 0-497,-5-13-160,-5 7 0,-9-7-1473,-6 0-1680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9:52.9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3394,'0'0'11701,"0"144"-8179,5-59-817,0 7-176,4-14-816,1-12-849,5-7-544,-1-20-320,-4-13 0,0-6-208,-6-7-1281,-4-6-1712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9:53.3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0 317 4290,'0'0'14006,"21"-19"-12231,68-66-684,-82 77-958,0 1 1,0-1 0,-1 0 0,0 0-1,0 0 1,-1-1 0,0 0 0,0 0 0,-1-1-1,0 1 1,4-19 0,-5 17 19,0 0 267,-2 0 1,1 0-1,-1-1 1,-1-12-1,-1 23-348,1 0-1,-1 0 1,1 1-1,-1-1 1,1 0-1,-1 1 1,1-1 0,-1 1-1,0-1 1,1 1-1,-1-1 1,0 1-1,0-1 1,1 1-1,-1-1 1,0 1 0,0 0-1,0 0 1,1-1-1,-1 1 1,0 0-1,0 0 1,0 0 0,0 0-1,0 0 1,1 0-1,-1 0 1,0 0-1,-1 1 1,-30 3 473,28-1-530,0 0 0,0 0 0,0 0 0,0 0 0,0 1 0,0 0 0,1 0 0,0 0 0,0 0 0,-4 6 0,-22 46 138,25-47-38,0 1 1,1 0-1,0 1 1,1-1 0,0 0-1,0 16 1,1-22-73,1 0 1,0 1-1,0-1 0,0 1 1,1-1-1,0 0 0,0 1 1,0-1-1,0 0 1,0 0-1,1 0 0,0 0 1,0 0-1,0 0 0,0 0 1,1-1-1,2 4 1,3 0 52,0 0 1,1-1 0,-1-1 0,1 1 0,0-1 0,1-1-1,-1 0 1,1 0 0,0-1 0,0 0 0,15 2 0,45 2-1216,-2-6-6438,-67-1 7475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7.9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11621,'0'0'13062,"154"69"-11941,-108-62-769,0-7-352,1 0-352,-1 0-1793,-5 0-977,-10-7-5377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9:54.0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0 816,'0'0'19559,"5"21"-12994,2-9-5652,1-1-1,0 0 0,13 14 1,4 6-331,12 15-131,50 46 1,-46-50-106,41 54 0,120 153-346,-172-216 0,32 39 0,-56-70-328,-5-10-616,0 7 777,-1 0 1,0 0-1,0 0 0,-1 0 1,1 0-1,0 0 0,0 0 0,0 0 1,0 0-1,-1 1 0,1-1 1,-1 0-1,1 0 0,0 0 0,-1 0 1,1 1-1,-1-1 0,0 0 1,1 0-1,-2 0 0,-10 0-6220,1 1-3999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9:57.1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122 0 2801,'0'0'18804,"-6"7"-16019,-2 2-2343,2 0-1,-1 1 1,1 0 0,1 0-1,0 1 1,0 0 0,1 0 0,-4 15-1,-22 106 620,25-111-868,-19 186 1359,22-151-3888,1-78-333,2-1 1,1 1 0,0 0-1,2 0 1,8-30 0,7 0-5019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9:57.3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5282,'0'0'12481,"9"26"-10219,54 163 1553,-47-132-2078,-8-23-790,17 39 0,-18-60 521,-3-2-8693,-21-8-2145,-6-3-605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9:57.5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8436,'0'0'12886,"131"6"-11478,-92-6-895,-10 0-433,1 0-80,-6 0-593,0 0-2320,-4 0-3186,-1 0-4642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9:58.7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74 381 1249,'0'0'15791,"0"-22"-13233,4-114 1735,-10 93-1664,6 42-2528,0-1-1,0 1 1,-1-1 0,1 1 0,-1 0 0,1-1 0,-1 1 0,0 0 0,1 0-1,-1-1 1,0 1 0,0 0 0,0 0 0,0 0 0,0 0 0,0 0 0,0 0-1,0 0 1,0 0 0,0 1 0,-1-1 0,1 0 0,0 1 0,-1-1-1,1 1 1,0-1 0,-3 0 0,3 1 790,1-22-600,-38-93-147,38 104-152,0 9 77,-5 16 937,5 96-762,18 151 0,-3-163-92,-14-84-114,-1-13 285,-3-21-6846,-10 15-246,-5 3-2528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9:59.35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183 93 6723,'0'0'16480,"-5"-13"-14082,-18-36-549,21 46-1711,-1 1 0,0-1-1,0 0 1,0 1 0,-1 0 0,1-1 0,0 1 0,-1 1-1,1-1 1,-1 0 0,0 1 0,0 0 0,1 0 0,-1 0 0,0 0-1,0 1 1,0-1 0,0 1 0,0 0 0,-5 1 0,7-1-128,0-1 0,0 1-1,0 0 1,0 0 0,-1 1 0,1-1 0,0 0 0,0 1 0,0-1 0,0 1 0,1 0 0,-1 0 0,0 0 0,0-1 0,0 2 0,-1 0 0,0 1-23,1 1 0,-1-1 0,1 1 0,0 0 0,1 0 0,-1 0 0,-1 5 0,2-5 6,-1-1-4,-14 48 43,15-46-28,0-1 0,0 0 0,1 1 0,-1-1 0,1 0 0,0 1 0,0-1 0,1 1 0,-1-1-1,3 7 1,-3-10-7,1-1 0,-1 1-1,1-1 1,0 1 0,-1-1 0,1 1-1,-1-1 1,1 1 0,0-1-1,-1 1 1,1-1 0,0 0-1,0 1 1,-1-1 0,1 0 0,0 0-1,0 0 1,0 0 0,-1 1-1,1-1 1,1-1 0,25 1 12,-16 0-4,123 0-85,-131 2 62,1 1 0,-1 0 0,0 0 0,0 0 1,0 1-1,0-1 0,-1 1 0,4 6 0,0 0 115,-1 0-1,0 0 0,-1 1 0,0 0 1,-1 0-1,0 0 0,2 23 0,-1 84 629,-5-83-632,-1-4-8,-1 1 1,-1-1-1,-12 41 0,-2 13 126,7-38-152,8-45-62,2-2-40,1-3-2878,0-27-2088,0-2-4244,0 5-4764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9:59.82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 3 2897,'0'0'14439,"2"20"-11230,9 64-474,-10-77-2372,1 0-1,-1 0 1,1 0-1,0 0 1,1 0-1,0 0 1,0-1-1,7 12 1,-9-16-301,1 0 0,0 0 1,0 0-1,0 0 0,0 0 0,0-1 1,0 1-1,0-1 0,0 1 0,1-1 1,-1 0-1,1 0 0,-1 0 0,1 0 1,-1 0-1,1 0 0,-1-1 0,1 1 1,0-1-1,3 0 0,-4 0-59,0 0 1,0-1-1,0 1 1,0-1-1,-1 0 0,1 1 1,0-1-1,0 0 0,-1 0 1,1 0-1,0 0 0,-1 0 1,1-1-1,-1 1 1,1 0-1,-1-1 0,0 1 1,0-1-1,1 1 0,0-3 1,1-1 38,0 0 0,-1 0 0,1-1 0,-1 1 0,0 0 0,1-10 1,0-3 97,-1-1 1,-1 0 0,-2-31 0,1 49-107,0-1 1,-1 1 0,1-1-1,-1 1 1,1-1 0,-1 1 0,0-1-1,1 1 1,-1 0 0,0-1-1,0 1 1,0 0 0,0 0 0,0 0-1,0-1 1,-1 1 0,1 0-1,0 0 1,0 1 0,-1-1 0,1 0-1,-1 0 1,1 1 0,-1-1-1,1 1 1,-1-1 0,1 1-1,-1 0 1,1-1 0,-1 1 0,1 0-1,-1 0 1,-2 0 0,0 0 57,0 1 0,0-1 1,0 0-1,0 1 0,0 0 0,0 0 1,0 0-1,1 0 0,-1 1 0,0-1 1,1 1-1,-7 4 0,-41 37-113,47-40-1695,25-30-25880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0:00.2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146 1 1056,'0'0'22936,"-9"9"-21404,-1 1-1029,0 1 0,-16 21 1,22-27-353,1 1 0,0-1 0,0 1 1,0 0-1,1 0 0,0 0 0,0 0 0,0 1 0,1-1 1,0 0-1,0 11 0,1-12-125,0 0-1,1 0 1,-1 0 0,1 0-1,1-1 1,-1 1 0,1 0-1,0-1 1,0 1 0,0-1-1,5 8 1,2 0 78,1 1-1,16 14 1,-17-18-5,1 1 0,-2 0 1,1 1-1,10 18 0,-12-15 62,0 0 1,-1 1-1,-1 0 0,0 0 1,-1 0-1,-1 1 0,0-1 1,0 21-1,-2-31-116,-1 0 0,0 0 0,0 0 0,-1 1 0,0-1 0,1 0 1,-2 0-1,1 0 0,0 0 0,-1-1 0,0 1 0,0 0 0,-1-1 0,1 1 0,-1-1 0,0 0 0,0 0 0,0 0 0,-1 0 0,1 0 0,-1-1 0,0 0 1,0 1-1,0-2 0,-1 1 0,1 0 0,-1-1 0,1 0 0,-6 2 0,7-3-143,-1 0 0,1 0 0,0-1 1,0 1-1,-1-1 0,1 0 0,0 0 0,-1 0 0,1 0 0,0-1 1,-1 1-1,1-1 0,0 0 0,0 0 0,0 0 0,0 0 0,0-1 1,-3-1-1,-3-3-1143,0 0 1,1-1-1,-16-14 1,15 11-215,-16-10-7509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0:03.4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13 2881,'0'0'17475,"-4"-12"-11043,76 93-3852,1 1-1844,-44-43-473,99 127 592,-103-138-741,1-1 0,2-1 0,47 35 1,9-2-61,181 137 284,-203-143-266,-22 1-843,-34-47 765,7 8-1,0-1 0,1 0 0,1-1 0,29 20 1,-42-31 32,-2 0-23,0 0-1,1 1 1,-1-1-1,1 0 1,-1 0-1,1 1 1,0-1-1,0 0 1,0 0 0,0 0-1,0 0 1,1 0-1,-1 0 1,0-1-1,1 1 1,0 0-1,-1-1 1,1 1-1,3 1 1,-1 1 2,2 1 33,-2-4-4,-3-1-7,3 0-27,-2 3-30,-2-3 31,0 0 0,1 0 0,-1 1-1,0-1 1,0 0 0,0 0 0,0 0-1,0 1 1,0-1 0,0 0 0,0 0-1,0 0 1,0 0 0,1 1 0,-1-1-1,0 0 1,0 0 0,0 0 0,0 0-1,1 0 1,-1 1 0,0-1 0,0 0-1,0 0 1,1 0 0,-1 0 0,0 0-1,0 0 1,0 0 0,1 0 0,-1 0-1,0 0 1,0 0 0,0 0 0,1 0-1,-1 0 1,0 0 0,0 0 0,0 0-1,1 0 1,-1 0 0,0 0 0,1 0 49,-25-14-6674,14 2-1382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0:05.3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263 7 16,'-10'-7'32695,"10"9"-32650,0 3-34,14 559-11,-11-210 0,-5-184 0,-22 177 0,-16-105 0,4-37 0,-5 31 0,32-178 0,3-22 0,-3 66 0,4 159 0,3-224 0,-8 52 0,4-53 0,0 52 0,1 149 0,0-134 0,5-100-11,-1 0-1,1 0 1,-1 0 0,0 0 0,0 0-1,0 0 1,0 0 0,-4 5 0,-10-33-2505,-3-4-1747,-1-14-5297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8.1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9620,'0'0'12902,"36"152"-11077,-26-103-1105,0-8-639,1-6-81,-1-14-1953,-5-8-2465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0:06.03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 1 608,'0'0'2289,"-10"46"-4642,10-40 2673,0 7-320,0 0-272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0:07.20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 1 1185,'-5'49'1350,"2"-21"-2364,2-7 3810,0 3 3566,1 6 5054,0-25-11029,-1 17 996,2 1 0,0 0 0,2-1 0,7 33 0,10 14-218,39 85 0,-47-126-1133,45 99 472,58 189 0,14 210-504,-104-416 0,-9-33 0,-5 0 0,4 99 0,-15 159 0,-2-157 0,2 295 0,3-420 0,3 1 0,15 66 0,-12-73 0,12 55 0,12 86 0,-20-104 0,-7-48 0,-1 1 0,-1 44 0,-1-48 0,2 0 0,12 46 0,-3-29 0,34 100 0,-49-150-38,-2-1-299,0 1 0,0-1 0,0 0 0,0 0 0,1 0 0,-1-1 0,0 1 0,1-1-1,-1 1 1,-3-4 0,-18-25-5601,-8-8 911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0:08.9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0 2001,'0'0'13494,"0"11"-12093,-2 108 3454,5 171 1183,16-154-5435,-9 168 784,-11-209-1187,1-93-147,0 30-12602,0-12 12854,0-16 965,-5-14 11068,6 10-11391,337 7-523,222-7-424,-556-1 0,-4 0 0,0 0 0,0 0 0,0 0 0,0 1 0,0-1 0,0 0 0,0 0 0,0 0 0,0 1 0,0-1 0,0 0 0,0 0 0,0 0 0,-1 1 0,1-1 0,0 0 0,-1 0 0,1 1 0,-1-1 0,1 0 0,-1 1 0,1-1 0,-2-1 0,2 2 0,-25-29-579,6 9-2366,-18-28-5841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0:10.02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3714,'0'0'16914,"0"27"-14718,4 183 2198,-3 141-60,-2-220-3890,2-142-506,0 0 0,0 1-1,1-1 1,1 1 0,0-1 0,0 1 0,1 0-1,0 0 1,0 0 0,1 0 0,1 1 0,0 0-1,0 0 1,1 1 0,14-16 0,-20 24 48,0-1 0,-1 1 0,1-1 0,0 1 0,0-1 0,-1 1 0,1 0 0,0-1 0,0 1 0,0 0 0,-1 0 0,1 0 0,0-1 0,0 1 0,0 0 1,0 0-1,0 0 0,-1 0 0,1 0 0,0 1 0,0-1 0,0 0 0,0 0 0,-1 1 0,1-1 0,0 0 0,0 1 0,0-1 0,-1 1 0,1-1 0,0 1 0,-1-1 0,1 1 0,0-1 0,-1 1 0,1 0 0,-1-1 0,1 1 0,-1 0 1,1 0-1,2 3 26,0 0 1,0 1 0,-1-1-1,0 0 1,4 10 0,2 14 235,-2 1 1,0-1-1,-2 2 1,-1-1-1,-1 45 1,-2-73-294,-1-6-714,0-1 206,1 1 0,0-1-1,0 0 1,1-6 0,0-9-1581,-1-20-3954,0 6-1758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0:10.2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8644,'0'0'12598,"58"0"-11974,-43 0-304,-5 0-272,4 0-48,-9 0-1216,0 0-3763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0:10.3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59 11445,'0'0'13462,"73"-20"-13125,-63 14-337,-5-7-6275,0-7-2705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0:10.80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13798,'0'0'11728,"7"0"-10290,6 0-1007,32 2 989,-42-2-1377,-1 1-1,1-1 1,-1 1-1,1 0 0,-1 0 1,1 0-1,-1 0 1,0 1-1,0-1 0,0 1 1,1-1-1,-1 1 1,-1 0-1,1 0 1,0 0-1,0 0 0,1 3 1,2 6 28,0 1-1,0 0 1,-1 0 0,-1 0 0,0 1-1,-1-1 1,0 1 0,-1-1 0,0 21-1,-1-18 109,0-1 0,2 0-1,-1 0 1,2 0 0,0 0-1,0-1 1,8 19 0,-7-23-48,-4-8-122,1 0 0,-1 0-1,0 0 1,0 0 0,1 0 0,-1-1-1,1 1 1,-1 0 0,1 0 0,-1 0-1,1 0 1,-1 0 0,1-1-1,0 1 1,-1 0 0,1 0 0,0-1-1,0 1 1,-1-1 0,1 1 0,0 0-1,0-1 1,0 0 0,0 1-1,0-1 1,0 0 0,0 1 0,0-1-1,0 0 1,0 0 0,0 0 0,0 0-1,0 0 1,0 0 0,0 0-1,0 0 1,0 0 0,0 0 0,0-1-1,0 1 1,0 0 0,0-1 0,0 1-1,0 0 1,-1-1 0,3 0-1,3-3-4,1 0-1,0 0 0,-1 0 0,0-1 0,0 0 0,0 0 1,0 0-1,-1-1 0,0 0 0,0 0 0,-1 0 1,1 0-1,-1-1 0,-1 0 0,1 0 0,-1 0 0,0 0 1,-1-1-1,0 1 0,2-13 0,-4-53-8313,0 41 3633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0:22.7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 66 4914,'0'0'18097,"-3"14"-16318,0-2-1368,-1 4 277,1 1 1,0-1-1,0 35 0,2-6 226,-1-19-216,4 41 1,-1-60-630,0 1 0,0-1 0,1 0-1,0 0 1,0 0 0,1 0 0,0 0 0,0-1 0,1 1-1,4 6 1,-6-11-59,-1 0 0,1 0-1,0 0 1,0-1-1,0 1 1,0 0 0,0-1-1,0 0 1,0 0 0,1 1-1,-1-1 1,0 0 0,1-1-1,-1 1 1,1 0 0,-1-1-1,1 0 1,-1 1-1,1-1 1,-1 0 0,1 0-1,-1 0 1,1-1 0,-1 1-1,1 0 1,3-2 0,-1 0 10,0 1 1,0-1-1,-1-1 1,1 1 0,-1 0-1,1-1 1,-1 0-1,0 0 1,0 0 0,0-1-1,0 1 1,4-7-1,9-14 70,-1 0-1,21-44 0,-31 56-66,-1-1 1,0 0 0,-1 0-1,0 0 1,-1 0-1,-1-1 1,1-24 0,-2 16 55,0 10-40,-1-1 0,-1 0 1,0 1-1,-4-20 0,5 30-27,0 0 1,-1 0-1,0-1 0,0 1 1,1 0-1,-1 0 0,0 0 1,-1 0-1,1 1 0,0-1 1,-1 0-1,1 0 0,-1 1 1,1-1-1,-1 1 0,0-1 0,1 1 1,-1 0-1,0-1 0,0 1 1,0 0-1,0 0 0,0 1 1,0-1-1,0 0 0,0 1 1,-1-1-1,1 1 0,0 0 1,0-1-1,-3 1 0,-3 0-4,-1 0 1,1 1-1,-1 0 0,1 0 0,0 0 0,0 1 0,0 1 0,-14 5 1,16-5-8,0 1 1,1 0-1,-1 0 0,1 0 1,0 1-1,0 0 1,0 0-1,1 0 1,0 0-1,0 1 1,-4 6-1,4-5-148,0 0 0,0 0-1,0 0 1,1 0 0,-1 1 0,2-1 0,-1 1 0,1 0-1,1 0 1,-1 0 0,1 8 0,-9-16-8891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0:24.35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0 232 2289,'0'0'2919,"3"-18"-2914,13-92-645,-15 76 5979,-5 16 12815,3 24-18386,0 38 762,0-20-161,1 1 0,1-1 0,1 0 0,5 24 0,-5-40-326,0 0-1,0-1 1,1 0 0,0 0-1,1 0 1,0 0 0,0 0-1,0-1 1,1 1 0,-1-1-1,2 0 1,-1-1 0,1 1-1,-1-1 1,2 0 0,12 8-1,-13-9-26,1 0 0,0 0-1,0 0 1,0-1 0,0 0 0,0-1-1,1 1 1,-1-1 0,15 1 0,-21-4-11,1 0 0,-1 0 0,1 0 1,-1-1-1,0 1 0,0 0 1,0-1-1,1 1 0,-1-1 1,0 0-1,-1 1 0,1-1 1,0 0-1,0 1 0,-1-1 0,1 0 1,-1 0-1,0 0 0,1-2 1,2-4 29,4-14 47,0-1 0,-1 0 0,-1 0 0,-1 0-1,1-34 1,-5 45-63,0 1-1,0-1 1,-1 1-1,-1-1 1,0 1-1,0-1 1,-1 1-1,-1 0 0,0 0 1,0 1-1,-1-1 1,0 1-1,-8-11 1,11 20 4,1-1 1,-1 0 0,0 1-1,0-1 1,0 1 0,0 0-1,0 0 1,0 0 0,-1 0-1,1 0 1,0 0 0,0 0-1,-1 1 1,1-1 0,0 1-1,-1 0 1,1 0 0,-1 0 0,1 0-1,0 0 1,-1 0 0,1 1-1,0-1 1,-1 1 0,1-1-1,0 1 1,-1 0 0,1 0-1,0 0 1,0 0 0,-4 3-1,-2 5-11,-9 9-30,-21 29 0,33-40 18,1 0 0,0 0 0,0 0-1,1 0 1,0 0 0,0 1-1,1-1 1,-1 1 0,0 8 0,0 7-3,0 0-10,-1 37 0,3-55 9,2 1-1,-1-1 0,1 1 0,-1-1 0,2 1 1,-1-1-1,0 0 0,1 1 0,0-1 0,0 0 1,1 0-1,3 5 0,7-6 64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0:25.9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0 3314,'0'0'22829,"-2"26"-21247,-6 196 896,8-214-2423,1-1 1,0 0-1,0 1 0,0-1 0,1 0 1,0 0-1,1 0 0,-1 0 1,1-1-1,1 1 0,-1-1 0,1 1 1,7 7-1,-4-8 189,-3-10 343,-4-18 333,-1 16-1076,3-41 165,-3 0-1,-2 0 1,-2 0-1,-17-71 1,14 100 6,3 30 33,4 37 39,1-45-85,-1 47-2,3 71 0,-2-116 7,0-4-15,0 1 1,0-1-1,1 0 1,-1 0 0,1 1-1,-1-1 1,1 0 0,0 0-1,0 0 1,0 0-1,0 0 1,0 0 0,0 0-1,2 2 1,-2-3-689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8.4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73 210 9828,'0'0'13156,"25"-16"-12372,76-55-394,-97 68-378,1 0 0,-2-1 0,1 1 0,0-1 0,-1 0 0,0 0 0,1 0 0,-2 0 0,4-6 0,-5 6-5,0 1 0,0-1 0,0 1 0,0-1 0,-1 0 0,0 1 1,0-1-1,0-4 0,0 2 22,0 4 7,-1 0-1,0 0 1,1 0 0,-1 1-1,0-1 1,0 0-1,0 1 1,0-1 0,0 1-1,0-1 1,0 1-1,-1-1 1,1 1 0,0 0-1,-1 0 1,1 0 0,-1 0-1,0 0 1,1 0-1,-1 0 1,0 0 0,1 1-1,-1-1 1,0 0-1,0 1 1,0 0 0,0-1-1,1 1 1,-4 0-1,-1-1 136,-1 0-1,1 1 0,0-1 1,0 2-1,0-1 0,0 0 1,0 1-1,-9 2 0,10 0-107,-1 1-1,1-1 1,0 1-1,0 0 1,0 1-1,0-1 1,1 1-1,0 0 1,0 0-1,-5 8 1,5-8-44,-8 13 33,0 1-1,2 0 1,1 0 0,0 1-1,-10 35 1,18-54-152,1 0 0,0-1 0,-1 1 0,1-1 0,0 1 0,0 0 0,0-1 0,0 1 0,-1-1 0,1 1 0,0 0 0,0-1 0,0 1 1,0 0-1,1-1 0,-1 1 0,0-1 0,0 1 0,0 0 0,0-1 0,1 1 0,-1-1 0,0 1 0,0 0 0,1-1 0,-1 1 0,0-1 0,1 1 0,-1-1 0,1 1 0,-1-1 0,1 0 1,-1 1-1,1-1 0,-1 1 0,1-1 0,-1 0 0,1 0 0,-1 1 0,1-1 0,0 0 0,-1 0 0,2 1 0,0-1-506,1 0 1,-1 0-1,1 0 0,-1 0 0,0-1 1,1 1-1,-1-1 0,0 1 0,1-1 1,2-1-1,26-21-7998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0:26.98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99 9076,'-3'0'21362,"104"-7"-19033,-64 5-2329,-1-1 0,61-15 0,-22 3 0,-60 14 0,-6 0 0,-9 1 0,0 0 0,1-1 0,-1 1 0,0 0 0,0 0 0,0-1 0,0 1 0,0 0 0,0 0 0,1 0 0,-1-1 0,0 1 0,0 0 0,0-1 0,0 1 0,0 0 0,0 0 0,0-1 0,0 1 0,0 0 0,0 0 0,0-1 0,-1 1 0,1 0 0,0 0 0,0-1 0,0 1 0,0 0 0,0 0 0,0-1 0,0 1 0,-1 0 0,1-1 0,-3-2 0,-14-18-3233,1 3-3517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0:27.5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9076,'0'0'16648,"8"0"-15333,3 2-994,0-1 0,0 1 0,-1 1 0,1 0 1,-1 0-1,1 1 0,-1 0 0,-1 1 0,1 0 0,0 1 0,-1 0 0,0 1 0,15 13 0,-20-16-219,-1 1 0,0-1 0,1 0-1,-1 1 1,0 0 0,2 5 0,-4-7-75,-1-1 1,1 0-1,-1 0 0,1 0 1,-1 0-1,0 1 0,0-1 1,0 0-1,0 0 1,0 0-1,0 1 0,-1-1 1,1 0-1,-1 0 0,1 0 1,-1 0-1,0 0 1,-1 3-1,-70 100-27,65-93 0,-32 62 0,40-73 0,0 0 0,-1 0 0,1-1 0,0 1 0,-1-1 0,1 1 0,0-1 0,0 1 0,0-1 0,0 1 0,-1-1 0,1 0 0,0 1 0,0-1 0,0 0 0,0 0 0,0 0 0,0 0 0,2 0 0,22 3 0,3-2 0,-19 0 0,0 0 0,0-1 0,0 0 0,0-1 0,0 0 0,-1 0 0,1-1 0,0 0 0,8-3 0,8-13 0,-21 15 0,0 0 0,0-1 0,1 1 0,-1 1 0,9-5 0,-3 4 0,-4 1 0,-1 1 0,1-2 0,-1 1 0,0-1 0,7-4 0,-10 6 0,1 0 0,-1 0 0,1-1 0,-1 2 0,1-1 0,0 0 0,-1 0 0,1 1 0,0-1 0,-1 1 0,1 0 0,0 0 0,-1 0 0,6 1 0,-8-1 1,2 2 7,1-23-54,-8 20-4495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0:40.5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948 119 3057,'0'0'16387,"-6"-8"-14365,1 2-1401,1 0-1,-1 0 1,-1 1 0,1 0 0,-1-1 0,0 2 0,0-1-1,0 1 1,-12-6 0,-56-21 2226,66 28-2736,1 0-1,-1 1 1,0 0 0,0 0 0,0 1 0,-1 0 0,1 0 0,-11 1 0,-8-1 17,-194-5 849,155 6-834,59 0-143,1 1 0,0 0 0,-1 0 0,1 1 0,0 0 0,0 0 0,0 0 0,0 1 0,-8 4 0,-49 35 0,49-32 0,-106 73 0,114-77 0,0 0 0,1 0 0,0 0 0,0 0 0,1 1 0,0 0 0,0 0 0,0 0 0,1 0 0,-4 13 0,2-6 0,-11 24 0,2 2 0,2 0 0,1 1 0,3 0 0,1 0 0,2 0 0,0 58 0,5-76 0,2 1 0,0-1 0,9 39 0,-1-21 0,-4-10 0,2-1 0,1 0 0,1 0 0,2 0 0,15 27 0,51 86 0,-70-132 0,0-1 0,0 0 0,1 0 0,0-1 0,1 0 0,19 13 0,17 16 0,-40-33 0,1 0 0,-1 0 0,1-1 0,0 0 0,1-1 0,-1 1 0,1-1 0,-1-1 0,1 0 0,0 0 0,0 0 0,0-1 0,10 1 0,-16-2 0,3 1 0,1 1 0,-1-1 0,0 1 0,1 0 0,-1 1 0,5 2 0,31 12 0,-12-9 0,-18-5 0,0 0 0,0-1 0,0 0 0,13 0 0,-1 5 0,3 0 0,246-7 0,-262-2 0,-1 1 0,1-1 0,-1 0 0,0-1 0,0 0 0,11-6 0,29-9 0,-33 15 0,-13 2 0,1 1 0,-1-1 0,0 0 0,1 0 0,-1 0 0,0 0 0,0-1 0,0 1 0,0-1 0,4-2 0,35-28 0,-23 18 0,-1 0 0,18-18 0,5-10 0,-19 22 0,34-44 0,-49 54 0,0-1 0,-1 0 0,0-1 0,-1 1 0,0-1 0,-1 0 0,0-1 0,4-20 0,3-19 0,-2 0 0,5-98 0,-14 132 0,0-1 0,-1 1 0,-1-1 0,-1 1 0,-7-27 0,2 21 0,-1 1 0,-1 0 0,-1 0 0,-1 1 0,-1 1 0,0 0 0,-2 1 0,-19-21 0,1 6 0,20 20 0,-1 1 0,0 0 0,-29-20 0,33 27 0,-1 1 0,0 0 0,0 0 0,0 1 0,-18-5 0,19 7 0,1-1 0,0 0 0,0-1 0,-11-6 0,-28-14 0,44 22 0,-8 0 0,8 2 0,3-3-149,4 20-7236,9-7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0:42.1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572 0 1409,'-6'0'29351,"1"3"-29601,-8 6 385,1 1-1,0 1 1,0 0-1,1 1 1,-19 25 0,-40 76 829,-3 3-479,23-50-485,-88 130 0,125-178 0,-1 0 0,-22 22 0,-11 15 0,42-46 0,4-7 0,0 0 0,0 0 0,0-1 0,0 1 0,0 0 0,-1-1 0,1 1 0,-1-1 0,1 1 0,-1-1 0,1 0 0,-1 0 0,-2 2 0,4-3 0,0 0 0,0 0 0,0-1 0,-1 1 0,1 0 0,0 0 0,0 0 0,0 0 0,0 0 0,-1 0 0,1 0 0,0 0 0,0 0 0,0 0 0,0 0 0,0-1 0,-1 1 0,1 0 0,0 0 0,0 0 0,0 0 0,0 0 0,0-1 0,0 1 0,0 0 0,0 0 0,-1 0 0,1 0 0,0-1 0,0 1 0,0 0 0,0 0 0,0 0 0,0 0 0,0-1 0,0 1 0,0 0 0,0 0 0,0 0 0,0-1 0,0 1 0,0 0 0,1 0 0,-1 0 0,0 0 0,0-1 0,0 1 0,0 0 0,0 0 0,0 0 0,0 0 0,0 0 0,0-1 0,1 1 0,-1 0 0,0 0 0,0 0 0,4-13 0,12-15 0,2 0 0,21-26 0,4-4 0,47-88 0,26-36 0,-107 168 0,-1 0 0,11-26 0,-15 28 0,2 1 0,-1 0 0,1 0 0,16-20 0,-19 28 0,-2 2 0,0 0 0,0 1 0,0-1 0,-1 0 0,1 0 0,0 0 0,0 0 0,-1 0 0,1 1 0,-1-1 0,1-1 0,-1 1 0,1 0 0,-1 0 0,1-2 0,0-2-136,-1 3-566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0:43.4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7331,'0'0'18542,"2"13"-16290,4-6-1817,-1 0-1,1 0 1,0-1 0,0 0 0,0 0-1,14 9 1,25 24 641,4 13-730,-29-33-258,28 36 1,5 8-89,-32-39 0,36 50 0,-12 9 0,-32-56 0,1-1 0,2 0 0,32 41 0,-21-42 0,-21-20 0,0 0 0,0 0 0,-1 1 0,0-1 0,8 12 0,25 34 0,-4 12 0,-22-41 0,-10-19 0,-1-1 0,1 0 0,-1 0 0,0 1 0,0-1 0,0 0 0,0 1 0,0-1 0,-1 1 0,1 0 0,0 3 0,-1-1 0,4-3 0,-1-4-24,-4-8-128,-7-12-1017,-10 5-2731,-1 8-5422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0:45.3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695 547 1777,'0'0'9503,"2"2"-7881,0 0-1121,-2-2-333,1 1-1,-1 0 1,1 0-1,0-1 0,-1 1 1,1 0-1,0-1 1,0 1-1,8 2 11042,-9-17-8488,-1 1-2383,0 0 1,-1 0 0,-1 0-1,0 1 1,0-1-1,-2 1 1,-7-19 0,-6-4 260,-26-40 1,22 44-592,-2 1-1,-33-33 0,4 5-10,24 28 3,-43-36 0,33 33 0,38 32 0,0 1 0,0-1 0,-1 0 0,1 1 0,0 0 0,-1-1 0,1 1 0,0 0 0,-1 0 0,1-1 0,-1 1 0,1 0 0,0 1 0,-1-1 0,1 0 0,-1 0 0,-1 1 0,-1 0 0,-140-1 0,120 6 0,22-5 0,0 0 0,-1 0 0,1 0 0,0 0 0,-1-1 0,1 1 0,0-1 0,-6 1 0,8-1 0,0 0 0,-1 0 0,1 0 0,-1 0 0,1 0 0,0 0 0,-1 0 0,1 0 0,0 0 0,-1 0 0,1 0 0,0 0 0,-1 1 0,1-1 0,0 0 0,-1 0 0,1 0 0,0 1 0,-1-1 0,1 0 0,0 0 0,0 1 0,-1-1 0,1 0 0,0 0 0,0 1 0,0-1 0,-1 0 0,1 1 0,0-1 0,0 0 0,0 1 0,-1 2 0,-9 14 0,5-6 0,0 0 0,-1-1 0,-1 0 0,0 0 0,-10 10 0,15-17 0,0 0 0,1 0 0,-1 0 0,0 1 0,1-1 0,0 0 0,0 1 0,0-1 0,0 0 0,0 6 0,-3 10 0,-11 19 0,14-33 0,1-10 0,0-131 0,2 147 0,0 0 0,1 1 0,0-1 0,1-1 0,0 1 0,1-1 0,0 1 0,1-1 0,10 14 0,1 5 0,6 14 0,0 0 0,38 52 0,-57-94 0,-2-7 0,-2-12 0,0 17 0,0-57 0,0 57-49,0 1 0,0-1 0,0 1 0,-1-1 0,1 0 0,0 1 0,0-1-1,-1 1 1,1-1 0,0 1 0,-1-1 0,1 1 0,0-1 0,-1 1 0,1 0 0,-1-1 0,1 1 0,-1-1 0,1 1 0,-1 0 0,1-1-1,-1 1 1,1 0 0,-1 0 0,0-1 0,-4-2-1226,5-43-13563,0 14 2677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0:46.3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93 224 1873,'-6'0'28281,"0"0"-27917,-73 6-604,77-6 2139,4-9-1859,1 3-52,0 0 0,0 0 0,1 1 0,0-1 0,0 1 0,0 0 0,1 0 0,0 0 0,9-7 0,56-37 36,-42 32-5,23-12-10,-41 24-4,0 0 0,-1 0-1,0-1 1,0 0 0,0 0 0,11-12 0,-17 13 26,-2 5-15,-1-1-1,0 1 1,1-1 0,-1 0 0,0 1-1,1-1 1,-1 1 0,1-1 0,-1 1-1,1 0 1,-1-1 0,1 1 0,-1 0-1,1-1 1,0 1 0,-1 0 0,1-1 0,-1 1-1,1 0 1,0 0 0,-1 0 0,1 0-1,0 0 1,-1-1 0,1 1 0,0 0-1,-1 0 1,2 1 0,-1-1-45,-2 5-4942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0:51.8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68 4466,'0'0'22864,"5"1"-21938,3 0-737,0 0 1,0 0-1,0-1 1,1 0-1,-1-1 1,0 0-1,12-2 1,61-20 1013,-35 10-721,-3 3 69,0 2 0,88-4 1,86 12-2399,-113 1-6593,-120-1 978,-6 0-3674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0:52.20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8836,'0'0'14324,"26"9"-12822,10 3-1097,106 33 820,-140-45-1212,32 9 213,0 1-1,0 1 1,44 23-1,-78-34-232,2 1 57,-1-1 1,0 0-1,0 1 1,1-1-1,-1 1 0,0-1 1,0 1-1,0 0 1,0-1-1,0 1 0,0 0 1,0 0-1,0 0 1,0 0-1,0 0 0,-1 0 1,1 0-1,0 0 1,-1 0-1,1 0 0,0 0 1,-1 1-1,0-1 1,1 0-1,-1 0 0,0 1 1,1-1-1,-1 0 1,0 0-1,0 1 0,0-1 1,0 0-1,0 1 1,0-1-1,-1 0 0,1 0 1,0 1-1,-1-1 1,0 2-1,-1 9 259,-2 0 0,1 1 0,-2-1 0,1 0-1,-2-1 1,-11 20 0,0 2 96,-44 89 134,-27 56-94,82-166-445,2-9-40,3-3-339,1 2-1451,0-2 1718,0 0 0,0-1 1,0 1-1,0 0 0,0 0 1,0 0-1,0 0 0,-1 0 1,1 0-1,0 0 0,0 0 1,0 0-1,0 0 0,0-1 1,0 1-1,0 0 0,-1 0 0,1 0 1,0 0-1,0 0 0,0 0 1,0 0-1,0 0 0,0 0 1,-1 0-1,1 0 0,0 0 1,0 0-1,0 0 0,0 0 1,0 0-1,0 0 0,-1 1 1,1-1-1,0 0 0,0 0 1,0 0-1,0 0 0,0 0 1,0 0-1,0 0 0,-1 0 1,1 0-1,0 0 0,0 0 1,0 1-1,0-1 0,0 0 1,0 0-1,0 0 0,0 0 0,0 0 1,0 0-1,0 1 0,0-1 1,0 0-1,0 0 0,0 0 1,0 0-1,0 0 0,0 0 1,0 1-1,0-1 0,0 0 1,-9-11-4676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2:56.5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20 6435,'0'0'17725,"15"-3"-16716,16-3-190,0 1 0,52-1 0,-81 6-783,-1 1 0,1-1 0,-1 0 0,1 1 0,-1-1 0,1 1 0,-1-1 0,1 1 0,-1 0 0,0-1 0,0 1 0,1 0 0,-1 0 0,0 0 0,0 0 0,0 0-1,0 0 1,0 0 0,0 1 0,0-1 0,0 0 0,-1 1 0,1-1 0,0 0 0,-1 1 0,1-1 0,-1 1 0,1-1 0,-1 1 0,0-1 0,0 3 0,2 6 80,-1 1 0,0 0-1,-1 14 1,0-14 9,0 3-90,-1 0-1,0-1 0,-1 1 0,0 0 0,-1 0 1,-1-1-1,0 0 0,-1 0 0,0 0 0,-9 14 1,6-11 20,4-9-3,1 0 0,-1 0-1,1 0 1,0 0-1,1 1 1,-1-1 0,2 1-1,-3 12 1,26-19-175,-16-1 122,0-1-1,0 0 0,0 0 1,0 0-1,-1-1 1,1 0-1,0 0 1,-1 0-1,1-1 0,4-3 1,51-37-43,-32 20-58,3-4-231,-27 22 241,1-1-1,0 1 0,0 1 0,0-1 1,1 1-1,-1 0 0,10-4 0,-16 8 85,1 0-1,-1 0 1,1 0 0,-1 0-1,1 0 1,0 0 0,-1 0-1,1 0 1,-1 0-1,1 0 1,-1 1 0,1-1-1,-1 0 1,1 0-1,-1 0 1,1 1 0,-1-1-1,1 0 1,-1 0 0,1 1-1,-1-1 1,1 1-1,-1-1 1,0 0 0,1 1-1,-1-1 1,1 1 0,-1-1-1,0 1 1,0-1-1,1 1 1,-1-1 0,0 1-1,0-1 1,0 1-1,1-1 1,-1 2 0,5 25-119,-4-19 116,3 11-14,6 27 253,-10-43-199,1-1 0,0 1 0,0 0 0,0-1-1,1 1 1,-1-1 0,0 0 0,1 1 0,-1-1 0,1 0 0,0 0 0,3 3 0,-4-4-29,0-1 1,0 1 0,0-1-1,0 0 1,0 1-1,0-1 1,-1 0-1,1 0 1,0 1-1,0-1 1,0 0-1,0 0 1,0 0-1,0 0 1,0 0-1,0 0 1,0-1-1,0 1 1,0 0-1,0 0 1,0-1-1,0 1 1,-1-1 0,1 1-1,0 0 1,1-2-1,18-18 10,-11 6 30,-1 1 0,-1-1-1,0-1 1,-1 1 0,-1-1 0,0 0 0,-1 0 0,0-1 0,-2 1-1,0-1 1,0 0 0,-1 1 0,-1-1 0,-4-27 0,4 41-9,-1-1 0,0 1 0,0 0 0,1 0 0,-2 0 0,1 0 0,0-1 0,0 2 0,0-1 0,-1 0 0,1 0 0,-1 0 0,0 1 0,1-1 0,-1 0 0,0 1 0,0 0 0,0-1 0,0 1 0,0 0 0,-3-1 0,-1 0 84,0 0 0,0 0-1,0 1 1,0 0 0,0 0 0,0 1 0,-7-1-1,11 3-360,-1-1 0,1 1 1,0 0-1,0 0 0,-1 0 0,1 0 0,0 1 0,1-1 0,-1 0 0,0 1 0,1-1 0,-1 1 1,1 0-1,-2 3 0,-7 11-3202,-10 11-5783,0-1-5344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8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 5891,'0'0'14188,"2"21"-11982,7 68-875,-9-87-1304,1 0-1,-1-1 0,0 1 1,0-1-1,1 1 0,-1 0 1,1-1-1,0 1 1,-1-1-1,1 1 0,0-1 1,0 0-1,0 1 1,0-1-1,0 0 0,0 1 1,0-1-1,0 0 1,1 0-1,-1 0 0,0 0 1,1 0-1,-1 0 1,1-1-1,-1 1 0,1 0 1,-1-1-1,1 1 1,-1-1-1,1 0 0,-1 1 1,1-1-1,0 0 0,-1 0 1,1 0-1,0 0 1,-1 0-1,1 0 0,0-1 1,1 0-1,4 1-27,3 0-19,-1-1 1,1-1-1,-1 1 1,1-1-1,-1-1 1,0 0 0,0 0-1,0-1 1,13-7-1,5-5-299,39-31 1,-15 10 48,-36 26 109,-12 8 151,0 0 0,0 1 0,0 0 1,0-1-1,1 1 0,-1 1 0,1-1 0,0 0 1,-1 1-1,1 0 0,0 0 0,7-1 1,-10 3 148,0 0-1,1 1 1,-2-1 0,1 1 0,0-1 0,0 1 0,0 0 0,-1-1 0,1 1 0,0 3 0,-1-4 32,4 9 136,0 0 0,0-1 0,0 1-1,1-1 1,1 0 0,0 0 0,0 0 0,1-1-1,0 0 1,0 0 0,11 9 0,-17-17-359,-1 0 0,0 1-1,0-1 1,1 0 0,-1 0 0,0 0 0,1 0 0,-1 0 0,0 0-1,1 0 1,-1 0 0,0 0 0,1 0 0,-1 0 0,0 0 0,1 0-1,-1 0 1,0 0 0,0 0 0,1 0 0,-1-1 0,0 1 0,1 0-1,-1 0 1,0 0 0,0 0 0,1-1 0,-1 1 0,0 0 0,0 0-1,1-1 1,-1 1 0,0 0 0,0 0 0,0-1 0,0 1 0,1 0-1,-1 0 1,0-1 0,0 1 0,0 0 0,0-1 0,0 1 0,0 0-1,0-1 1,0 1 0,0 0 0,0-1 0,0 1 0,0 0 0,0-1-1,0 1 1,0 0 0,0 0 0,0-1 0,0-26-3881,0 20 2523,0-39-8162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3:04.9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197 144 1665,'0'0'13043,"1"-5"-11370,2-11-207,-1 0 1,-1 0-1,0 0 1,-1 0-1,-4-27 1,4 42-1412,0 0 1,-1 0 0,1 0-1,-1 0 1,0 1 0,1-1-1,-1 0 1,1 0 0,-1 0-1,0 1 1,0-1 0,1 0 0,-1 1-1,0-1 1,0 1 0,0-1-1,0 1 1,0-1 0,0 1-1,0 0 1,0-1 0,0 1-1,0 0 1,0 0 0,0 0 0,-1-1-1,-34 2 943,21-1-757,14 0 226,-45 0-390,43 0-79,-1 0 0,1 0 0,0 0 0,-1 0 0,1 1 0,0-1 0,-1 1-1,1 0 1,0 0 0,0 0 0,0 0 0,0 0 0,-4 3 0,5-2 0,0 0 0,1 1-1,-1-1 1,0 0 0,1 1 0,-1-1 0,1 1 0,0 0 0,0 0 0,-1 5 0,-2 2-10,1 1 1,0-1 0,1 0 0,1 0-1,0 1 1,0-1 0,2 20-1,-1-6-50,1-23 53,-1 0 0,1 0 1,-1 1-1,1-1 0,0 0 0,-1 0 1,1 0-1,0 0 0,0 0 0,0 0 1,0 0-1,0 0 0,0 0 0,0 0 1,0 0-1,0-1 0,0 1 0,0 0 1,0-1-1,1 1 0,-1-1 0,0 1 1,0-1-1,1 0 0,-1 0 0,0 1 1,1-1-1,-1 0 0,0 0 0,2 0 1,1 0-6,-1 0 1,0 0-1,0 0 1,0 0 0,0 0-1,0 0 1,0-1-1,0 0 1,0 1 0,0-1-1,0 0 1,0-1-1,6-2 1,3-6 8,-3 3 12,0 0-1,-1 0 0,-1 0 0,1-1 0,7-11 0,-14 17 50,-1 11 163,0 420 1555,0-426-1790,-3-3-1884,-29 0-7440,12 0-3700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3:10.6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44 3 5106,'0'0'14308,"-2"8"-12547,-5 18-951,1 1-1,1 0 1,-2 39-1,4 93 2345,3-126-3018,-4-27-1225,-1-15-988,4-57-10681,1 33 4965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53:11.2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43 2 368,'0'0'14700,"9"2"-13347,2 2-981,1-1 1,-1 2-1,0-1 0,0 1 1,15 10-1,-22-12-204,0-1 0,-1 1 0,1 0 0,-1 0 0,0 0 0,0 0-1,0 0 1,0 1 0,-1-1 0,1 1 0,-1 0 0,0 0 0,0 0 0,0 0 0,-1 0 0,1 0-1,-1 0 1,0 1 0,0-1 0,-1 0 0,1 5 0,0-5 19,-1 0-1,0 1 1,0-1 0,0 0 0,0 0-1,-1 0 1,1 0 0,-1 0 0,0 0-1,0 0 1,-1 0 0,1 0 0,-1 0-1,0 0 1,0-1 0,0 1 0,0-1-1,-1 1 1,1-1 0,-1 0 0,-3 3-1,-4 3 74,7-7-158,1 1 0,0-1 0,-1 0 0,1 0 0,-1 0 0,0 0 0,1-1 0,-1 1 0,0-1 0,0 1 0,0-1 0,0 0-1,-1 0 1,1-1 0,0 1 0,-7 0 0,5 0 280,7 0-360,14 3-394,-8-2 316,0 0 47,0 0 0,0 1 0,-1 0-1,1 0 1,14 9 0,-20-10 10,0-1-1,0 1 1,0 0 0,0 0 0,0 0 0,0 0 0,0 0-1,-1 1 1,1-1 0,-1 0 0,0 1 0,1-1 0,-1 1-1,0 0 1,-1-1 0,1 1 0,0 0 0,-1-1 0,1 1-1,-1 0 1,0 3 0,0 10 84,1-11-6,-1 0 0,0 0 0,0-1 0,-1 1 1,1 0-1,-1 0 0,-2 6 0,2-9 8,0-1-1,0 1 1,-1 0 0,1 0 0,0-1 0,-1 1 0,1-1-1,-1 1 1,0-1 0,0 0 0,1 1 0,-1-1 0,0 0-1,0 0 1,0 0 0,0-1 0,0 1 0,0 0 0,-4 0-1,-37 6 740,36-7-669,-1 1-1,1 0 1,-1 0 0,1 1 0,0 0 0,-13 5 0,-4 1-3677,23-7 3156,0-1-1,0 0 0,0 0 1,-1 1-1,1-1 0,0 0 1,0 0-1,0 0 0,0 0 1,0 0-1,0 0 0,0-1 1,0 1-1,-1 0 0,1 0 1,0-1-1,0 1 0,0-1 1,-1 0-1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2:02.83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1 138 11685,'0'0'17763,"1"-3"-17128,-1 2-604,0 0-1,0 0 1,1 0-1,-1 0 1,1 0-1,-1 1 1,1-1-1,-1 0 1,1 0 0,0 1-1,-1-1 1,1 0-1,0 1 1,-1-1-1,1 1 1,0-1-1,0 1 1,-1-1-1,1 1 1,0-1-1,0 1 1,0 0 0,0 0-1,0-1 1,1 1-1,30-2 699,4 0-224,-20-3-389,0-1 1,23-11 0,-29 11-83,0 1 0,1 1 0,-1 0 0,1 0 0,0 1 0,0 0 0,0 1 0,18-1 0,243 9-34,-258-7 0,1 0 0,0-1 0,21-6 0,-20 4 0,1 0 0,0 2 0,28-2 0,-32 1-2355,-12-8-3454,-1 3 2541,0-3-7166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2:03.2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8580,'0'0'17352,"15"15"-15885,15 13-748,1-2-1,63 42 1,-84-62-631,7 3 110,0 2 1,0 0-1,24 22 0,-36-28-128,0 0 0,-1 1 0,0-1 0,0 1 0,0-1 0,-1 1 0,0 0 0,0 1 0,0-1 0,-1 0 0,0 1 0,0 0 0,-1-1 0,2 12 0,-2-10-18,-1 0-1,0 0 1,0 0-1,-1 0 1,0 0-1,0 0 1,-1 0-1,0 0 0,0-1 1,-1 1-1,0-1 1,-1 1-1,-4 8 1,-5 1 88,0 1 0,-1-2 0,-25 24 0,9-9-140,15-15 0,-1 0 0,0-2 0,-20 15 0,21-10-2927,14-17 2436,0-1 0,0 1 0,0-1 0,0 1 0,0-1 1,0 0-1,0 1 0,0-1 0,-1 0 0,1 0 0,-1 0 1,-2 2-1,-2-2-4399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2:57.6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 15 2977,'0'0'15149,"-12"-6"-6409,117-1-7366,-96 7-1353,-8 0-16,0-1 0,0 1 1,0 0-1,1 0 0,-1 0 1,0-1-1,0 1 0,1 0 0,-1 1 1,0-1-1,0 0 0,1 0 0,-1 1 1,0-1-1,0 0 0,1 1 1,-1-1-1,0 1 0,0-1 0,0 1 1,0 0-1,0 0 0,0-1 0,0 1 1,0 0-1,0 0 0,-1 0 1,1 0-1,0 0 0,0 0 0,-1 0 1,1 0-1,-1 0 0,1 1 0,-1-1 1,1 0-1,-1 0 0,0 0 1,1 1-1,-1-1 0,0 0 0,0 3 1,3 40 188,-1 1 1,-3 0 0,-7 54 0,3-60-183,0-11 0,0 42 1,5-70-15,1 1 0,-1-1 0,0 1 0,0-1 0,1 1 0,-1-1 0,0 1 0,0-1 0,1 1 0,-1-1 0,1 1 0,-1-1 0,0 0 0,1 1 0,-1-1 0,1 0 0,-1 0 0,1 1 0,-1-1 0,1 0 0,-1 0 0,1 1 0,-1-1 0,1 0 0,-1 0 0,1 0 0,-1 0 0,1 0 0,-1 0 0,1 0 0,-1 0 0,1 0-1,0 0 1,-1 0 0,1 0 0,-1 0 0,1-1 0,-1 1 0,1 0 0,0-1 0,25-8-80,-13-1 98,0 1 0,-1-2 0,0 0 0,0 0 0,13-19 0,46-67 13,-46 47-170,-9 15-110,-16 35 241,1-1 1,-1 0 0,0 0-1,1 0 1,-1 1-1,1-1 1,0 0-1,-1 0 1,1 1-1,-1-1 1,1 0 0,0 1-1,0-1 1,-1 1-1,1-1 1,0 1-1,0-1 1,0 1-1,0-1 1,0 1 1,0 0 0,-1 0 0,1 1 0,-1-1 0,1 0-1,-1 0 1,1 0 0,-1 1 0,1-1 0,-1 0 0,1 0 0,-1 1 0,1-1 0,-1 1 0,1-1 0,-1 0 0,0 1 0,1-1-1,-1 1 1,0-1 0,1 1 0,-1 0 0,15 40-199,-10-27 253,-3-9-57,14 29 333,-15-32-306,-1-1 1,1 1 0,0-1 0,0 0 0,0 0 0,-1 0-1,1 1 1,1-1 0,-1 0 0,0 0 0,0 0 0,0-1-1,0 1 1,1 0 0,-1 0 0,0-1 0,1 1-1,-1-1 1,1 1 0,1 0 0,0-2-21,-1-1 1,0 1 0,1-1-1,-1 1 1,0-1-1,0 0 1,0 1-1,0-1 1,-1 0-1,1 0 1,0-1-1,-1 1 1,2-4-1,6-6 0,2 0 28,-3 3-16,0 0 1,12-20-1,-19 26 13,1-1 0,0 1 0,-1-1 0,0 1-1,0-1 1,0 0 0,0 1 0,0-1 0,-1 0 0,1 0 0,-1 1-1,0-1 1,-1-5 0,0 7 9,1 0 0,-1 0-1,0 0 1,0 0 0,1 0-1,-1 0 1,0 0 0,-1 1 0,1-1-1,0 0 1,0 1 0,-1-1-1,1 1 1,-1 0 0,0-1 0,1 1-1,-1 0 1,0 0 0,1 0-1,-1 0 1,0 0 0,0 0 0,0 1-1,0-1 1,0 1 0,0-1-1,-2 1 1,-8-2 238,0 0 0,0 2 0,-17 0 0,16 0 16,-112 0-700,123 0-606,2 1 389,0 0 0,1-1 1,-1 1-1,0 0 1,0-1-1,1 1 0,-1 0 1,1-1-1,-1 1 0,0 0 1,1-1-1,-1 1 0,1-1 1,0 1-1,-1-1 1,1 1-1,-1-1 0,1 0 1,0 1-1,-1-1 0,1 0 1,1 1-1,20 6-10228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2:59.9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39 6 1249,'0'0'23349,"-6"0"-21156,-20 0-640,20 0 42,9 0-1312,167 6-235,-169-5-92,0-1 0,-1 0 1,1 0-1,0 1 0,0-1 0,0 0 0,0 0 1,0 0-1,0 0 0,-1-1 0,1 1 0,0 0 1,0 0-1,0 0 0,0-1 0,0 1 1,-1 0-1,1-1 0,0 1 0,0-1 0,-1 1 1,1-1-1,0 1 0,-1-1 0,1 1 0,0-1 1,-1 0-1,1 1 0,-1-1 0,1 0 1,-1 0-1,1 1 0,0-3 0,-5 18-14509,-12 9 4999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00.46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49 1 7668,'24'82'4439,"-23"-66"7785,-7 4-8566,1 44-2962,4-48-618,0-1-1,-5 26 0,5-34-42,1-6-14,21-1-338,99 0 210,-118 0 108,0 0 0,-1 0 0,1 1 0,0-1 0,-1 0 0,1 1-1,0-1 1,-1 1 0,1-1 0,-1 1 0,1 0 0,-1 0 0,1 0 0,-1 0 0,0 0 0,1 0 0,-1 0 0,0 0-1,0 1 1,0-1 0,0 0 0,0 1 0,0-1 0,0 1 0,0-1 0,0 1 0,-1-1 0,1 1 0,-1-1-1,1 4 1,1 4 56,0 1-1,-1-1 1,-1 0-1,0 14 1,0-12 56,-1-9-75,1 0-1,0 0 0,-1 0 0,0 0 1,0-1-1,1 1 0,-1 0 1,0 0-1,0-1 0,-1 1 1,1 0-1,0-1 0,-1 1 1,1-1-1,0 0 0,-1 1 0,0-1 1,1 0-1,-1 0 0,0 0 1,1 0-1,-1 0 0,0 0 1,0-1-1,0 1 0,-3 0 0,-8 3 294,0-1-1,-23 3 0,30-5-215,-26 5 220,-13 1-50,14-5-4429,21-5-1427,-4-8-2125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4:27.38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185 73 2049,'0'0'14495,"-20"-14"-10470,9 8-3719,0-1 1,0 1-1,0 0 0,-1 1 0,0 1 0,-24-6 0,30 9-312,5 1-47,1 9-587,5 223 418,-5-231 1567,-24 7-1041,20-7-301,-26 3 320,30-4-110,0-16 355,0 9-536,1-1 0,0 1 0,1 0 0,0 0 0,0 0-1,0 0 1,1 0 0,0 1 0,0-1 0,1 1 0,0 0 0,0 0-1,8-9 1,10-9-1481,45-39-1,-33 32-2201,-1-1-1698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47.1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24575,'0'0'-8191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20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34 1617,'0'0'21687,"-1"-5"-19555,0 3-1973,1 0 1,-1 1 0,1-1 0,-1 1 0,0-1 0,1 1 0,-1 0-1,0-1 1,0 1 0,0 0 0,0-1 0,0 1 0,0 0-1,-1 0 1,1 0 0,0 0 0,-1 0 0,1 0 0,-3-1-1,2 2-40,-1-1-1,1 1 0,-1 0 1,1-1-1,-1 1 0,1 1 0,0-1 1,-1 0-1,1 0 0,-1 1 1,1-1-1,-1 1 0,1 0 0,0 0 1,0 0-1,-4 2 0,-4 2-28,0 0 0,0 1 0,1 0 0,0 0-1,0 1 1,1 0 0,-1 1 0,-7 9 0,16-16-106,-1-1 0,1 1-1,0 0 1,-1 0 0,1 0 0,0 0 0,-1-1 0,1 1 0,0 0 0,0 0-1,0 0 1,0 0 0,0 0 0,0-1 0,0 1 0,0 0 0,1 0 0,-1 0-1,0 0 1,0 0 0,1-1 0,-1 1 0,0 0 0,1 0 0,-1-1 0,1 1 0,-1 0-1,1 0 1,0 0 0,21 20-218,-17-17 229,40 34-138,-2 2 0,-2 2 1,38 51-1,-78-92 172,-1 0 0,1 0 0,0 0 0,0 0 1,-1 0-1,1 0 0,-1 1 0,1-1 0,-1 0 0,1 0 0,-1 0 1,0 1-1,0-1 0,0 0 0,1 0 0,-1 1 0,0-1 0,0 0 1,-1 1-1,1-1 0,0 0 0,0 0 0,-1 0 0,0 2 0,0-1 7,0 0 0,-1 0 0,1 0-1,-1 0 1,1 0 0,-1-1-1,0 1 1,0-1 0,0 1-1,0-1 1,-4 3 0,-4 0 35,0 0 1,0 0 0,0-1-1,-16 3 1,-5-3-411,20-7-3118,6-9-5683,5 1 2072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2:32.3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 60 4162,'0'0'17499,"-4"0"-14938,-16 0 5104,35 0-6814,377 0-822,-387-1-29,15 7 0,-24-9-405,1 0 1,-1 0-1,1 0 0,0 0 1,0-1-1,-3-5 0,-12-14-4059,4 10-4070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2:32.7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14134,'0'0'14194,"21"12"-13335,3 2-630,2 1 79,1-1 1,45 17 0,-45-19-174,1 2 1,-1 1-1,39 28 0,-63-41-85,0 0-1,0 0 0,0 0 1,0 0-1,-1 1 0,1-1 0,-1 1 1,0-1-1,0 1 0,0 0 1,0 0-1,0 0 0,-1 0 0,1 0 1,-1 0-1,0 1 0,0-1 1,0 0-1,0 1 0,-1-1 0,1 1 1,-1-1-1,0 0 0,0 1 1,0-1-1,0 1 0,-1-1 0,1 1 1,-1-1-1,0 0 0,0 1 0,0-1 1,-1 0-1,1 0 0,-3 5 1,-34 54 10,-66 83 1,60-88-73,43-56 7,0 0-1,-1 0 1,1 0 0,-1 0-1,1 0 1,-1 0 0,1-1-1,-1 1 1,0-1 0,1 1-1,-1-1 1,0 1 0,-2-1-1,3 0-743,11-20-23078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50.24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471 0 32240,'-471'1935'0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51.4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3986,'0'0'13345,"0"34"-4624,2-21-8305,0 0 0,1 0 0,0 0 0,1 0 0,0 0 0,1-1 0,11 21 0,-1 0-161,69 128 956,-54-108-613,40 96-1,-28-27-362,-15-43 11,54 115-1,-64-160-245,-2 0 0,-1 1 0,-2 0 0,-1 1 0,8 49 0,-4-18 0,48 130 0,-35-116 0,60 157 0,-74-196 0,-1 1 0,8 59 0,-17-75 0,2-1 0,9 28 0,-15-53 0,0 4 0,0-4 0,0 0 0,0 1 0,0-1 0,0 0 0,0 0 0,0 1 0,1-1 0,-1 0 0,0 0 0,1 0 0,-1 1 0,1-1 0,-1 0 0,1 0 0,0 0 0,-1 0 0,1 0 0,0 0 0,0 0 0,1 1 0,3 0 0,-4 0 0,0-1 0,0 1 0,0 0 0,0 0 0,0 0 0,-1 0 0,1 0 0,-1 0 0,1 0 0,0 4 0,-3-9-325,1 0 0,-1-1 0,0 1 0,0 0 0,0 0 0,0 1-1,0-1 1,0 0 0,-1 1 0,0-1 0,1 1 0,-7-4 0,-45-25-8479,11 11-1056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52.9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 92 2673,'-8'0'27661,"72"4"-26659,-38-2-677,0-1 0,28-2 0,9-6-153,71-5 112,25-1-284,-9 0 0,23 7 0,230 6 0,-391 5-392,-13-4-432,-8-4-713,-21-16-5106,-16-11-6675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54.06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 0 5218,'0'0'16752,"-1"12"-15036,-1 39-805,2 0 0,2 0 0,3 0 0,1-1 0,23 86 0,-29-135-916,0 1-1,1-1 1,-1 1-1,0-1 1,1 1-1,-1-1 1,1 0 0,-1 1-1,1-1 1,-1 0-1,1 0 1,0 1-1,0-1 1,0 0-1,0 0 1,0 0 0,0 0-1,0 0 1,0 0-1,0 0 1,0 0-1,1-1 1,-1 1 0,0 0-1,0-1 1,3 2-1,-3-3-2,0 1 0,-1 0 0,1-1-1,-1 1 1,1-1 0,-1 1 0,1 0-1,-1-1 1,1 1 0,-1-1 0,1 0-1,-1 1 1,0-1 0,1 1 0,-1-1-1,0 0 1,1 1 0,-1-1-1,0 0 1,0 1 0,0-1 0,1 0-1,-1 1 1,0-1 0,0-1 0,2-5-29,20-75-304,7-21-766,-28 103 1096,-1-1 0,0 1-1,0-1 1,0 1 0,0-1 0,1 1 0,-1-1-1,0 1 1,0-1 0,1 1 0,-1-1 0,0 1 0,1 0-1,-1-1 1,0 1 0,1 0 0,-1-1 0,1 1 0,-1 0-1,0-1 1,1 1 0,-1 0 0,1 0 0,-1 0 0,1 0-1,-1-1 1,1 1 0,-1 0 0,1 0 0,-1 0 0,1 0-1,-1 0 1,1 0 0,-1 0 0,1 0 0,-1 0 0,1 0-1,-1 1 1,1-1 0,-1 0 0,1 0 0,-1 0 0,1 1-1,-1-1 1,1 0 0,-1 0 0,1 1 0,-1-1 0,0 0-1,1 1 1,-1-1 0,0 0 0,1 1 0,-1-1 0,0 1-1,1-1 1,-1 1 0,0-1 0,0 1 0,20 30 532,-19-29-500,72 139 2649,-73-141-2751,0 0 0,0 0 0,0 0-1,0 1 1,0-1 0,0 0-1,0 0 1,0 0 0,1 0 0,-1 1-1,0-1 1,0 0 0,0 0 0,0 0-1,0 0 1,0 1 0,1-1 0,-1 0-1,0 0 1,0 0 0,0 0 0,0 0-1,1 0 1,-1 0 0,0 0-1,0 1 1,0-1 0,1 0 0,-1 0-1,0 0 1,0 0 0,0 0 0,1 0-1,-1 0 1,0 0 0,0 0 0,0 0-1,1 0 1,-1 0 0,0 0 0,0-1-1,6-7-3952,1-11-938,-2-13-2789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54.2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53 8660,'0'0'14166,"87"0"-13749,-58-13-417,0 6-160,-4-12-1441,-1 12-2817,-10 1-4082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54.4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1 171 9156,'0'0'12182,"72"-65"-12134,-42 38-48,-6 1-1873,0 0-2657,-4 0-4082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54.7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66 5651,'0'0'14353,"11"-6"-12776,37-13-329,-47 19-1191,1 0-1,-1 0 1,1 0 0,-1 0-1,1 0 1,-1 0-1,0 1 1,1-1 0,-1 1-1,1-1 1,-1 1-1,0-1 1,0 1 0,1 0-1,-1 0 1,0-1-1,0 1 1,0 0 0,0 0-1,0 0 1,0 0-1,0 0 1,0 1 0,0-1-1,-1 0 1,1 0-1,0 1 1,-1-1 0,1 0-1,-1 1 1,1-1-1,-1 0 1,0 1 0,1 2-1,2 4 319,8 19 442,-2-1 1,0 2-1,7 44 1,6 22 18,-22-93-833,0-1 0,0 1 0,0 0 0,0-1 0,1 1 0,-1 0 1,0-1-1,0 1 0,1-1 0,-1 1 0,0 0 0,1-1 0,-1 1 0,0-1 1,1 1-1,-1-1 0,1 1 0,-1-1 0,1 1 0,-1-1 0,1 0 0,-1 1 1,1-1-1,0 0 0,-1 1 0,1-1 0,-1 0 0,1 0 0,0 1 0,0-1 11,0-1-1,0 1 0,0-1 0,0 1 0,0-1 0,0 1 1,0-1-1,0 0 0,0 1 0,-1-1 0,1 0 1,0 1-1,0-1 0,-1 0 0,2-2 0,20-39 422,-14 22-673,-1-1 0,-1 1 1,-1-1-1,3-29 0,-4-41-6428,-4 26-334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08.60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8228,'0'0'4314,"0"20"64,0-8-3745,0 28 1991,10 72-1,-5-73-1482,15 71 972,-17-99-1931,0 1 0,1 0 0,0-1 0,1 0-1,0 0 1,13 19 0,-18-29-200,0-1 0,1 0-1,-1 1 1,0-1 0,0 1-1,1-1 1,-1 0 0,0 1-1,0-1 1,1 0 0,-1 1-1,0-1 1,1 0 0,-1 1-1,0-1 1,1 0 0,-1 0-1,1 1 1,-1-1 0,0 0 0,1 0-1,-1 0 1,1 0 0,-1 0-1,1 0 1,-1 1 0,1-1-1,-1 0 1,0 0 0,2-1-1,2-16-2993,0-137-7926,-4 83 4452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21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299 88 3730,'0'0'18848,"-24"-15"-16545,-76-45-558,97 58-1676,0 1 1,1-1-1,-1 1 1,0 0 0,0 0-1,0 0 1,0 0 0,0 0-1,-1 0 1,1 1 0,0 0-1,0 0 1,0 0-1,-4 0 1,5 1-41,0-1-1,0 1 0,1 0 1,-1 0-1,0 0 1,0 0-1,1 0 1,-1 0-1,0 1 1,1-1-1,-1 1 1,-1 1-1,-5 6 102,-1-2-89,1 1 1,0 0-1,1 0 0,0 0 0,0 1 0,1 1 1,0-1-1,0 1 0,1 0 0,1 0 0,0 0 0,0 1 1,1-1-1,0 1 0,1 0 0,0 0 0,1 0 1,0 0-1,0 0 0,2 0 0,-1 0 0,1 0 1,1 0-1,0 0 0,0 0 0,1 0 0,1 0 0,0-1 1,0 0-1,1 0 0,10 16 0,48 63 13,-44-64-47,0 0 0,-2 2 0,-1 0 0,-1 0 0,19 51 0,-32-74 11,-1 0 0,0 0 0,0 1 0,0-1 0,0 0 0,-1 1 0,0-1 0,0 1 0,0-1 0,0 1 0,-1-1 0,0 0 0,-1 6 0,1-8 10,-1 1 1,1 0-1,-1-1 1,1 0 0,-1 1-1,0-1 1,0 0-1,0 0 1,0 0-1,0 0 1,-1 0-1,1 0 1,-1-1-1,1 1 1,-1-1 0,1 0-1,-1 0 1,0 0-1,0 0 1,-4 1-1,-2 1-81,-1-1 1,0 1-1,0-2 0,0 1 0,1-2 0,-14 1 0,21-1-140,0-1 0,-1 1 0,1-1 0,0 0 0,-1 1 0,1-1 0,0 0 0,0 0 0,0 0-1,0-1 1,0 1 0,0 0 0,0-1 0,0 0 0,1 1 0,-1-1 0,1 0 0,-1 0 0,1 0 0,-1 1 0,1-2-1,0 1 1,0 0 0,0 0 0,0 0 0,0 0 0,1-1 0,-1 1 0,1 0 0,-1-1 0,1 1 0,0-3 0,-2-36-5904,2-7-2728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08.8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 6659,'0'0'9684,"4"0"-7056,22 0-1357,1-1-66,1 1 1,-1 2 0,44 8 0,-63-8-1017,-1 0-1,1 0 1,-1 1 0,0 0-1,0 0 1,0 0 0,0 1-1,-1 0 1,1 1 0,-1-1-1,0 1 1,0 1 0,-1-1-1,0 1 1,0 0 0,0 0-1,7 13 1,-7-8 99,0 0 0,-1 0 0,0 0 0,-1 1 0,-1-1 0,0 1 1,1 17-1,-2-5 100,-1 0 1,-5 42 0,-1-42-317,0-1 1,-2 0-1,0 0 1,-2-1-1,0 0 0,-19 29 1,28-49-78,-5 9-65,-1-1 0,0 1-1,-13 14 1,13-23 355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09.2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0 423 6195,'0'0'4042,"11"-23"-315,80-182 1729,-86 194-4596,0 0 0,-1-1 1,0 0-1,-1 0 1,0 0-1,-1 0 0,0-1 1,-1 1-1,-1-14 0,1 19-701,-2-33 541,1 39-661,-1 1 0,1-1 0,0 1 0,0-1 0,0 0-1,0 1 1,0-1 0,-1 1 0,1-1 0,0 0 0,0 1 0,-1-1 0,1 1 0,0-1 0,-1 1 0,1 0 0,-1-1 0,1 1 0,0-1 0,-1 1 0,1-1-1,-1 1 1,1 0 0,-1 0 0,0-1 0,1 1 0,-1 0 0,1 0 0,-1-1 0,1 1 0,-1 0 0,0 0 0,1 0 0,-1 0 0,1 0 0,-1 0-1,0 0 1,1 0 0,-1 0 0,1 0 0,-1 0 0,0 1 0,1-1 0,-1 0 0,1 0 0,-1 1 0,1-1 0,-1 0 0,1 0 0,-1 1 0,1-1-1,-1 1 1,1-1 0,-1 0 0,0 1 0,-6 6 65,0-1 0,0 0 0,1 1 0,0 1 0,0-1 0,1 1 1,-1 0-1,-5 13 0,5-10-87,0 1 0,2 0 1,-1 1-1,1-1 0,-3 22 1,6-30-11,0 1 1,0-1 0,1 1-1,0-1 1,0 0 0,0 1-1,1-1 1,-1 1 0,1-1-1,0 0 1,0 0 0,1 1-1,-1-1 1,1 0 0,0 0-1,0 0 1,0 0 0,1-1-1,-1 1 1,1-1 0,0 1-1,0-1 1,0 0 0,0 0-1,1 0 1,-1-1 0,1 1-1,0-1 1,0 1 0,0-1-1,4 1 1,8 4 23,1-1 1,19 5-1,3-5-4313,-4-9-10104,-25-2 3269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09.6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214 1 11077,'0'0'16256,"-21"8"-14648,2-2-1333,9-4-194,0 1-1,0 1 1,0 0 0,0 0 0,1 1 0,0 0 0,0 1 0,0 0 0,0 0 0,1 1 0,-12 12 0,7-5 8,10-11-69,0 0 1,-1 0 0,1 0-1,1 1 1,-1 0 0,0-1-1,1 1 1,0 0 0,0 0 0,0 0-1,0 0 1,1 1 0,-1-1-1,1 0 1,0 1 0,0 6-1,1-10-33,0 0-1,1 0 0,-1 0 0,1 0 0,-1 0 1,1-1-1,-1 1 0,1 0 0,-1 0 1,1-1-1,0 1 0,0 0 0,-1-1 0,1 1 1,0-1-1,0 1 0,0-1 0,-1 1 1,1-1-1,0 1 0,0-1 0,0 0 0,1 1 1,29 7-34,-21-5 16,13 4-31,-1 0 1,0 2-1,0 1 0,-1 1 0,23 15 0,-43-26 65,0 1 0,-1-1 0,1 1 0,0-1 0,0 1 0,0 0 0,0 0 0,-1-1 0,1 1 0,0 0 0,-1 0 0,1 0 0,-1 0 0,1 0 0,-1 0 0,1 0 0,-1 0 0,0 0 0,1 0 0,-1 0 0,0 0 0,0 0 0,0 0 0,0 0 0,0 2 0,0-1 46,-1 0 1,0 0-1,0 0 0,0 0 0,1 0 0,-2-1 0,1 1 0,0 0 0,0 0 1,-1-1-1,1 1 0,-2 1 0,-5 3 72,0 1 0,0-1 0,-18 10 0,21-14-338,0 1 1,-1-1-1,1 0 0,-1-1 1,1 1-1,-1-1 0,0 0 1,1-1-1,-8 1 1,12-1-75,1 0 0,-1-1 0,1 1 1,0 0-1,-1 0 0,1 0 0,0-1 1,-1 1-1,1 0 0,0 0 1,0-1-1,-1 1 0,1 0 0,0-1 1,0 1-1,-1 0 0,1-1 0,0 1 1,0 0-1,0-1 0,0 1 1,0-1-1,-1 1 0,1 0 0,0-1 1,0 1-1,0-1 0,0 1 1,0 0-1,0-2 0,1-15-4238,-1 13 2378,0-16-8814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10.1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3201,'0'0'15247,"1"30"-13038,-1-14-1856,3 58 1659,14 90-1,-13-139-1529,39 210 2587,-31-186-2795,1-1 0,36 82-1,-35-106-641,-12-24-789,-2-6-348,-13-45-3484,-6-4-126,-5-19-1376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10.4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6355,'0'0'15442,"26"10"-14119,87 32-392,-98-36-678,0 1 1,25 14-1,-35-17-108,1 1 0,-1-1 0,-1 1-1,1 0 1,-1 0 0,5 7 0,-5-6 103,0 2 1,0-1-1,-1 0 0,0 1 0,0-1 0,-1 1 0,0 0 1,0 0-1,-1 0 0,0 0 0,0 0 0,-1 0 1,0 0-1,-1 0 0,-1 10 0,-1 5 109,-2 0-1,-1 0 1,-16 43-1,7-26-357,7-16-360,-2-1 0,0 1 0,-1-2 0,-17 27 0,13-34-7064,5-3-1488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11.29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292 1 6259,'0'0'20555,"-1"9"-19279,-1 1-663,-1 0 0,0 0-1,-6 12 1,-8 20-41,-121 411 909,130-429-1460,2 1 1,0-1 0,2 1 0,-3 47 0,7-71-51,-15 1-3216,9 0 1679,1 0-1,-1 0 0,1 1 0,0 0 0,-8 5 0,-19 16-9737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13.90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806 26 2257,'0'0'6091,"0"-4"-3901,0-18 10717,-6 30-10209,-5 4-1781,2 0 1,-1 1-1,-8 17 1,-6 9 233,-9 16-775,4 1 1,2 1-1,-35 106 1,0 2-80,-1 7-297,39-101 0,-44 92 0,-113 280 0,144-342 0,3-3 0,-7 12 0,18-41 0,-16 70 0,35-131 0,3-13 0,2 5 0,-1-1 0,0 0 0,1 0 0,-1 0 0,1 0 0,-1 1 0,1-1 0,0 0 0,-1 1 0,1-1 0,0 0 0,0 1 0,-1-1 0,1 1 0,0-1 0,0 1 0,0 0 0,0-1 0,-1 1 0,1 0 0,0-1 0,0 1 0,2 0 0,33-9 0,-12 4 0,103-33 0,-66 17 0,108-23 0,-132 40 0,0 0 0,56 4 0,-52 0 0,62-6 0,-25-7 0,-37 6 0,-1 1 0,49-1 0,-27 8 0,-19 1 0,-1-3 0,1-1 0,57-11 0,-90 11 0,0 0 0,-1 1 0,1 0 0,0 0 0,11 2 0,-17-2 0,-4 0 0,0 0 0,0 0 0,0 0 0,0 0 0,0 0 0,-1 0 0,1 0 0,0 0 0,0 0 0,-1 0 0,1 1 0,-1-1 0,1 0 0,-1 0 0,1 0 0,-1 0 0,1 1 0,-1-1 0,0 0 0,-1 0 0,2 0 0,-51-97 0,-50-112 0,4-29 0,88 217 0,-1 1 0,-16-25 0,-10-19 0,-51-148 0,42 97 0,-37-124 0,76 221 0,-7-37 0,8 33 0,0 0 0,-10-22 0,1-9 0,3 6 0,7 41 0,-16-8-1781,16 12 656,1 0 1,-1 0-1,0 1 1,1 0-1,-1-1 1,0 1-1,-1 0 1,-4-1 0,-18 1-8425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14.7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 32 1601,'0'0'20294,"-5"-8"-17588,1 2-2232,-9-12 940,8 21-770,3 16-31,4 57 182,3 0-1,3 0 1,4-1-1,34 118 1,-45-185-791,1 0 0,1 0 0,-1-1 0,1 1 0,1-1 0,-1 0 0,1 0 0,1 0 0,6 8 0,-11-15-5,0 1 0,0-1 0,1 0 0,-1 1 0,0-1 1,1 0-1,-1 0 0,0 1 0,1-1 0,-1 0 0,0 0 1,1 0-1,-1 0 0,0 0 0,1 1 0,-1-1 0,0 0 1,1 0-1,-1 0 0,1 0 0,-1 0 0,0 0 1,1 0-1,-1 0 0,0 0 0,1 0 0,-1-1 0,1 1 1,-1 0-1,0 0 0,1 0 0,-1 0 0,0 0 0,1-1 1,-1 1-1,0 0 0,1 0 0,-1-1 0,0 1 0,0 0 1,1 0-1,-1-1 0,0 1 0,0 0 0,1-1 1,-1 1-1,0 0 0,0-1 0,0 1 0,0 0 0,0-1 1,0 1-1,1-1 0,-1 1 0,0 0 0,0-1 0,0 0 1,4-26-54,-4 22 57,2-17-72,1 1 1,1-1-1,1 1 1,0 0-1,2 0 0,0 1 1,2 0-1,0 0 1,22-32-1,-31 51 62,0 1 0,0 0-1,1 0 1,-1 0 0,0 0 0,1 0-1,-1 0 1,0 0 0,1 0 0,-1 0-1,0 0 1,0 0 0,1 0 0,-1 0 0,0 0-1,1 0 1,-1 0 0,0 0 0,0 1-1,1-1 1,-1 0 0,0 0 0,0 0-1,1 0 1,-1 1 0,0-1 0,0 0-1,0 0 1,1 0 0,-1 1 0,0-1-1,0 0 1,0 0 0,0 1 0,1-1-1,-1 0 1,0 0 0,0 1 0,0-1-1,0 0 1,0 0 0,0 1 0,0-1-1,0 0 1,0 1 0,0-1 0,0 1 0,7 17 37,-7-17-44,5 14 56,33 121 1314,-38-135-1338,7 21 107,-7-21-124,0 0 0,0 0 0,1-1-1,-1 1 1,1 0 0,-1 0 0,1 0 0,-1-1-1,1 1 1,-1 0 0,1-1 0,0 1 0,-1-1-1,1 1 1,0-1 0,-1 1 0,1-1 0,0 1-1,0-1 1,0 1 0,-1-1 0,1 0-1,0 0 1,1 1 0,-1-1-36,4-26-25763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14.90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99 256,'0'0'22218,"68"-32"-21241,-39 18-881,5 1-96,0 0-881,-5 0-1584,-4 0-2769,-16 13-2946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15.0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72 7876,'0'0'16119,"19"-13"-16103,10 0 80,5 0-96,0-7-688,-5 14-2498,0-1-1888,-4 7-2001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21.9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1681,'0'0'7961,"5"25"-2521,16 84-881,-20-102-4217,1-1 1,0 1-1,0 0 0,0-1 0,1 0 1,0 1-1,0-1 0,1 0 0,-1 0 1,2-1-1,-1 1 0,0-1 1,1 0-1,0 0 0,0-1 0,0 1 1,11 6-1,-8-8-257,-1-1 1,1 1-1,0-1 0,0-1 1,0 1-1,0-1 0,0-1 0,0 1 1,0-1-1,0-1 0,0 0 1,12-2-1,-14 1-103,0 0-1,0 0 1,0 0 0,0-1 0,0 0 0,0 0-1,-1 0 1,1-1 0,-1 0 0,0 0-1,0 0 1,-1-1 0,1 1 0,-1-1-1,5-7 1,-2 2-169,0-1 0,-1 1 0,0-2 0,0 1 0,-1 0 0,6-25 0,-12 48 801,0-1-1,1 0 1,0 1-1,1-1 1,0 1 0,4 16-1,-4-20-632,1 1 0,0-1-1,1 0 1,0 0 0,0 0-1,0 0 1,1-1 0,0 1-1,1-1 1,0 0 0,8 10-1,-5-12-2124,-7-5 1653,0 0 0,0 1 0,0-1 0,-1 0 0,1 1 1,0-1-1,0 0 0,0 0 0,0 0 0,0 0 0,0 0 0,0 0 0,0 0 0,0 0 0,-1-1 0,1 1 0,0 0 1,0 0-1,0-1 0,0 1 0,0 0 0,1-2 0,9-15-8692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15.3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7331,'0'0'20442,"0"137"-18425,19-71-545,-4 0-655,-1-1-369,-4-19-288,-5-26-80,4 6-80,-4-20-528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16.66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 1 784,'0'0'18025,"-3"0"-15042,8 3-1778,173 95 7229,6 5-7114,-159-93-1313,22 10-5,-1 2 1,-1 2-1,69 49 0,-69-40-2,0-3 0,83 42 0,-50-27 0,-52-27 0,-22-14 0,0-1 0,1 0 0,-1 0 0,1-1 0,-1 1 0,6 1 0,-6-2 0,0-1 0,-1 2 0,1-1 0,0 0 0,-1 1 0,1-1 0,2 5 0,-3-4 0,0-1 0,-1 1 0,1-1 0,0 0 0,0 0 0,0 0 0,1 0 0,-1 0 0,0-1 0,1 1 0,-1-1 0,1 0 0,-1 0 0,1 0 0,0-1 0,3 1 0,-11-3-194,-1 0 0,1 0 0,0 0 0,0-1-1,0 0 1,0 0 0,0 0 0,0 0 0,-3-5 0,-5-2-2022,-21-21-6385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19.6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1 1825,'-1'-1'19006,"-2"13"-17613,3 12-277,0 1 1,2-1 0,1 1 0,1-1 0,11 40-1,0 0-429,-3-2-183,32 97 0,-43-156-517,1-58-6326,-5 30 355,-1 0-1542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20.0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0 288,'0'0'18099,"5"20"-14879,-1-2-2568,39 139 4566,-39-147-4850,-3-5-301,1-1 0,-1 0 0,0-1 0,1 1 0,0 0 0,0 0 0,0-1 0,1 1 0,-1-1 0,1 1 0,0-1 0,0 0 0,0 0 0,3 2 1,-5-4-79,-1-1 1,1 0-1,-1 0 1,1 1 0,0-1-1,-1 0 1,1 0 0,0 0-1,-1 1 1,1-1-1,0 0 1,-1 0 0,1 0-1,0 0 1,-1 0 0,1 0-1,-1 0 1,1-1-1,0 1 1,-1 0 0,1 0-1,0 0 1,-1-1 0,1 1-1,-1 0 1,1-1-1,-1 1 1,1 0 0,0-1-1,-1 1 1,0-1 0,1 1-1,-1-1 1,1 1-1,0-1 1,12-23-355,44-102-737,-56 125 1062,0-1 1,-1 1 0,1-1 0,0 1 0,0-1-1,0 1 1,0 0 0,0-1 0,0 1-1,0 0 1,1 0 0,-1 0 0,2-1 0,-3 2 36,1 0 1,-1-1 0,0 1 0,1 0 0,-1 0 0,1 0 0,-1 0 0,1 0 0,-1 0 0,0 0 0,1 0 0,-1 1 0,1-1 0,-1 0 0,1 0 0,-1 0 0,0 0 0,1 1-1,-1-1 1,0 0 0,1 0 0,-1 1 0,0-1 0,1 0 0,-1 0 0,0 1 0,1-1 0,-1 0 0,0 1 0,1 0 0,1 4 121,1 0 0,-1 1 0,0-1 0,0 1 0,2 7 0,-3-7 28,3 10 351,-1-3-82,1 0 1,0 1-1,0-1 0,2-1 1,7 16-1,-12-26-347,-1-2-62,0 1 0,0-1 0,1 0-1,-1 1 1,0-1 0,0 0 0,0 0 0,1 1-1,-1-1 1,0 0 0,0 1 0,1-1 0,-1 0 0,0 0-1,1 0 1,-1 1 0,0-1 0,1 0 0,-1 0-1,0 0 1,1 0 0,-1 0 0,0 1 0,1-1-1,-1 0 1,0 0 0,1 0 0,0 0 0,0 0-146,-1-72-12088,0 45 3900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20.23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85 11621,'0'0'14983,"150"-19"-13670,-96-1-689,-1 7-432,-4 0-192,-6 0-16,-4 6-688,-15 7-1201,-9 0-1601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20.4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0 8500,'0'0'15111,"-5"112"-13094,5-53-16,10 0-1025,0-7-304,-1-12-576,1-1-96,-5-13-528,10-6-1345,-6-20-2177,6 0-2817,-5-20-2817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20.93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27 3666,'0'0'11954,"12"18"-9184,0 0-2097,70 115 4331,-58-88-3857,-24-45-1154,0 0 0,0 0 1,0 1-1,0-1 0,0 0 0,0 0 0,0 0 0,0 0 0,1 0 0,-1 0 0,0 1 1,0-1-1,0 0 0,0 0 0,0 0 0,0 0 0,1 0 0,-1 0 0,0 0 0,0 0 1,0 0-1,0 1 0,0-1 0,1 0 0,-1 0 0,0 0 0,0 0 0,0 0 0,0 0 1,1 0-1,-1 0 0,0 0 0,0 0 0,0 0 0,0 0 0,0 0 0,1 0 0,-1 0 1,0-1-1,0 1 0,0 0 0,0 0 0,1 0 0,-1 0 0,0 0 0,0 0 0,0 0 1,0 0-1,0 0 0,0-1 0,0 1 0,1 0 0,-1 0 0,0 0 0,0 0 0,0 0 1,0-1-1,0 1 0,0 0 0,0 0 0,0 0 0,0 0 0,0-1 0,0 1 0,0 0 1,0 0-1,8-16-104,0 1-1,1 0 1,1 1 0,0 0 0,1 1 0,0 0 0,1 0-1,18-14 1,-28 25 64,0 1 1,0-1-1,1 1 0,-1-1 0,0 1 1,0 0-1,1 0 0,-1 0 0,0 0 1,1 0-1,-1 1 0,1-1 0,0 1 0,-1-1 1,1 1-1,-1 0 0,1 0 0,-1 0 1,1 0-1,0 1 0,-1-1 0,1 1 0,-1 0 1,1-1-1,2 3 0,0 0 94,0 0-1,0 1 1,-1 0 0,1-1-1,-1 2 1,0-1 0,-1 0-1,1 1 1,4 7 0,1 4 446,12 17 456,-21-31-932,1-1 0,0 0 0,0 0 0,0 1 0,0-1 0,0 0 0,0 0 0,1 0 0,-1 0 0,0 0-1,0-1 1,1 1 0,-1 0 0,1 0 0,-1-1 0,0 1 0,3 0 0,-2-2-37,0 1 1,0-1-1,-1 0 1,1 0-1,0 0 0,-1 0 1,1 0-1,0 0 0,-1 0 1,0-1-1,1 1 1,-1 0-1,0-1 0,1 1 1,-1-1-1,0 1 0,0-1 1,0 0-1,0-2 1,17-36-197,-15 32 163,-1 0 0,0 1 0,0-2 0,-1 1 0,0 0 0,0 0 0,-1 0 1,-2-16-1,2 21 144,-1 1 1,1 0-1,-1-1 0,0 1 1,0 0-1,0-1 1,0 1-1,0 0 1,0 0-1,-1 0 1,1 0-1,-1 0 0,1 0 1,-1 0-1,0 1 1,0-1-1,0 1 1,0-1-1,0 1 1,0 0-1,0-1 1,0 1-1,0 0 0,-1 0 1,1 1-1,0-1 1,-1 0-1,1 1 1,-1 0-1,1-1 1,-1 1-1,1 0 0,-4 1 1,2-1 57,1 1 1,-1-1-1,1 1 0,-1 0 1,1 0-1,0 1 0,-1-1 1,1 1-1,0-1 0,0 1 1,0 0-1,-3 3 0,-39 36 85,20-17-75,20-21-282,3-1 87,-1 0 0,1 0 0,0 0 0,0 1 0,0-1 0,0 0 0,-3 5 0,1 15-5982,4-9-1295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21.75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253 0 3986,'0'0'20324,"-5"9"-16562,-33 110-1880,-25 132 0,28-99-1453,19-73-195,-7 105 0,17-127-200,6-52-34,0 0 0,-1 0 0,0 0 0,0-1 0,-1 1 0,1-1 0,-1 1 0,0-1 0,0 1 0,-3 3 0,-3-45-2118,-7-13-1521,-12-8-4482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56.0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 6 480,'-7'-5'29190,"51"27"-28338,0 2-1,54 41 1,-60-34-680,-2 2 0,62 70 0,-71-73-146,46 51-26,63 66 0,-135-145 0,0 0 0,1-1 0,-1 1 0,0-1 0,1 1 0,0-1 0,-1 0 0,1 1 0,0-1 0,0 0 0,0 0 0,0 0 0,-1 0 0,1-1 0,3 2 0,15 11 0,-14-11 0,-1 1 0,0 0 0,0 1 0,0-1 0,0 1 0,0 0 0,6 6 0,-6-5 0,0 0 0,0-1 0,1 0 0,-1 0 0,9 4 0,-9-6-646,-4-4-1022,-8-5-3120,-11-11-564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59.0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 1 7363,'0'0'12515,"1"21"-11037,0-3-1218,1 242 6228,-11-206-5088,9-53-1168,0-23 0,-1-42-67,-1 21-195,7-64-1,-5 106 23,8-37-46,-8 36 47,0 1 0,1 0 0,-1-1 0,0 1 1,1 0-1,-1 0 0,1-1 0,0 1 0,-1 0 0,1 0 0,0 0 0,0 0 1,0 0-1,0 0 0,0 0 0,0 0 0,0 0 0,0 0 0,0 0 0,0 1 1,0-1-1,1 1 0,-1-1 0,0 0 0,0 1 0,2-1 0,0 2 1,-1 1 0,0-1-1,1 0 1,-1 1 0,0-1-1,0 1 1,0 0 0,0 0-1,0 0 1,0 0 0,-1 0-1,1 0 1,-1 0 0,1 0-1,-1 1 1,0-1 0,1 4 0,5 4 45,41 78 654,-35-62-362,30 46 0,-43-71-330,1-1 0,-1 1 0,1 0 0,-1-1 0,1 1 0,-1-1 0,1 1 0,-1-1 0,1 1 0,-1-1-1,1 1 1,-1-1 0,1 0 0,0 1 0,-1-1 0,1 0 0,0 1 0,0-1 0,-1 0 0,1 0 0,0 0 0,-1 0 0,1 1 0,0-1 0,0 0 0,-1 0 0,1-1 0,0 1 0,0 0 0,-1 0 0,1 0 0,0 0 0,-1-1 0,1 1 0,0 0 0,-1 0 0,1-1-1,0 1 1,-1-1 0,1 1 0,-1-1 0,1 1 0,0-1 0,-1 1 0,1-1 0,-1 1 0,0-1 0,1 1 0,-1-1 0,1-1 0,20-39-56,-19 36 61,-1 3-6,16-38-269,0 1 0,3 0 1,31-44-1,-51 82 258,0 1 1,1-1 0,-1 0 0,1 1-1,-1-1 1,1 1 0,-1-1 0,1 1-1,-1-1 1,1 1 0,0-1 0,-1 1-1,1-1 1,0 1 0,-1 0 0,1 0-1,0-1 1,0 1 0,-1 0 0,1 0-1,0 0 1,0 0 0,-1 0 0,1 0-1,0 0 1,0 0 0,-1 0 0,1 0-1,0 0 1,0 0 0,-1 0 0,1 1-1,0-1 1,0 0 0,-1 1 0,1-1-1,0 0 1,-1 1 0,1-1 0,-1 1-1,1-1 1,0 2 0,23 28 124,-21-24-33,4 6 205,0 1-1,-1 0 1,-1 0-1,0 0 1,-1 1-1,5 24 1,0 35-2410,-8-30-6589,-1-55 637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09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0 393 4210,'0'0'9388,"34"-24"-5807,110-87-1306,-120 91-1741,-1-1-1,-1-1 0,35-45 0,-47 55-395,-3 4 76,28-41 34,-32 45 1,-1 0-1,1-1 1,-1 1-1,-1-1 1,1 0-1,-1 1 1,1-1-1,-1 0 1,-1 0-1,1-5 1,-11 8 2277,1 2-2385,0 0-1,0 0 0,0 1 0,0 0 1,0 1-1,0 0 0,0 0 1,1 1-1,-1 0 0,1 0 0,-16 9 1,5 0-99,0 1 1,0 0 0,1 2-1,1 0 1,0 0 0,2 2-1,0 0 1,0 1 0,2 0 0,0 1-1,1 1 1,1 0 0,-14 34-1,23-48 5,0-1 1,1 1-1,0 0 0,0 0 0,0 0 0,0 0 0,1 0 0,1 9 0,-1-12-42,1-1-1,-1 0 1,1 1-1,0-1 1,0 0-1,0 1 1,0-1-1,0 0 1,0 0-1,1 0 1,-1 0-1,1 0 1,-1 0-1,1 0 1,0-1-1,0 1 1,0-1-1,0 1 1,0-1-1,0 0 1,3 2-1,7 2 17,-1-1 0,1 0 0,0-1 0,1 0 0,-1-1 0,17 2 0,81-2 77,-72-3-119,-22 1-363,0 0-1,0-1 0,-1-1 1,1 0-1,29-9 1,31-15-7324,-42 16 22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4.6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4 316 6371,'0'0'19081,"-1"-2"-17555,1-2-1403,-1 0 1,0 0 0,1 0 0,0 0-1,0 0 1,0 0 0,0 0-1,1 0 1,0 1 0,-1-1 0,1 0-1,1 0 1,-1 0 0,1 1-1,-1-1 1,1 1 0,0-1 0,0 1-1,3-4 1,7-10-60,1 1 1,20-20-1,-26 28 35,4-2-88,0 0-1,0 0 1,1 1-1,0 1 1,0 0-1,1 0 1,19-7-1,6 0-29,52-12 0,-49 15 37,-13 5-17,0 1 1,49-5-1,-60 10-1,0 0-1,-1 2 1,1-1 0,0 2 0,32 8 0,61 15 26,-73-18-9,0 1 0,71 28 0,-31 3 42,-71-36-2509,-14-5 159,-14-6-2538,1-5-3334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22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7267,'0'0'15463,"-30"145"-13414,30-89-480,0-15-817,0-6-463,20-8-129,6-13-160,5-7-112,10-7-33,10 0-767,11-34-977,-1-15-896,-4-6-4258,-11-1-7620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3:59.6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83 118 880,'0'0'7636,"1"-5"-4715,0-1-1965,1-5 418,0-1 1,-1 1-1,-1-19 0,0 28-1168,0 1 1,0-1-1,0 0 0,0 1 0,0-1 0,-1 0 0,1 1 0,0-1 0,-1 1 0,1-1 1,-1 0-1,0 1 0,0-1 0,1 1 0,-1 0 0,0-1 0,0 1 0,0 0 0,0-1 1,-1 1-1,1 0 0,0 0 0,0 0 0,-1 0 0,1 0 0,0 0 0,-1 0 0,1 1 1,-1-1-1,0 0 0,1 1 0,-1 0 0,1-1 0,-1 1 0,-2-1 0,3 2-117,0-1 1,0 1-1,0-1 0,0 0 0,0 1 1,0 0-1,0-1 0,0 1 0,0 0 0,0-1 1,0 1-1,0 0 0,0 0 0,0 0 1,1 0-1,-1 0 0,0 0 0,1 0 0,-1 0 1,1 0-1,-1 0 0,1 0 0,-1 2 1,-10 33 52,8-26-41,-3 16 165,1 1-1,1 0 0,1 0 0,2 47 0,1-72-246,0-1 0,-1 0 0,1 0 0,0 0 0,0 1 0,0-1 0,1 0 0,-1 0 0,0 0 0,0 1 0,1-1 0,-1 0-1,1 0 1,-1 0 0,1 0 0,-1 0 0,1 0 0,0 0 0,-1 0 0,1 0 0,0 0 0,0 0 0,0 0 0,0 0 0,-1-1 0,1 1 0,0 0 0,1-1 0,-1 1-1,0-1 1,0 1 0,0-1 0,0 1 0,0-1 0,2 1 0,-1-2-12,0 1-1,0 0 1,0 0-1,0-1 1,0 1-1,0-1 1,0 0-1,0 0 1,0 1-1,0-1 1,0 0 0,-1-1-1,1 1 1,0 0-1,-1 0 1,1-1-1,0 1 1,-1-1-1,0 0 1,2-2-1,11-19-3,-1 0-1,-1-1 0,-1-1 0,-2 0 0,11-38 1,-15 53-177,1 15 55,2 19 81,-7-19 89,5 9 189,0 1 0,1-1 0,1-1 0,13 19 0,-8-20-141,-12-11-130,0-1-1,0 1 0,0 0 1,0-1-1,0 1 0,0 0 1,0 0-1,0 0 0,0 0 0,-1 0 1,1 0-1,0 0 0,-1 0 1,1 0-1,-1 0 0,1 0 0,-1 0 1,1 0-1,-1 0 0,0 1 1,0-1-1,1 0 0,-1 1 0,7 17-3758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4:00.00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7764,'0'0'7307,"0"19"-4412,1 13-1903,0 20 1304,2 1 1,3-1-1,12 53 1,-18-104-2292,0 0 0,0 0 1,1-1-1,-1 1 1,0 0-1,1 0 1,-1-1-1,1 1 1,-1 0-1,1-1 1,-1 1-1,1 0 0,-1-1 1,1 1-1,0-1 1,-1 1-1,1-1 1,0 1-1,-1-1 1,1 1-1,0-1 1,0 0-1,-1 1 0,1-1 1,0 0-1,0 0 1,0 0-1,-1 0 1,1 0-1,0 0 1,1 0-1,0 0 3,-1 0 0,0 0-1,1-1 1,-1 1 0,0-1 0,1 1 0,-1-1 0,0 0-1,0 1 1,1-1 0,-1 0 0,0 0 0,0 0-1,0 0 1,0 0 0,0 0 0,0 0 0,0 0 0,0-2-1,93-165 1403,-43 52-3633,-49 111 1914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4:00.3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0 223 9412,'0'0'13161,"17"14"-11963,57 38-371,-72-51-787,1 1 0,-1-1 0,1 0 1,0 0-1,-1 0 0,1 0 0,0 0 0,-1 0 0,1-1 0,0 0 1,0 1-1,0-1 0,0 0 0,0 0 0,-1-1 0,1 1 0,0-1 1,0 1-1,0-1 0,-1 0 0,6-2 0,-2 0 36,0-1-1,-1 0 0,1-1 0,-1 1 1,1-1-1,4-6 0,-2 3-7,2-2-34,-2 0 1,1-1-1,-1 0 1,-1 0-1,0-1 1,0 0-1,4-12 1,-7 15-55,-1 1 0,0-1 0,-1 1 0,0-1-1,0 0 1,-1 0 0,0 0 0,-1 0 0,0 0 0,0 0 0,-3-14 0,3 22 35,0-1 0,-1 1 1,1 0-1,0-1 0,-1 1 0,1 0 1,-1 0-1,1 0 0,-1-1 1,0 1-1,0 0 0,1 0 0,-1 0 1,0 0-1,0 0 0,0 0 1,0 0-1,0 1 0,0-1 1,0 0-1,0 0 0,0 1 0,-1-1 1,1 1-1,0-1 0,0 1 1,-1-1-1,1 1 0,0 0 1,0 0-1,-1-1 0,1 1 0,0 0 1,-1 0-1,-1 1 0,0-1 38,1 1 0,-1-1 0,1 1 0,0 0 0,0 0 0,-1 0 0,1 0 0,0 0 1,0 1-1,0-1 0,0 1 0,0-1 0,1 1 0,-1-1 0,0 1 0,1 0 0,-1 0 0,-1 4 0,-4 11 105,0 0 0,2 0 0,0 1 0,1 0 0,1 0 0,1 0 0,0 0 0,2 28 0,0-44-144,0 0 0,1 0 1,-1 0-1,1 0 1,-1-1-1,1 1 1,0 0-1,-1 0 0,1 0 1,0-1-1,0 1 1,0 0-1,1-1 1,-1 1-1,0-1 0,1 1 1,-1-1-1,1 0 1,-1 1-1,1-1 0,-1 0 1,1 0-1,0 0 1,0 0-1,0-1 1,-1 1-1,1 0 0,0-1 1,0 1-1,0-1 1,3 1-1,9 1-66,1-1 1,-1 0-1,21-1 0,-19 0-178,-11-1-340,0 1 1,0-1-1,1-1 1,-1 1-1,0-1 1,0 0-1,0 0 1,-1 0 0,1 0-1,0-1 1,-1 0-1,0 0 1,1 0-1,-1-1 1,-1 1-1,7-8 1,-10 11 485,30-27-8653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4:00.9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59 14 8644,'0'0'7150,"-3"23"-4101,-23 157 2559,20-138-3651,-15 50 0,20-173-2464,0 29 163,1-28 251,11 90 634,11 30-153,-11-18 125,20 29-1,-28-45-492,1-1 0,1 0 0,-1 0 0,1 0 0,0-1 0,0 1 0,1-1 0,-1 0 0,1-1 0,6 4 0,-11-6-33,0-1 0,-1 1 0,1-1 0,0 1 0,0-1 0,0 1 0,0-1 0,0 0 0,0 1 0,0-1 0,0 0 0,0 0 0,0 0 0,-1 0 0,1 0 0,0 0 0,0 0 0,0 0 0,0 0 0,0 0 0,0 0 0,0-1 0,0 1 0,0 0 0,0-1 0,0 1 1,0-1-1,-1 1 0,1-1 0,0 1 0,0-1 0,0 0 0,0 0 0,1-2 0,-1-1 1,0 1 0,0 0 0,0-1-1,0 1 1,-1 0 0,1-1-1,-1-3 1,1 2 62,13-266-1658,-14 270 1338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4:01.4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13 112 11573,'0'0'1638,"-2"24"2212,-6 200 2873,6-189-5635,1 0 295,1-35-1374,0 0 0,0-1 0,0 1 1,0 0-1,0 0 0,0 0 0,0 0 0,0 0 0,0 0 0,0 0 0,0 0 0,0 0 0,0 0 0,1 0 0,-1 0 0,0-1 0,0 1 0,0 0 0,0 0 0,0 0 0,0 0 0,0 0 0,0 0 0,0 0 0,0 0 0,0 0 0,0 0 0,0 0 0,0 0 0,0 0 0,1 0 0,-1 0 0,0 0 0,0 0 0,0 0 0,0 0 0,0 0 0,0 0 0,0 0 0,0 0 0,0 0 0,0 0 0,1 0 0,-1 0 0,0 0 0,0 0 0,0 0 1,0 0-1,7-23 111,15-61 100,-6 30-13,11-79 1,-27 132-202,0 1 0,0 0 1,0-1-1,0 1 0,0 0 1,0-1-1,-1 1 0,1-1 1,0 1-1,1 0 1,-1-1-1,0 1 0,0 0 1,0-1-1,0 1 0,0 0 1,0-1-1,0 1 0,0-1 1,1 1-1,-1 0 0,0 0 1,0-1-1,1 1 1,-1 0-1,0-1 0,0 1 1,1 0-1,-1 0 0,0-1 1,1 1-1,-1 0 0,0 0 1,0 0-1,1 0 0,-1-1 1,1 1-1,-1 0 1,0 0-1,1 0 0,-1 0 1,0 0-1,1 0 0,-1 0 1,1 0-1,-1 0 0,0 0 1,1 0-1,-1 0 0,0 0 1,1 0-1,-1 0 1,0 1-1,1-1 0,-1 0 1,0 0-1,1 0 0,-1 0 1,0 1-1,1-1 0,-1 0 1,0 0-1,0 1 0,1-1 1,-1 0-1,0 1 1,0-1-1,1 0 0,-1 1 1,24 30 803,-15-18-494,165 170 1018,-170-178-1328,-2-2-1,-1-1-1,1 0 1,0 0-1,0 0 1,0-1-1,0 1 1,0 0-1,0-1 1,0 1-1,0-1 1,1 1-1,-1-1 1,1 0 0,-1 0-1,1 0 1,-1-1-1,1 1 1,0-1-1,-1 1 1,4-1-1,-5 0-1,3-1 25,-3-8 40,-1 6-52,0-283 832,-5 232-803,5 53-107,0-1-1,0 1 1,-1-1-1,1 1 0,0-1 1,-1 1-1,1-1 1,-1 1-1,0 0 1,1-1-1,-1 1 0,0 0 1,0-1-1,0 1 1,0 0-1,0 0 0,0 0 1,0 0-1,0 0 1,0 0-1,0 0 0,-1 0 1,1 0-1,0 1 1,-1-1-1,1 0 0,0 1 1,-1-1-1,-2 0 1,3 2-225,0-1 0,-1 1 0,1 0 0,0-1 0,-1 1 0,1 0 0,0 0 0,0 0 0,0 0 0,0 0 0,0 0 0,0 0 0,0 0 0,0 0 0,0 1 0,0-1 0,1 0 0,-1 0 0,0 3 0,-3 2-1414,-15 25-7322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4:12.46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 6 1121,'-13'-5'31593,"49"34"-31530,-26-20-65,1-1 0,0 0 0,1 0 0,14 8 0,-12-9 2,-1 1 0,-1 1 0,0 0 0,0 1 0,-1 1 0,0-1 0,12 17 0,28 26 0,-36-36 0,-13-14 0,0-1 0,0 1 0,0-1 0,1 1 0,-1-1 0,1 0 0,0 0 0,3 2 0,1 1 0,-1 0 0,1 0 0,-1 1 0,0 0 0,-1 0 0,7 9 0,-4-6 0,-1 0 0,1 0 0,12 9 0,37 31 0,78 69 0,-129-113-142,-5-5 11,-1 0 0,1 0 0,-1 0 0,1 0 1,-1 1-1,1-1 0,-1 0 0,0 0 0,1 1 0,-1-1 0,1 0 0,-1 1 0,0-1 0,1 0 0,-1 1 0,1-1 0,-1 1 0,0-1 0,0 1 0,1-1 1,-1 1-1,0-1 0,0 1 0,0-1 0,0 1 0,1-1 0,-1 1 0,0-1 0,0 1 0,0-1 0,0 1 0,0-1 0,0 1 0,0-1 0,0 1 0,-1-1 1,1 1-1,0-1 0,0 1 0,0-1 0,0 1 0,-1-1 0,1 1 0,0-1 0,0 1 0,-1-1 0,1 0 0,0 1 0,-1-1 0,1 0 0,-1 1 0,1-1 1,-1 1-1,-9 15-2971,-13 21-5249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4:13.33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40 1601,'0'0'20052,"6"1"-18300,17 4-364,-1-1-425,0 0 0,43 1 0,233-5 913,-297 0-1965,0 0 1,-1 0-1,1 0 1,-1-1-1,1 1 1,-1 0 0,1-1-1,-1 1 1,1 0-1,-1-1 1,1 1 0,-1-1-1,1 1 1,-1-1-1,0 1 1,1-1 0,-1 1-1,0-1 1,1 1-1,-1-1 1,0 1 0,0-1-1,0 1 1,1-1-1,-1 0 1,0 1 0,0-1-1,0 0 1,0 1-1,0-2 1,0-23-5846,0 21 3595,0-11-5576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4:13.5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10213,'0'0'10180,"5"131"-7458,9-99-577,-9 8-577,5-14-783,-5 0-449,0-6-288,0-7-48,-5-6-32,0-21-11509,0-18 4321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4:14.0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6547,'0'0'11995,"3"20"-9896,57 376 6209,-58-382-8246,1-1 0,0 0-1,1 0 1,0 0 0,1-1 0,8 15-1,-12-26-85,-1 0 0,1 0 0,-1-1 0,1 1-1,0 0 1,-1-1 0,1 1 0,0 0-1,-1-1 1,1 1 0,0-1 0,0 1 0,0-1-1,0 1 1,-1-1 0,1 0 0,0 1-1,0-1 1,0 0 0,0 0 0,0 0-1,0 0 1,0 0 0,0 0 0,0 0 0,0 0-1,0 0 1,0 0 0,0 0 0,0 0-1,-1-1 1,1 1 0,0 0 0,1-1 0,1-1-68,0 1 0,0-1 1,-1 0-1,1 0 1,-1 0-1,1 0 1,-1 0-1,0 0 1,3-4-1,11-17-12,-12 16 77,1 0 0,0 0 0,0 0 1,10-9-1,-12 14 12,0-1 1,0 1 0,0 0-1,0 1 1,1-1 0,-1 0 0,0 1-1,1 0 1,-1 0 0,1 0 0,0 0-1,-1 0 1,1 1 0,-1 0-1,5 0 1,9-1-74,-12 1 98,0-1 0,1 1 0,-1 0 0,0 0 0,1 1 0,-1 0 0,0 0 0,0 0 0,0 0 1,0 1-1,0 0 0,7 4 0,-9-4 4,0 0 1,1-1 0,-1 1 0,0-1-1,0 1 1,1-1 0,-1 0-1,1-1 1,-1 1 0,1 0 0,-1-1-1,1 0 1,-1 0 0,1 0-1,-1 0 1,1 0 0,0-1 0,-1 0-1,1 1 1,-1-1 0,0-1-1,1 1 1,-1 0 0,0-1 0,0 0-1,0 0 1,0 0 0,0 0-1,0 0 1,0 0 0,-1-1 0,4-4-1,3-7-26,0-1-1,-1 0 0,-1-1 1,0 1-1,-2-2 1,1 1-1,-2 0 0,0-1 1,-1 0-1,-1 0 0,-1 0 1,0 0-1,-1 0 1,-3-19-1,3 36 24,0-1-1,0 1 1,0-1-1,0 1 1,0 0 0,0-1-1,0 1 1,0-1 0,0 1-1,0 0 1,-1-1-1,1 1 1,0 0 0,0-1-1,0 1 1,-1 0 0,1-1-1,0 1 1,0 0 0,-1-1-1,1 1 1,0 0-1,-1 0 1,1-1 0,0 1-1,-1 0 1,1 0 0,-1 0-1,1 0 1,0-1-1,-1 1 1,1 0 0,-1 0-1,1 0 1,0 0 0,-1 0-1,0 0 1,0 0 24,0 1 0,1-1 0,-1 0-1,0 1 1,0-1 0,0 1 0,1-1 0,-1 1 0,0 0 0,0-1 0,1 1 0,-1-1 0,1 1-1,-1 0 1,0 0 0,1-1 0,0 1 0,-1 0 0,0 1 0,-11 28 149,2 1 0,1 0 0,1 0 0,1 0 0,2 1 0,2 0 0,0 36 0,3-67-182,0 1-1,0-1 0,1 1 0,-1-1 0,1 1 0,0-1 0,-1 1 0,1-1 0,0 1 0,0-1 0,-1 1 0,1-1 1,0 0-1,1 0 0,-1 0 0,0 1 0,0-1 0,0 0 0,1 0 0,-1-1 0,0 1 0,1 0 0,-1 0 1,1-1-1,-1 1 0,1-1 0,-1 1 0,1-1 0,0 1 0,-1-1 0,3 0 0,8 2-14,0-1 0,0-1 0,14 0 0,-13 0-31,6 0-393,22 1-3244,-39-2 2954,0 1 0,0 0 1,0 0-1,0-1 0,0 1 0,-1-1 0,1 0 0,0 1 1,0-1-1,-1 0 0,1 0 0,0 0 0,-1 0 0,1-1 1,-1 1-1,3-3 0,6-14-11457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4:14.46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108 1 7267,'0'0'17214,"-13"13"-16291,-42 44-192,51-52-621,0 0 0,0 0 0,1 1 1,0-1-1,0 1 0,0 0 1,0 0-1,1 0 0,0 1 0,0-1 1,1 0-1,0 1 0,0-1 1,0 1-1,1 7 0,-1 3 81,0 99 273,1-113-459,1 1 0,-1 0-1,1 0 1,0-1 0,0 1 0,0 0-1,0-1 1,1 1 0,0-1-1,-1 1 1,1-1 0,1 0-1,4 6 1,39 35-26,-23-24 32,-18-16 9,0 1 0,-1 0-1,1 0 1,-1 0 0,0 0-1,-1 1 1,1-1 0,-1 1-1,0 0 1,-1 0 0,1 0-1,-1 1 1,0-1 0,-1 0-1,0 1 1,0-1 0,0 1-1,0 10 1,-2-16 0,1-1 1,0 1 0,0-1-1,-1 1 1,1 0-1,0-1 1,-1 1-1,1-1 1,0 1-1,-1-1 1,1 1-1,-1-1 1,1 1 0,-1-1-1,1 1 1,-1-1-1,1 0 1,-1 1-1,1-1 1,-1 0-1,0 1 1,1-1-1,-1 0 1,0 1-1,-28 5 436,22-5-594,-1 0 0,0-1 0,0 0 0,0-1 0,-9-1 0,16 2-128,0-1 0,0 1 0,0-1 1,0 1-1,0-1 0,0 0 0,0 1 0,0-1 0,0 0 0,0 0 0,0 0 0,1 0 0,-1 0 0,0 0 0,1 0 0,-1 0 0,1 0 0,-1 0 0,1 0 0,-1 0 0,1 0 1,0-1-1,-1-1 0,-1-27-6885,2 25 6494,0-27-6578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22.7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6627,'0'0'5741,"0"20"-1806,19 256 5374,-10-192-7660,-8-57-1261,1-1-1,2 1 1,1-1 0,1 0-1,14 41 1,-18-63-385,0-1 0,-1 0 1,1 0-1,0 0 0,0 0 1,1 0-1,-1 0 0,1 0 1,2 2-1,-4-4-26,0-1 1,1 1 0,-1 0-1,0-1 1,0 1-1,0 0 1,1-1 0,-1 0-1,0 1 1,1-1-1,-1 0 1,0 0 0,1 1-1,-1-1 1,0 0-1,1 0 1,-1-1 0,0 1-1,1 0 1,-1 0-1,0-1 1,1 1 0,-1-1-1,0 1 1,0-1-1,1 1 1,-1-1-1,0 0 1,0 1 0,2-3-1,7-6-271,0-2-1,0 1 0,-1-2 1,0 1-1,12-22 0,15-19-570,-35 50 834,10-12-553,1 0 1,20-18-1,-29 29 527,1 0-1,0 0 1,0 0-1,0 1 1,0-1-1,0 1 1,0 0-1,1 1 1,-1-1 0,1 1-1,-1-1 1,1 1-1,0 1 1,6-1-1,-8 1 108,-1 0 0,0 0 0,1 1 0,-1-1 0,0 1 0,0 0 0,1 0 0,-1-1 0,0 1 0,0 1 0,0-1 0,0 0 0,0 0 0,0 1 0,0-1 0,2 4 0,23 32 1351,-18-23-811,2 3 359,1 0-1,28 28 0,-36-40-884,1-1 1,0 0-1,0 0 0,1 0 1,-1-1-1,1 1 1,0-1-1,0-1 0,0 1 1,0-1-1,1 0 0,-1-1 1,12 2-1,-7-1-58,0-1-1,0-1 0,0 0 1,0 0-1,0-1 0,0 0 1,0-1-1,-1-1 0,1 0 1,0 0-1,-1-1 0,0 0 1,0 0-1,0-2 0,0 1 1,-1-1-1,11-9 0,-8 6-64,0-1-1,-1 0 1,0-1 0,-1-1-1,0 1 1,0-2-1,-2 1 1,1-1-1,-2-1 1,1 1 0,-2-1-1,0 0 1,-1-1-1,0 1 1,-1-1-1,-1 0 1,0 0 0,-1-1-1,-1 1 1,0 0-1,-2-19 1,0 31 78,1 1 0,-1 0-1,0 0 1,0 0 0,0 0 0,0 0 0,0 0-1,-1 0 1,1 0 0,0 1 0,-1-1 0,0 0-1,1 1 1,-1-1 0,0 1 0,0 0-1,1-1 1,-1 1 0,0 0 0,0 0 0,0 0-1,-1 1 1,1-1 0,0 0 0,0 1 0,0-1-1,-1 1 1,1 0 0,0 0 0,0 0 0,-1 0-1,1 0 1,0 0 0,0 0 0,-1 1 0,1 0-1,0-1 1,0 1 0,0 0 0,0 0 0,0 0-1,0 0 1,-3 2 0,0 1 36,0 1-1,0 0 1,0 0-1,0 0 1,1 1-1,0 0 1,0 0 0,-5 11-1,3-5 54,0 1 0,1-1 0,-6 26 0,7-21 68,2 0-1,0 0 1,0 33-1,2-45-152,0 1 1,0 0-1,1-1 0,0 1 0,0-1 0,1 0 1,0 1-1,-1-1 0,2 0 0,-1 0 0,1 0 1,-1 0-1,1 0 0,1-1 0,-1 1 0,5 3 1,2 1 21,0-1 1,1 0-1,0-1 1,0-1-1,1 0 1,0 0-1,0-1 1,0 0-1,1-1 1,14 3-1,6-2 48,0-1 0,63-1 0,-94-2-166,0-1 0,0 0 0,0 0 0,-1 0 0,1 0 1,0-1-1,0 1 0,0 0 0,-1-1 0,1 1 0,0-1 0,0 0 1,-1 0-1,1 0 0,-1 1 0,1-1 0,-1-1 0,1 1 1,-1 0-1,1 0 0,-1 0 0,0-1 0,1-1 0,5-16-2822,-6-7-3301,-1 5-4169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4:15.01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9941,'0'0'10025,"3"23"-7685,-1 4-1582,1 1 351,0-1 0,15 52 0,-12-58 11,14 35 0,-17-49-1029,1 1 1,0-1-1,0 0 0,0-1 1,1 1-1,0-1 1,0 0-1,9 8 0,-10-8-77,-3-5-12,0 1 0,0-1 0,0 0 0,0 1 0,1-1-1,-1 0 1,0 0 0,0 0 0,1 0 0,-1 0 0,0 0 0,1 0-1,-1 0 1,1-1 0,-1 1 0,3 0 0,-4-1-3,0 0 1,1 0-1,-1 1 1,0-1-1,1 0 1,-1 0-1,0 0 1,1 0-1,-1 0 1,0 0-1,1 0 1,-1 0-1,0 0 1,1 0-1,-1 0 1,0 0-1,1 0 1,-1 0-1,0 0 1,1 0-1,-1-1 1,0 1-1,0 0 0,1 0 1,-1 0-1,0 0 1,1-1-1,-1 1 1,0 0-1,0 0 1,0-1-1,1 1 1,-1 0-1,0 0 1,0-1-1,0 1 1,1-1-1,3-14-13,-2 8 8,4-14 30,2 1 0,11-21 0,-19 40-28,0 1 1,0-1-1,1 1 0,-1 0 1,0-1-1,0 1 0,1-1 1,-1 1-1,0-1 0,1 1 1,-1 0-1,1-1 0,-1 1 1,0 0-1,1-1 0,-1 1 1,1 0-1,-1 0 0,1-1 1,-1 1-1,1 0 0,-1 0 0,0 0 1,1 0-1,0 0 0,-1 0 1,1 0-1,-1 0 0,1 0 1,-1 0-1,1 0 0,-1 0 1,1 0-1,-1 0 0,1 0 1,-1 0-1,1 0 0,-1 1 1,0-1-1,1 0 0,-1 0 1,1 1-1,-1-1 0,1 0 1,-1 1-1,0-1 0,1 1 1,16 21-70,-15-20 84,7 11 140,1 0-1,1 0 0,0-1 0,1-1 0,0 0 0,22 16 1,-32-26-141,0 0 1,0 0 0,0 0 0,1 0 0,-1 0 0,0 0 0,0-1 0,0 1 0,1-1-1,3 0 1,-5 1-4,0-1 0,-1 0 0,1 0 0,0 0-1,0 0 1,-1-1 0,1 1 0,0 0 0,-1 0-1,1 0 1,0 0 0,0-1 0,-1 1 0,1 0-1,0-1 1,-1 1 0,1-1 0,-1 1 0,1 0-1,0-1 1,-1 1 0,1-1 0,-1 0 0,1 1 0,-1-1-1,0 1 1,1-1 0,-1 0 0,1 1 0,-1-2-1,12-72 405,-3 0 0,-2-131 0,-7 203-366,-21 2-3604,-2 1-1342,-1 4-3161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4:32.93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651 1 2177,'0'0'30385,"0"1"-30209,0 4-147,0-4-29,0 0 0,0-1 0,0 1 0,-1 0 0,1-1 0,0 1 0,0 0 0,0 0 0,0-1 0,-1 1 0,1 0 0,0-1 0,-1 1 0,1-1 0,0 1 0,-1 0 0,1-1 0,-1 1 0,1-1 0,-1 1 0,-5 7 0,1 1 0,0-1 0,0 0 0,-11 11 0,1-1 0,-86 118 0,39-53 0,17-20 0,-92 100 0,92-116 0,16-14 0,22-26 0,0 0 0,1 1 0,-11 17 0,-18 15 0,-29 50 0,41-60 0,9-14-301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4:34.78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 79 1313,'0'0'19921,"-3"0"-17931,-5-1 3608,10-1-2761,23-6-2258,13-5-682,-34 11 153,1 1 0,-1 0 1,1 0-1,0 0 1,0 1-1,8-1 0,5 0-29,70-20 80,-67 14-69,1 2-1,0 0 1,0 1-1,31-1 1,96 5-91,-149 0-317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4:35.1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1 9636,'0'0'10512,"0"23"-9304,0 146 1882,-2-109-1836,0-38-869,1 0 0,1 0 1,1 0-1,1-1 0,1 1 1,10 38-1,-12-56-365,-1-3-18,0-1-1,1 1 1,-1-1-1,0 1 1,0-1-1,0 1 1,0-1-1,0 1 1,1-1-1,-1 1 1,0-1-1,0 1 1,1-1 0,-1 1-1,0-1 1,1 0-1,-1 1 1,0-1-1,1 0 1,-1 1-1,1-1 1,-1 0-1,0 1 1,1-1-1,-1 0 1,2 0-1,-2 0 87,0-13-11274,0 0 3094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4:35.4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11 341 7075,'0'0'10728,"19"-26"-8103,61-86-979,-75 105-1420,0-1 0,0 0 0,-1 1 0,0-1 0,0-1 0,-1 1 0,0 0 0,0-1 0,-1 0 0,0 1 0,-1-1 0,0 0 0,0 0 0,-1 0 0,-1-11 0,0-6 1481,1 25-1624,0 0 1,0 0 0,0 0 0,0-1 0,0 1-1,0 0 1,-1 0 0,1 0 0,0 0 0,-1-1-1,1 1 1,-1 0 0,1 0 0,-1 0 0,0 0-1,1 0 1,-1 0 0,0 1 0,0-1 0,0 0-1,0 0 1,-1-1 0,-1 1 19,1 0-1,0 0 1,-1 0 0,1 1 0,0-1-1,-1 0 1,1 1 0,-1 0-1,1 0 1,-5 0 0,6 0-88,-1 0 0,0 1 0,1-1 0,-1 1 0,0-1 0,1 1 1,-1 0-1,0-1 0,1 1 0,-1 0 0,1 0 0,0 0 0,-1 0 0,1 1 0,0-1 0,0 0 0,-1 1 0,1-1 0,0 0 1,0 1-1,1-1 0,-1 1 0,0 0 0,0-1 0,0 4 0,-4 5 12,-6 8 33,2 1 1,0 0-1,1 0 1,1 1-1,1 0 1,0 1-1,2-1 1,-4 41-1,8-58-44,0-1 1,0 0-1,0 0 0,1 1 1,-1-1-1,1 0 0,-1 0 1,1 0-1,0 0 0,0 0 1,0 1-1,0-2 0,0 1 1,0 0-1,1 0 0,-1 0 1,1 0-1,-1-1 0,1 1 1,0-1-1,-1 1 0,1-1 1,0 0-1,0 0 0,0 0 1,0 0-1,0 0 0,0 0 0,0 0 1,1-1-1,2 1 0,7 2-174,0-2 0,1 0 1,-1 0-1,20-2 0,-11 0-909,-17 1 553,-1 0 0,0 0 0,0-1 0,0 1 0,1-1 0,-1 0 0,0 0 0,0 0 0,0 0 0,0 0 0,0-1 0,0 1 0,-1-1 0,1 0 0,0 0 0,-1 0 0,1 0 0,-1 0 0,0-1 0,3-3 0,19-15-7666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4:35.76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87 1 8100,'0'0'16605,"-4"10"-14375,2 6-1982,1 0-1,1 29 1,0-38-204,1-1-1,0 0 1,0 1-1,0-1 1,1 0-1,0 0 1,0 0-1,1 0 1,-1 0-1,6 8 1,25 27-36,-23-30 5,0 2-1,-1-1 0,0 1 0,-1 0 0,0 1 0,5 14 0,-13-28 16,0 1 0,0-1-1,0 1 1,0-1 0,0 0-1,0 1 1,0-1 0,0 1 0,0-1-1,0 0 1,0 1 0,0-1-1,0 0 1,0 1 0,0-1 0,-1 1-1,1-1 1,0 0 0,0 1-1,0-1 1,-1 0 0,1 0-1,0 1 1,0-1 0,-1 0 0,1 1-1,0-1 1,-1 0 0,1 0-1,0 0 1,-1 1 0,-19 6 434,-24 0-226,23-5-827,1-1-1,-37-4 1,55 3 383,1 0 0,-1-1 0,1 1-1,-1-1 1,1 1 0,0-1 0,-1 1 0,1-1 0,0 0 0,-1 0 0,1 0 0,0 0 0,0 0 0,0 0-1,0 0 1,0 0 0,0 0 0,0 0 0,0 0 0,0-1 0,1 1 0,-1 0 0,0-1 0,1 1-1,-1 0 1,1-1 0,0 1 0,-1-1 0,1 1 0,0-3 0,-6-27-6099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4:35.9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0 105 8564,'0'0'11653,"131"0"-9524,-82-13-224,-1-7-1169,-4 7-543,-10-7-193,-10 7-785,-9 7-1280,-10-1-1568,-5-6-8869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4:36.1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23 0 8212,'0'0'4372,"-4"21"-351,2-12-3595,-4 19 1019,2 0 0,0 0 0,2 0 0,2 44 0,0-67-1289,1 0 0,0 0 0,1 0 0,-1 0 0,1 0 0,0-1-1,0 1 1,1-1 0,-1 1 0,1-1 0,0 0 0,0 0 0,0 0-1,1 0 1,-1-1 0,1 0 0,0 1 0,0-1 0,7 4-1,-3-3-107,0 0 0,0-1-1,1 1 1,-1-2 0,1 1-1,0-1 1,0-1 0,0 1-1,17-1 1,-24-1-96,0 0 0,-1-1 0,1 1 0,0-1 0,-1 1-1,1-1 1,0 1 0,-1-1 0,1 0 0,-1 0 0,1 0 0,-1 0 0,0 0 0,1 0-1,-1 0 1,0 0 0,0-1 0,0 1 0,0 0 0,0-1 0,0 1 0,0-1 0,0 1-1,1-4 1,11-41-3758,-11 40 2996,4-26-4560,3-1-2215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4:36.44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8148,'0'0'10479,"0"28"-7928,0 194 2168,0-151-3321,3 0 0,13 72 0,-14-129-1352,-2-10-51,1 1 1,0 0 0,0-1 0,0 1 0,0-1 0,1 1-1,0-1 1,3 6 0,-1-56-6023,-4 5 2004,0-15-2164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4:36.81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10309,'0'0'9951,"15"1"-9244,-6 0-560,1-1 26,1 0 0,0 1 0,0 1 0,-1 0 0,1 0 1,-1 1-1,0 1 0,0-1 0,0 2 0,12 6 1,-14-5 197,-1 0 1,0 1 0,-1-1 0,1 2-1,-1-1 1,-1 1 0,1 0 0,-1 0-1,-1 0 1,6 14 0,-7-17-240,-1 2 0,0-1 0,-1 0 1,1 0-1,-1 0 0,0 1 0,-1-1 0,0 1 0,0-1 1,0 0-1,0 1 0,-1-1 0,0 1 0,-1-1 0,0 0 1,-4 11-1,-127 239 999,125-242-1155,6-12-203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6.6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3009,'0'0'13270,"13"21"-10346,3 3-2078,2 5 330,-1 0 1,18 42 0,1 17 784,35 70-515,-70-156-1430,0 1-12,0 0 1,0-1 0,1 1 0,-1-1 0,1 1 0,0-1-1,-1 0 1,1 0 0,0 0 0,0 0 0,1 0-1,-1 0 1,0 0 0,3 1 0,-4-3-3,0 0-1,-1-1 1,1 1 0,-1 0 0,1 0 0,-1-1-1,1 1 1,-1 0 0,1-1 0,-1 1 0,1-1 0,-1 1-1,0 0 1,1-1 0,-1 1 0,0-1 0,1 1-1,-1-1 1,0 0 0,0 1 0,1-1 0,-1 1 0,0-1-1,0 1 1,0-1 0,0 1 0,0-1 0,0 0 0,0 1-1,0-1 1,0 1 0,0-2 0,1-1 12,1-8 40,31-135-212,-28 130 51,1 1-1,0 0 1,1 1 0,0-1-1,1 1 1,1 1 0,15-20-1,-22 31 99,0 0 0,1 0 0,-1 0 0,0 0 0,0 1 0,1-1 0,-1 0 0,1 1 0,0 0 0,-1 0 0,1 0 0,0 0 0,0 0 0,0 0 0,-1 1 0,1-1 0,0 1 0,0 0-1,0 0 1,0 0 0,0 0 0,0 0 0,0 1 0,0-1 0,-1 1 0,1 0 0,0 0 0,0 0 0,-1 0 0,1 0 0,0 1 0,-1-1 0,1 1 0,-1 0 0,0 0 0,0 0 0,1 0 0,-1 0 0,-1 0 0,4 4-1,6 12 187,-5-7-75,1 0 0,0-1-1,1 1 1,9 8 0,-16-18-135,1-1-1,-1 1 1,0-1 0,1 1-1,-1-1 1,1 1-1,0-1 1,-1 0 0,1 0-1,-1 0 1,1 0-1,-1 0 1,1 0 0,-1 0-1,1-1 1,-1 1 0,1 0-1,-1-1 1,1 1-1,-1-1 1,1 0 0,-1 1-1,0-1 1,1 0-1,-1 0 1,0 0 0,0 0-1,1 0 1,-1 0-1,0 0 1,0-1 0,1-1-1,3-7 23,0-1 0,-1 0-1,0 0 1,0 0 0,-1 0-1,-1-1 1,0 1 0,-1-1-1,0 0 1,0 1 0,-2-16-1,1 23 96,-1 0-1,1 0 1,0 0-1,-1-1 1,0 1-1,0 0 0,0 0 1,-1 0-1,1 1 1,-1-1-1,0 0 1,0 1-1,0-1 1,0 1-1,-1-1 1,0 1-1,1 0 1,-1 0-1,0 0 1,-1 0-1,1 1 0,0-1 1,-1 1-1,1 0 1,-1 0-1,0 0 1,0 1-1,0-1 1,0 1-1,0 0 1,0 0-1,0 0 1,0 1-1,-5-1 1,7 2-51,0-1 0,0 1 1,0 0-1,0-1 0,0 1 0,0 0 1,0 0-1,0 1 0,0-1 1,0 0-1,0 1 0,1-1 1,-1 1-1,0-1 0,1 1 1,-2 2-1,-27 38-30,18-24-12,9-14-371,0 0-1,1 1 1,-1-1 0,1 1-1,0-1 1,0 1 0,1 0-1,-2 8 1,2-9-989,1-1 0,-1 1 0,1 0 0,0-1 0,1 1 0,-1 0 0,2 4 0,2 0-6261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4:37.61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 1 2689,'-1'-1'16340,"-2"7"-15581,1 19 1110,0-1 1,2 1-1,6 48 1,22 74 616,-10-67-1776,1 10-403,-19-87-294,0-38-712,0-47-2207,0-3-3946,0 70 5192,0-43-5368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4:37.9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 53 6515,'-12'-43'4279,"10"34"5022,161 9-3750,-156 0-5470,0 0 0,0 0 0,-1 0-1,1 0 1,0 1 0,0-1-1,0 1 1,-1 0 0,1 0-1,0 0 1,-1 0 0,1 1-1,-1-1 1,1 0 0,-1 1 0,0 0-1,1 0 1,-1-1 0,0 1-1,0 1 1,-1-1 0,1 0-1,0 0 1,-1 1 0,1-1 0,-1 1-1,0-1 1,1 1 0,-1-1-1,-1 1 1,2 3 0,1 8 383,-1 0 1,-1 1-1,0-1 1,-1 0-1,-1 16 0,0 2-278,-2-4-18,-1 1 0,-1-1 0,-1 0 0,-1 0 0,-2 0 0,-17 37 0,-20 72 222,41-113-390,-4-86-7678,7 51 6344,-7-50-3436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4:47.2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 11 288,'0'0'18713,"-2"-3"-15995,-6-5-1151,5 10 27,2 21 752,1-8-2045,-2 64 1505,0-35-969,2 0 0,6 53 0,-4-90-799,-1 1 0,1-1 0,0 0-1,1 0 1,-1-1 0,2 1 0,-1 0 0,1-1 0,-1 0 0,9 9 0,-10-12-41,1 0 0,1 1 1,-1-1-1,0-1 1,1 1-1,0 0 1,-1-1-1,1 0 1,0 0-1,0 0 1,0 0-1,0-1 0,1 1 1,-1-1-1,0 0 1,1-1-1,-1 1 1,5-1-1,0 1 1,-5-1 4,-1 0 1,1 0-1,-1 0 1,1-1-1,0 1 0,-1-1 1,1 0-1,3-1 1,-5 1 3,-1 0 1,1 0-1,-1 0 1,1 0-1,-1-1 1,1 1-1,-1-1 1,0 1-1,0-1 1,0 1-1,0-1 1,0 1-1,0-1 1,0 0-1,0 0 1,-1 0-1,1 1 1,-1-1-1,1-4 0,8-48 130,-3-1-1,-1-107 0,-5 157-135,0 0 0,-1 0 0,0 0 0,1 0 0,-2 0 0,1 0 0,-2-6 0,2 9 0,0 0 0,0 0 0,0 1 0,0-1 0,0 0 0,-1 0 0,1 1 0,-1-1 0,1 1 0,-1-1 0,1 1 0,-1 0 0,0-1 0,1 1 0,-1 0 0,0 0 0,0 0 0,0 0 0,0 1 0,0-1 0,-3 0 0,-16-3 0,-1 2 0,-31 0 0,52 2 0,0 1 0,0-1 0,0 0 0,0 1 0,0-1 0,0 0 0,0 1 0,0-1 0,0 1 0,0 0 0,0-1 0,1 1 0,-1 0 0,0-1 0,0 1 0,1 0 0,-1 0 0,1 0 0,-2 1 0,-9 10 0,7-11-203,3-5-5476,1-8 1330,0-18-2788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4:49.0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66 9060,'0'0'17736,"3"0"-16356,9-2-768,0 0 0,0-1 0,0 0 0,14-5 1,-10 3-147,-8 2-346,1 0 10,1 0 1,-1 1 0,1 0-1,0 0 1,16 0 0,-2 4-20,-14-1-470,1-1 0,-1 0 0,1 0 0,10-3 0,-21-11-11790,0 2 1171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4:49.3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1 7203,'0'0'17088,"-1"24"-15311,-1 9-1134,1-4 138,0 1 0,6 46-1,-3-61-509,11 194 2161,-4-142-2165,-9-65-145,-1-17-9126,-7-3 1406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4:53.2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 10 2977,'-5'-7'29790,"36"6"-29790,-20 0 0,0 1 0,-1 0 0,1 0 0,0 1 0,-1 0 0,20 6 0,-20-4 0,-8-2 0,0-1 0,0 1 0,0 0 0,0 0 0,0 0 0,0 0 0,0 0 0,0 0 0,0 1 0,0-1 0,-1 1 0,1-1 0,-1 1 0,1 0 0,1 2 0,13 16 0,-12-17 0,-1 0 0,0 1 0,0-1 0,0 1 0,0 0 0,-1 0 0,1 0 0,-1 1 0,0-1 0,-1 0 0,1 1 0,-1-1 0,1 1 0,-1-1 0,-1 1 0,1 9 0,-1-13 0,0 1 0,0-1 0,-1 1 0,1-1 0,-1 0 0,1 0 0,-1 1 0,1-1 0,-1 0 0,0 0 0,1 0 0,-1 0 0,0 0 0,0 1 0,0-2 0,0 1 0,0 0 0,0 0 0,0 0 0,0 0 0,-3 0 0,-30 15 0,18-10 0,-28 14 0,24-12 0,1 1 0,-1 1 0,2 1 0,-20 14 0,38-25 0,0 0 0,0 0 0,1 0 0,-1 0 0,0 0 0,0 0 0,0-1 0,1 1 0,-1 0 0,0 0 0,0 0 0,0 0 0,1 0 0,-1 0 0,0 0 0,0 0 0,0 0 0,1 0 0,-1 1 0,0-1 0,0 0 0,0 0 0,0 0 0,1 0 0,-1 0 0,0 0 0,0 0 0,0 0 0,0 0 0,1 1 0,-1-1 0,0 0 0,0 0 0,0 0 0,0 0 0,0 0 0,0 1 0,1-1 0,-1 0 0,0 0 0,0 0 0,0 1 0,0-1 0,0 0 0,0 0 0,0 0 0,0 1 0,0-1 0,0 0 0,0 0 0,0 0 0,0 1 0,0-1 0,0 0 0,0 0 0,0 0 0,0 0 0,0 1 0,0-1 0,-1 0 0,1 0 0,0 0 0,0 1 0,0-1 0,0 0 0,0 0 0,-1 0 0,22 1 0,-18-1 0,47 0 0,146-6 0,-113 5 0,-82 1-170,-1 0-1,0 0 1,1 0-1,-1 0 1,0 0 0,0-1-1,1 1 1,-1 0-1,0 0 1,0 0 0,1 0-1,-1-1 1,0 1-1,0 0 1,0 0 0,1-1-1,-1 1 1,0 0-1,0 0 1,0-1-1,0 1 1,0 0 0,1-1-1,-1 1 1,0 0-1,0 0 1,0-1 0,0 1-1,0 0 1,0-1-1,0 1 1,0 0 0,0-1-1,0 1 1,0 0-1,0-1 1,0 1 0,-1 0-1,1 0 1,0-1-1,0 1 1,0 0 0,0 0-1,0-1 1,-1 1-1,1 0 1,0 0 0,0-1-1,0 1 1,-1 0-1,1 0 1,0 0 0,0-1-1,-1 1 1,-15-6-4048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4:57.9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89 3410,'0'0'16452,"-1"-4"-14459,1 1-1965,-3-12 4156,2 26-2318,1 24-1122,1-1 0,1 1 1,2-1-1,13 49 0,-12-45-381,-5-37-165,0-10 175,-13-223-194,12 166-179,1 40 0,0 21 0,0 9 0,0 302-3095,-3-319-2064,-9-11-497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5:19.1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26 7187,'0'0'22352,"2"-4"-21642,-1 2-645,0 1 0,0 0 1,0-1-1,0 1 0,1 0 1,-1-1-1,0 1 0,1 0 1,-1 0-1,1 0 0,-1 0 1,1 0-1,-1 1 0,1-1 1,0 0-1,-1 1 0,1-1 1,2 0-1,39-1 1092,-31 2-1098,-4 0-55,0 0 0,0 1 0,0 0 0,0 0 0,0 1 0,-1 0 0,1 0 0,0 1 0,-1 0 1,0 0-1,0 0 0,0 1 0,0 1 0,8 6 0,-13-10-4,0 1 0,0 0 0,0 0 0,0 0 0,-1 0 0,1 0 0,-1 0 0,1 0 0,-1 0 0,0 1 0,0-1 0,0 1 0,0-1 0,0 1 0,0-1 0,-1 1 0,1-1 0,-1 1 0,0 0 0,0-1 0,0 1 0,0 0 0,0-1 0,-1 1 0,0 3 0,0 0 0,-1 0 0,1 0 0,-1-1 0,-1 1 0,1-1 0,-1 1 0,0-1 0,0 0 0,0 0 0,-6 6 0,-2 1 0,-1 0 0,-21 16 0,29-25 0,-1 0 0,1 0 0,-1 0 0,0-1 0,0 1 0,0-1 0,0-1 0,0 1 0,-1-1 0,1 0 0,0 0 0,-9 0 0,14-1 0,-1 0 0,1 0 0,0 0 0,0 0 0,-1 0 0,1 0 0,0-1 0,-1 1 0,1 0 0,0 0 0,0 0 0,-1 0 0,1 0 0,0 0 0,-1 0 0,1 0 0,0 1 0,0-1 0,-1 0 0,1 0 0,0 0 0,0 0 0,-1 0 0,1 0 0,0 0 0,0 1 0,-1-1 0,1 0 0,0 0 0,0 0 0,0 1 0,-1-1 0,1 0 0,0 0 0,0 1 0,0-1 0,0 0 0,0 0 0,-1 1 0,1-1 0,0 0 0,0 0 0,0 1 0,0-1 0,0 0 0,0 0 0,0 1 0,0-1 0,0 1 0,0-1 0,0 1 0,0-1 0,1 0 0,-1 1 0,0-1 0,0 1 0,1-1 0,-1 0 0,0 1 0,0-1 0,1 0 0,-1 0 0,0 1 0,1-1 0,-1 0 0,0 1 0,1-1 0,-1 0 0,0 0 0,1 0 0,-1 1 0,1-1 0,-1 0 0,1 0 0,-1 0 0,0 0 0,1 0 0,-1 0 0,1 0 0,-1 0 0,1 0 0,-1 0 0,17-1 0,-15 1 0,40 1 0,0-3 0,0-1 0,50-11 0,-73 9-101,0 2-1,1 0 1,33 0-1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5:47.9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715 106 1649,'0'0'12790,"-4"-10"-8600,2 6 570,-22-23 1394,21 25-6012,1-1 1,-1 1-1,0 0 1,0-1-1,0 2 1,-1-1-1,1 0 1,0 1-1,-1-1 0,1 1 1,-1 0-1,0 0 1,-6-1-1,-8-4-30,17 5-94,0 1 0,-1-1-1,1 0 1,-1 0-1,1 1 1,-1-1 0,1 1-1,-1-1 1,1 1 0,-1 0-1,0-1 1,-2 1 0,-160 0 558,158 1-571,1 1 1,-1-1-1,1 1 1,-1 0-1,1 0 1,0 1-1,0-1 1,0 1-1,0 0 1,0 1-1,1-1 1,-7 7 0,-27 18 18,27-22 14,1 1 0,0 1 0,-16 15 1,-6 5 24,26-23-63,0 0 0,0 1 0,1 0 0,-5 7 0,-30 30 0,36-37 0,0-1 0,0 0 0,0 1 0,1 0 0,-4 8 0,-5 9 0,-12 16 0,-22 45 0,39-68 0,0 1 0,1 0 0,1 0 0,1 0 0,-5 33 0,6-18 0,1-22 0,0 0 0,1-1 0,0 1 0,1 0 0,0 0 0,1 0 0,0 0 0,0 0 0,1-1 0,0 1 0,1-1 0,0 1 0,5 9 0,2-3 0,0 0 0,2 0 0,0-1 0,16 15 0,6 8 0,-26-29 0,0 0 0,1 0 0,1-1 0,-1 0 0,2-1 0,-1 0 0,1 0 0,15 6 0,61 26 0,-13-6 0,-18-7 0,-39-17 0,1-1 0,0-1 0,27 8 0,-40-14 0,20 5 0,0-1 0,1-1 0,39 1 0,93-5 0,-148-1 0,-1 0 0,0-1 0,0 0 0,13-4 0,13-3 0,-17 5 0,0 0 0,-1-1 0,0-1 0,0-1 0,23-13 0,-21 7 0,-15 11 0,-1-1 0,1 0 0,0 1 0,0-1 0,0 1 0,0 0 0,0 0 0,1 1 0,-1-1 0,1 1 0,7-1 0,-8 1 0,-1 0 0,1 0 0,-1 0 0,0-1 0,0 1 0,0-1 0,0 0 0,0 0 0,0 0 0,0 0 0,-1-1 0,1 1 0,-1-1 0,4-4 0,-3 3 0,1 1 0,0-1 0,0 0 0,0 1 0,9-5 0,-8 4 0,-1 0 0,0 0 0,1 0 0,-1-1 0,0 1 0,-1-1 0,1 0 0,-1 0 0,0 0 0,2-7 0,12-16 0,-11 19 0,-2 1 0,1-1 0,-1 0 0,0-1 0,4-16 0,7-35 0,-9 40 0,-5 17 0,1-1 0,-1 1 0,0-1 0,0 1 0,0-1 0,-1-6 0,4-59 0,-1 49 0,-2 0 0,0-1 0,-6-41 0,1 46 0,-2 0 0,0 1 0,-15-27 0,16 32 0,-40-49 0,38 49 0,0 1 0,-1 0 0,-1 1 0,1 0 0,-16-13 0,5 7 0,-19-17 0,18 17 0,1-1 0,14 12 0,1 0 0,0 0 0,-1 1 0,0-1 0,1 1 0,-1 0 0,-1 0 0,1 1 0,-8-3 0,-15-9 0,-6-4 0,-1 1 0,-55-18 0,51 34 0,39 1 0,-1 0 0,1 0 0,-1-1 0,1 1 0,0 0 0,-1 0 0,1-1 0,0 1 0,-1 0 0,1-1 0,0 1 0,-1 0 0,1-1 0,0 1 0,0-1 0,0 1 0,-1 0 0,1-1 0,0 1 0,0-1 0,0 1 0,0-1 0,0 1 0,0 0 0,0-2 0,-5-6 0,-16-1-2169,0-3-3105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5:55.1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7 768,'0'0'13623,"-18"-7"4745,22 8-18367,0 1-1,0-1 1,0 1 0,-1 0-1,1 0 1,-1 0 0,1 0 0,-1 1-1,1 0 1,-1-1 0,0 1-1,0 0 1,4 7 0,22 16-3,-7-13 2,6 3 0,-1 1 0,36 31 0,24 29 0,0 5 0,-56-51 0,1-1 0,46 31 0,2 4 0,-63-49 0,1-1 0,1-1 0,0 0 0,36 19 0,-55-33-43,6 4-2029,-2 0-3774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6.9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 8020,'0'0'8291,"9"26"-5396,0 1-2117,40 133 3791,-39-139-3115,-10-19-1121,1-2-328,0 0-1,0 0 1,0 0-1,0 0 1,0 0-1,-1 0 1,1 0-1,0 0 1,0 0 0,0 0-1,0 0 1,0-1-1,-1 1 1,1 0-1,0-1 1,1 0-1,9-18 11,0 0 0,-1-1-1,10-32 1,-2 8-42,2-10-588,-10 25-1848,3 0-6432,-8 21 918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6:06.3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0 985 2017,'0'3'20458,"0"13"-11551,1-24-8829,0 0 0,0 1 0,0-1 0,1 1 0,0 0 0,1-1 0,-1 1 0,2 0 0,3-7 0,40-58 477,-32 50-505,-1 2-50,-1 0 0,-1 0 0,0-2 0,-2 1 0,14-41 0,-15 34 0,1 1 0,1 1 0,2-1 0,0 2 0,2 0 0,25-33 0,66-98 0,-81 109 0,-23 39 0,2 1 0,-1 0 0,1 0 0,0 1 0,7-10 0,4-4 0,-14 18 0,0-1 0,1 1 0,-1 0 0,0 0 0,1 0 0,-1 0 0,1 0 0,0 0 0,0 0 0,0 0 0,0 1 0,0-1 0,0 1 0,0-1 0,0 1 0,1 0 0,-1 0 0,5-1 0,-7 1 0,1 1 0,0 0 0,0 0 0,-1-1 0,1 1 0,0-1 0,-1 1 0,1-1 0,0 1 0,-1-1 0,1 1 0,-1-1 0,1 0 0,-1 1 0,1-1 0,-1 0 0,1 1 0,-1-1 0,1 0 0,-1 1 0,0-1 0,0 0 0,1-1 0,2-4 0,49-67 0,-36 36 0,-16 36-2,0 1-1,0 0 1,0-1 0,0 1-1,0 0 1,0 0 0,0-1-1,0 1 1,0 0 0,0 0-1,0-1 1,0 1 0,0 0-1,0 0 1,1-1 0,-1 1-1,0 0 1,0 0 0,0-1-1,0 1 1,1 0 0,-1 0-1,0 0 1,0-1 0,0 1-1,1 0 1,-1 0-1,0 0 1,0 0 0,1 0-1,-1-1 1,0 1 0,0 0-1,1 0 1,-1 0 0,0 0-1,1 0 1,-1 0 0,0 0-1,0 0 1,1 0 0,-1 0-1,0 0 1,0 0 0,1 0-1,-1 0 1,0 0 0,1 0-1,-1 1 1,0-1 0,0 0-1,1 0 1,-1 0 0,0 0-1,0 0 1,0 1 0,1-1-1,-1 0 1,0 0 0,0 0-1,0 1 1,1-1 0,-1 1-1,7 12-1758,3 16-5020,4-2-3544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6:07.5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2 617 5491,'0'0'21388,"0"-15"-18773,0-5-2070,-1 9-455,1-1 0,0 1 0,1-1 1,0 1-1,1 0 0,0-1 0,7-19 1,-4 16 125,-5 13-175,0-1 0,1 1 0,0 0 0,-1 0 0,1 0 1,0 0-1,0 0 0,0 0 0,0 0 0,0 0 0,0 0 0,1 0 0,-1 1 0,1-1 1,-1 0-1,3-1 0,-2 2-23,0-1-1,-1 0 1,1 0 0,-1 0-1,1 0 1,-1 0 0,0 0-1,1 0 1,-1 0 0,1-4-1,6-9 8,88-113 295,-87 115-278,0 1 1,1 0 0,1 0 0,0 1-1,0 1 1,20-15 0,-4 7-31,58-30 0,-69 42-31,1 1 1,-1 0-1,1 1 1,0 1 0,26-2-1,22-5 159,-9-2-73,0 3-1,112-4 1,-69 26-67,-86-13 0,-5 0 0,-1 0 0,1 0 0,0 1 0,0 0 0,12 3 0,-12-3-319,-6-4-599,-13-10-2469,8 10 2257,0 0 1,1 1-1,-1 0 1,-1-1-1,1 1 1,0 0-1,0 1 1,-1-1-1,-5-1 1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6:08.0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9204,'0'0'16656,"12"0"-15258,12 2-1122,0 2 0,1 0 0,-2 2 0,1 1-1,-1 1 1,44 21 0,-56-24-191,-1-1 30,-1 0 0,0 0-1,-1 1 1,1 1 0,-1-1 0,0 1 0,0 1-1,10 10 1,-17-16 819,-2 33 384,-1-19-1289,-1-1 0,-1 0 0,0 0 0,-1 0 0,-8 17 0,-39 67 5,44-84-34,-3 5 13,-10 17-154,-29 40 0,49-88-12188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6:37.92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0 106 5795,'0'0'20796,"5"-1"-19449,12-2-887,0 1 0,0 0 1,1 1-1,-1 2 0,31 3 0,23 0-67,292-4 172,-362 0-582,-1-1 0,1 1 0,-1-1 0,0 1 0,1 0 0,-1-1 0,1 1 1,-1-1-1,0 1 0,0-1 0,1 1 0,-1-1 0,0 1 0,0-1 0,1 1 0,-1-1 0,0 1 0,0-1 0,0 1 0,0-1 0,0 1 0,0-1 0,0 0 0,0 1 0,0-2 0,-1-18-1165,1 16 623,0-47-7757,0 35-309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6:38.2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11989,'0'0'13599,"16"22"-12313,93 120 346,-102-133-1422,0 1 0,-1-1 0,0 1 0,-1 1-1,0-1 1,0 1 0,-1 0 0,-1 0 0,0 0-1,3 20 1,-4 1 383,0 0 0,-4 51 1,0-72-589,0 1 0,-1 0 0,0-1 0,-1 0 0,0 0 0,-1 0 0,0 0 0,-1 0 0,0-1 0,-1 0 0,1-1 0,-2 1 0,0-1 1,0-1-1,0 1 0,-1-1 0,0-1 0,-1 0 0,-11 7 0,6-11-1180,15-4 799,-1 1 1,1 0-1,0-1 0,-1 1 1,1 0-1,-1-1 0,1 1 1,0-1-1,-1 1 0,1-1 1,0 1-1,-1-1 0,1 1 1,0-1-1,-1 1 0,1-1 1,0 1-1,0-1 0,0 0 1,0 1-1,0-1 0,0 1 0,0-1 1,0 1-1,0-1 0,0 0 1,0 1-1,0-1 0,0-18-10036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6:39.42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6275,'0'0'17176,"5"19"-15373,53 359 4288,-39-233-5784,-15-160-7366,-2-24 3943,-4-28-2431,-6-20-1611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6:39.67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42 106 5539,'-36'-88'5133,"30"73"-2829,10 13-369,80 2 3180,48 0-2058,-102 0-2623,-22 0-328,0 0 0,-1 1-1,1 0 1,0 1-1,0-1 1,0 1-1,14 7 1,-19-8-23,0 1 0,1-1 0,-1 1 0,-1 0 0,1 0 0,0 1 0,0-1 0,-1 0 0,1 1 0,-1 0 0,0-1 0,0 1 0,0 0 0,0 0 0,0 0 0,-1 1 0,1-1 0,-1 0 1,2 7-1,-1 5 237,0 0 0,-1 1-1,0-1 1,-2 0 0,0 0 0,0 1 0,-1-1 0,-1 0 0,-1 0 0,0-1 0,-1 1 0,-9 19 0,-7 6-1049,-1-1-1,-53 71 1,88-135-23055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6:39.9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1 321 1105,'0'0'7987,"29"-14"-4793,97-49-831,-99 48-1500,0-2-1,-1 0 0,28-25 1,-21 16 41,-29 23-655,0 0 0,0-1-1,0 1 1,0-1 0,-1 0-1,1 0 1,-1 0 0,3-6-1,-5 7 173,1 0-1,-1 0 0,0-1 1,-1 1-1,1-1 0,-1 1 1,1-1-1,-1 1 0,0-1 1,0 1-1,0-1 0,-2-5 1,2 8-345,-1-1 0,1 0 0,-1 0 0,0 1 0,0-1 0,0 0 0,1 1 0,-2-1 0,1 1 0,0-1 0,0 1 0,0-1 0,-1 1 0,1 0 1,0 0-1,-1 0 0,1 0 0,-1 0 0,0 0 0,1 0 0,-1 0 0,0 0 0,0 1 0,1-1 0,-1 1 0,-2-1 0,-5-1 37,-1 1-1,1 0 0,-18 0 0,25 1-104,-1 0 1,1 1-1,-1-1 0,0 1 1,1 0-1,-1-1 0,1 1 0,-1 0 1,1 0-1,-1 1 0,1-1 1,0 0-1,0 1 0,0 0 0,0-1 1,-2 3-1,-1 1 4,1 0 1,0 0-1,0 0 1,1 1-1,-1-1 0,-3 9 1,1 1 86,1 0 0,0 1 0,1-1 0,-4 31 0,7-40-38,1 0 0,-1 1 0,1-1 0,0 0-1,1 1 1,0-1 0,3 13 0,-3-15-48,1 0 0,0 0-1,0-1 1,1 1 0,-1 0 0,1-1 0,0 1 0,0-1-1,0 0 1,0 0 0,1 0 0,4 3 0,-3-3-84,0 0 1,0 0 0,1 0 0,-1-1 0,0 0-1,1 0 1,0 0 0,-1-1 0,1 1 0,0-1-1,0-1 1,0 1 0,-1-1 0,1 0 0,0-1-1,0 1 1,0-1 0,0 0 0,7-3-1,-4 1-714,1 0 0,-1-1 0,-1 0-1,15-8 1,-14 6-1158,0-1-1,0 0 1,13-13-1,21-30-9277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6:40.26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185 1 10565,'0'0'18606,"-24"15"-17825,-77 51-348,95-63-410,0 1 1,1 0 0,-1 1 0,1-1 0,0 1 0,1 0 0,-1 0 0,-5 9 0,9-11-36,-1 1 0,1-1 0,0 0 1,0 1-1,1-1 0,-1 1 0,1 0 1,-1-1-1,1 1 0,1 4 0,-1-6-4,0-1-4,0 0-1,0 0 1,1 0 0,-1 1 0,0-1-1,1 0 1,-1 0 0,1 0-1,-1 0 1,1 0 0,0 0 0,-1 0-1,1 0 1,0 0 0,0 0 0,0-1-1,-1 1 1,1 0 0,0 0-1,0-1 1,2 2 0,23 9-168,-24-10 150,28 6-159,-26-7 170,0 1 0,0-1 0,1 1 0,-1 0 0,0 1 0,0-1 1,0 1-1,-1-1 0,1 1 0,0 0 0,-1 1 0,1-1 0,-1 1 0,5 4 0,-7-4 24,-1 1 0,1 0 0,-1 1-1,0-1 1,0 0 0,0 0 0,-1 0-1,-1 6 1,0-5 53,0 0-1,-1 0 1,0 0 0,1-1-1,-2 1 1,1-1 0,0 0-1,-1 0 1,0 0-1,0 0 1,-6 4 0,-1 2 16,-34 29-408,45-39 252,-1 0-1,1 0 0,0 0 1,0 0-1,0 0 1,-1 0-1,1 0 0,0 0 1,0 0-1,0 0 1,0 0-1,-1 0 1,1 0-1,0 0 0,0 0 1,0 0-1,0 0 1,-1 0-1,1 0 0,0 0 1,0-1-1,0 1 1,0 0-1,0 0 0,-1 0 1,1 0-1,0 0 1,0-1-1,0 1 0,0 0 1,0 0-1,0 0 1,0 0-1,0 0 1,0-1-1,0 1 0,-1 0 1,1 0-1,0 0 1,0-1-1,0 1 0,0 0 1,0 0-1,0 0 1,0 0-1,0-1 0,0 1 1,1 0-1,-1 0 1,0 0-1,0 0 1,0-1-1,0 1 0,0 0 1,0 0-1,0 0 1,2-16-2713,10-20-4344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6:40.5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9989,'0'0'9300,"0"111"-5747,0-39-607,10 13-689,4 20-849,6 7-287,-1 6-273,1-7-511,-6-26-321,-9-26-16,-5-26-257,0-20-351,0-52-4466,-14-33-3442,9-27-2145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7.4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1 4722,'0'0'18593,"-17"10"-17395,10-5-1106,-2-1-36,1 1 0,1 0 0,-1 0-1,1 0 1,0 1 0,0 1 0,0-1 0,1 1 0,0 0 0,0 0 0,1 1 0,0 0 0,0 0 0,-6 15 0,4-1 306,1 0 0,0 1 1,2-1-1,0 1 1,0 41-1,4-63-366,1 0 0,-1 0 0,0-1 0,1 1 0,-1 0 0,1-1 0,-1 1 0,1 0 0,0-1 0,-1 1 0,1-1 0,0 1 0,-1-1 0,1 1 0,0-1 0,-1 0 0,1 1 0,0-1 0,0 0 0,0 1 0,-1-1 0,1 0 0,0 0 0,0 0 0,0 0 0,-1 0 0,1 0 0,0 0 0,0 0 0,0 0 0,0 0 0,-1-1 0,1 1 0,0 0 0,1-1 0,2 1-23,0-1 0,0 0 0,0 0 0,-1 0 0,1-1 0,0 1 0,5-4 0,1-4-141,0-1 0,-1 0 1,-1-1-1,1 0 0,-2 0 0,1 0 1,-2-1-1,8-17 0,-4 8-628,22-32-1,-31 53 802,-1 0 0,1 0-1,-1 0 1,0 0 0,1 0-1,-1 0 1,0 0 0,1 0 0,-1 0-1,0 1 1,1-1 0,-1 0-1,0 0 1,1 0 0,-1 0 0,0 1-1,1-1 1,-1 0 0,0 0 0,0 1-1,1-1 1,-1 0 0,0 1-1,0-1 1,1 0 0,-1 1 0,0-1-1,0 0 1,0 1 0,0-1-1,0 0 1,1 1 0,-1-1 0,0 1-1,0-1 23,5 16 432,-3-11-247,-1 1-1,1 0 1,0-1 0,1 1-1,0-1 1,-1 0-1,2 0 1,-1 0-1,5 5 1,-4-3-105,2 0-295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6:40.7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9316,'0'0'10682,"21"1"-10265,-10-1-395,19 2 414,44 7-1,-63-7-240,-1 0 0,1 1 1,-1 0-1,0 0 1,0 2-1,0-1 0,-1 1 1,1 0-1,13 11 0,-20-13-56,0 0 0,-1 0-1,1 0 1,-1 1 0,1-1-1,-1 1 1,0-1 0,0 1-1,-1 0 1,1 0 0,-1 0-1,0 0 1,0 0 0,1 7-1,-1 3 826,0 1 0,-2 25 0,0-35-757,0 5-34,-1-1 0,-1 0 0,0 1 0,0-1 0,-1 0 1,0-1-1,0 1 0,-1-1 0,0 0 0,-1 0 0,0 0 1,-10 10-1,11-12-103,-20 23-152,-41 35-1,30-30-1446,36-34 1249,-20 16-1067,9-13-2610,11-3 3596,-1 0 0,1-1 0,0 1 0,-1 0 0,1 0 0,0 0 0,-1-1 0,1 1 0,0 0 0,-1-1-1083,1 0 1083,-1 1 0,1 0 0,0-1 0,0 1 0,0 0 0,-1-1 0,1 1 0,0 0 0,0-1 0,0 1 0,0-1 0,0 1 0,0 0 0,0-1 0,-1-28-12653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6:50.6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349 1 880,'0'0'26874,"-5"3"-24961,-7 15-1297,2 1 0,-14 34 0,7-15-194,-11 20-145,3 2-1,-34 123 1,40-117-277,-2-2 0,-48 100 0,59-142 0,2-1 0,-9 35 0,16-49 0,0-1 0,-3-5 0,-1-1 0,5-1-56,-1 0 1,0 0-1,1 0 0,-1 0 1,1 1-1,-1-1 1,1 0-1,-1 0 0,1-1 1,0 1-1,-1 0 0,1 0 1,0 0-1,0 0 0,0 0 1,0 0-1,0 0 1,0 0-1,0 0 0,1-2 1,-1 0-717,-8-33-10833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6:52.7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457 0 2785,'0'0'21586,"0"4"-20084,-3 29-848,-1-1 0,-2 1 0,-2-1 0,0-1 0,-20 46 0,-1 10-226,-30 111 25,3 7-111,-67 249 250,81-284-606,19-92-298,21-73 279,-1 0 0,1 0 0,-1 0 0,0 0 0,0 0 0,-1-1 0,1 1 0,-9 7 0,-2 3-14,-3-2 58,16-11 1277,17-6-1228,-11 2-58,27-3 38,0 2-1,0 1 1,50 3 0,-17 0 14,116-5 34,106 3-16,-125 23-24,-114-13-33,-1-2-1,50 0 0,-25-7-14,-75-4 0,1 0 0,-1 0 0,1 0 0,0 0 0,1 0 0,-1 0 0,-1-6 0,-3-6 0,-6-18 0,-14-58 0,2 3 0,-7-14 0,15 45 0,-3 0 0,-46-97 0,14 52 0,4-2 0,-35-121 0,74 201 0,-1 1 0,-1 0 0,-1 1 0,-1 0 0,-18-24 0,23 37 5,4 7-33,1 1 0,0-1-1,0 1 1,0-1 0,0 0 0,0 0 0,0 0 0,1 0 0,0 0 0,-1 0 0,1 0 0,0 0-1,1-1 1,-1 1 0,0 0 0,1-1 0,0 1 0,0 0 0,0-1 0,0 1 0,1-1 0,-1 1-1,2-5 1,16-43-6476,-8 18-2041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6:53.41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0 912,'0'0'19649,"0"19"-18493,24 217 3374,1-108-2216,-21-110-2101,2 0 0,0 0-1,1 0 1,18 30-1,-15-34-190,-10-14-22,0 0 1,0 0 0,0 1 0,1-1-1,-1 0 1,0 0 0,0 0 0,0 0 0,0 1-1,0-1 1,0 0 0,0 0 0,1 0-1,-1 0 1,0 0 0,0 1 0,0-1-1,0 0 1,1 0 0,-1 0 0,0 0 0,0 0-1,0 0 1,1 0 0,-1 0 0,0 0-1,0 0 1,0 0 0,1 0 0,-1 0 0,0 0-1,0 0 1,0 0 0,1 0 0,-1 0-1,0 0 1,0 0 0,0 0 0,0 0 0,1 0-1,-1 0 1,0 0 0,0 0 0,0-1-1,0 1 1,1 0 0,-1 0 0,0 0-1,0 0 1,0 0 0,0-1 0,0 1 0,1 0-1,-1 0 1,0 0 0,0 0 0,0-1-1,0 1 1,0 0 0,0 0 0,0 0 0,0-1-1,0 1 1,1-13 28,-1 12-19,-1-36 111,2-50 53,0 78-231,0 0 0,0 0-1,1 0 1,0 0 0,1 1-1,0-1 1,4-9 0,-6 17 19,0-1 1,-1 0-1,1 1 1,0-1-1,0 0 1,0 1-1,0-1 1,1 1-1,-1 0 1,0-1-1,1 1 1,-1 0-1,1 0 1,-1 0-1,1 0 1,-1 0-1,1 0 1,3-1-1,-4 2 23,1 0-1,-1 0 1,0 0-1,0 0 1,1 1-1,-1-1 0,0 0 1,0 1-1,0-1 1,0 1-1,1-1 1,-1 1-1,0 0 1,0-1-1,0 1 1,0 0-1,0 0 1,-1 0-1,1 0 1,0 0-1,1 1 1,5 8 9,-1 1 1,1 0 0,-2 1-1,7 17 1,-5-12 61,9 21 429,10 43-1,0 0 626,-26-79-1068,0-24-1090,0-9-722,1-61-10691,3 34-1967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6:53.5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8212,'0'0'14710,"78"0"-14421,-49 0-289,-9 0-945,-1 0-3265,-14 6-2833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6:53.7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1 132 5699,'0'0'17832,"107"-46"-17304,-73 33-528,-5-13-640,5 6-3298,-10-6-3089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6:53.9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11077,'0'0'8820,"0"144"-6451,0-79 480,5 7-784,9-13-896,1 0-801,-1-13-368,-4-13 0,-5-7-1633,-5-13-2849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6:55.3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4482,'0'0'14703,"2"1"-13489,29 15 374,-1 0 1,-1 2-1,-1 1 1,34 29-1,97 102 55,-137-128-1330,38 38-12,-5-3 214,118 93 0,-100-93-356,-37-28-76,50 32 0,19 12 291,-67-44-154,54 30 0,-85-55-220,-2-1 0,0-1 0,0 1 0,-1 0 0,1 0 0,-1 0 0,0 1 0,0 0 0,0 0 0,6 8 0,-38-13-1395,-5-12-1740,-5-11-4757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6:56.2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2849,'0'0'12113,"6"27"-9531,32 171 3175,2-30-1507,-33-146-4016,0 0 0,2-1 0,1 0 0,0-1 0,22 31 0,-31-45-250,-1-5-144,0-23-3127,0-34-6520,0 29-35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6:56.62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5651,'0'0'4063,"5"21"-16,0 2-3045,37 142 5575,-38-155-6038,9 27 1344,-13-36-1821,1 0 0,-1 0 0,1 0-1,0 1 1,-1-1 0,1 0 0,0 0 0,0 0 0,0 0-1,0 0 1,0 0 0,0-1 0,0 1 0,0 0 0,0 0-1,0-1 1,0 1 0,1-1 0,-1 1 0,0-1 0,0 1 0,1-1-1,1 1 1,-1-3-83,-1 1 0,1-1-1,0 1 1,-1-1 0,1 0 0,-1 1-1,0-1 1,1 0 0,-1 0 0,0 0-1,0 0 1,0 0 0,0 0 0,-1 0-1,2-3 1,5-10-186,4-6-37,-4 8 56,1 0 1,0 0 0,0 0-1,1 1 1,12-12 0,-20 23 174,0 1 0,-1-1-1,1 0 1,0 0 0,0 0 0,0 1 0,0-1 0,0 0 0,0 1 0,0-1 0,0 1 0,0-1 0,1 1 0,-1-1 0,0 1-1,0 0 1,0 0 0,0 0 0,1 0 0,-1-1 0,0 2 0,0-1 0,0 0 0,1 0 0,-1 0 0,0 0 0,0 1 0,0-1 0,0 1-1,1-1 1,-1 1 0,0-1 0,0 1 0,0-1 0,0 1 0,0 0 0,0 0 0,-1-1 0,1 1 0,0 0 0,1 2 0,2 3 157,0 1 0,0 0 0,0 0 0,-1 0 1,3 9-1,-2-5 335,39 80 3370,-38-85-5821,-2-14 254,-2-20-1532,-1 25 2544,0-36-5473,0-5-3745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7.5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1 1 304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6:56.8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33 9861,'0'0'12101,"141"7"-10804,-93-7-33,-9-14-351,0 8-673,-10-1-240,-9 1-160,-1 6-1553,-14 0-1425,-5-7-1360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6:57.02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3249,'0'0'17016,"0"138"-15079,0-86 208,0-12-912,0-1-577,0-19-352,4-1-304,1-5-32,0-14-384,0 0-1361,5 0-1632,-5 0-2066,9-20-1440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6:57.4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59 7507,'0'0'3661,"3"19"-505,-1 2-2355,1 10 989,2 0 0,11 43 0,-16-72-1687,1 0 0,-1 0 1,1 0-1,0 0 1,-1 0-1,1 0 0,0 0 1,0 0-1,1-1 1,-1 1-1,0 0 0,0-1 1,1 1-1,-1-1 1,1 0-1,2 3 0,-2-4-116,-1 0 0,0 0-1,0 0 1,0 0 0,1 0-1,-1-1 1,0 1 0,0 0-1,0-1 1,0 1 0,1 0-1,-1-1 1,0 0 0,0 1 0,0-1-1,0 0 1,0 1 0,0-1-1,0 0 1,-1 0 0,1 0-1,0 0 1,0 0 0,-1 0-1,1 0 1,0 0 0,-1 0-1,1 0 1,0-2 0,7-10-205,2 1 0,-1 0 0,1 0 0,1 0 0,22-17 0,-30 26 206,1 0 0,0 0 1,0 1-1,0-1 1,0 1-1,0 0 0,0 0 1,1 1-1,-1-1 1,1 1-1,-1 0 0,1 0 1,-1 0-1,1 1 1,0 0-1,-1 0 0,1 0 1,-1 0-1,1 1 1,0-1-1,-1 1 0,1 0 1,-1 1-1,8 2 1,-9-1 131,0-1 0,0 1 1,0-1-1,0 1 0,0 0 1,0 0-1,3 6 0,-3-5 197,-1-1-1,1 0 0,0 1 1,0-1-1,0-1 1,7 6-1,-9-7-301,0-1 0,0 1 0,1-1-1,-1 1 1,0-1 0,0 0 0,1 0 0,-1 1 0,0-1 0,1 0 0,-1 0-1,0-1 1,1 1 0,-1 0 0,0 0 0,1 0 0,-1-1 0,0 1-1,0-1 1,1 1 0,-1-1 0,0 0 0,0 1 0,0-1 0,0 0 0,0 0-1,1-1 1,3-2-39,0-1 0,0 0 0,-1-1 0,0 1 0,0-1 0,0 1 0,-1-1 0,0-1 0,0 1 0,-1 0 0,1-1 0,-1 1 0,-1-1 0,1 1 0,-1-1 0,0-9 0,0 13 41,-1 0 0,0 0 0,0 0 0,0 0 0,0 0 1,-1 0-1,1 1 0,-1-1 0,0 0 0,0 0 0,0 0 0,0 1 0,0-1 0,0 0 0,-1 1 0,1-1 0,-1 1 0,0-1 1,0 1-1,0 0 0,0 0 0,0 0 0,0 0 0,-1 0 0,1 1 0,0-1 0,-1 1 0,0-1 0,1 1 0,-1 0 0,0 0 0,1 0 1,-1 0-1,0 1 0,0-1 0,0 1 0,0-1 0,0 1 0,-5 0 0,4 0 130,0 1-1,-1-1 1,1 0 0,0 1-1,-1 0 1,1 0-1,0 0 1,0 1 0,0-1-1,0 1 1,0 0-1,0 0 1,-5 4 0,3-1-23,1 1 0,-1-1 0,1 1 0,0 0 0,1 0 0,-7 11 0,8-11-127,-1-1-32,0 1 1,1 0-1,-1 0 1,1 0 0,1 0-1,-1 0 1,1 1-1,0-1 1,1 0 0,-1 1-1,1 0 1,0 6 0,1-12-119,0 0 0,1-1 1,-1 1-1,0-1 1,0 1-1,0-1 1,1 1-1,-1 0 1,0-1-1,0 1 0,1-1 1,-1 1-1,1-1 1,-1 1-1,0-1 1,1 0-1,-1 1 1,1-1-1,-1 1 0,1-1 1,-1 0-1,1 1 1,-1-1-1,1 0 1,-1 0-1,1 1 1,0-1-1,-1 0 1,1 0-1,-1 0 0,1 0 1,1 0-1,24 1-5232,-17-2 3095,24 1-5223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6:59.1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204 60 0,'0'0'9236,"4"-10"-7491,12-29-67,-12 29 10552,-4 34-10683,-2 0 0,-8 40 0,-38 101 632,6-24-1281,21-46-792,-26 98-52,27-152-54,16-36 0,-1-4 0,1-1-40,-11-18-10306,5 17 1043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01.3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704 1 1761,'0'0'14759,"-1"10"-12198,-14 59 764,-3-2 0,-28 66 0,9-24-1844,-75 231 581,24-102-1951,2-5-54,84-226-57,-17 54 0,-37 81 0,7-24-48,49-117 38,-1-1 0,1 1 0,0 0 0,-1 0 0,1 0-1,-1-1 1,1 1 0,-1 0 0,1-1 0,-1 1 0,0 0 0,1-1 0,-1 1 0,0-1 0,0 1 0,1-1-1,-1 0 1,0 1 0,-1 0 0,1-1 1,0 0-1,1 0 1,-1 1-1,0-1 1,1 0-1,-1 1 1,1-1-1,-1 0 1,0 1-1,1-1 1,-1 1-1,1-1 1,0 1-1,-1-1 1,1 1-1,-1-1 1,1 1-1,0 0 1,-1-1-1,1 1 1,0 0-1,-1-1 1,1 2-1,-4 11-15,-1 1 0,-11 20 0,7-15 18,-4 14-57,0 2 0,-7 38 0,4-12 5,11-49 45,0 1 1,-1-1-1,-7 13 0,-8 16 34,18-38-12,2-3-32,28 0-803,170-7 1825,7-6-510,-191 13-481,2 1 1,-1-1 1,1-1-1,-1 0 0,1-1 0,20-6 0,-25 6-3,1 0-1,0 1 0,-1 0 0,1 1 1,0 0-1,12 2 0,12 0 20,4-3-9,-13 0 1,-1 1-1,1 2 1,-1 0-1,31 7 1,-47-8-16,0 0 0,0 0 0,0 0 0,0-1 0,17-3 0,-19 2 0,0 0 0,-1 0 0,1 1 0,0 0 0,0 0 0,-1 1 0,1 0 0,0 0 0,-1 0 0,1 1 0,6 3 0,-4-3-7,1 1-1,0-1 1,0 0 0,0-1-1,0 0 1,0-1-1,0 0 1,19-3 0,7 1-10,-22 2-143,-13 0 219,-2-22-18,-2 1-1,-6-32 1,-2-14 21,-4-44-62,-35-133 0,27 141 0,9 36 0,-2 2 0,-3 0 0,-33-73 0,32 90 0,-24-85 0,39 119 0,-63-198 0,58 172 0,1 0 0,-4-64 0,11 79 0,-1 13 0,0-1 0,0 1 0,-1 0 0,-7-14 0,-3-9 0,-20-46 0,34 49-48,0 31-342,0 26-9649,0-17 2588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02.04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35 0 3858,'0'0'17085,"-4"14"-14612,-6 43-658,-5 90 0,10 69 22,5-203-1659,0-1 0,1 1 0,5 22 0,-5-31-139,0 0 0,0 0-1,1-1 1,-1 1 0,1 0 0,0-1-1,0 1 1,0-1 0,0 0 0,1 0-1,-1 0 1,1 0 0,0 0 0,5 4-1,-8-7-39,1 1 0,-1-1 0,1 0 0,-1 1 0,1-1 0,0 1 0,-1-1 0,1 0 0,-1 0 0,1 1 0,0-1 0,-1 0 0,1 0 0,0 0 0,0 0 0,-1 0 0,1 0 0,0 0 0,-1 0 0,1 0 0,0 0 0,-1 0 0,1 0 0,0-1 0,-1 1 0,1 0 0,0 0 0,-1-1 0,1 1 0,-1 0 0,1-1 0,0 1 0,-1-1 0,1 1 0,-1-1 0,1 1 0,0-2 1,10-22-112,-10 19 93,56-156-525,-57 161 532,0-1 1,0 0-1,0 0 0,0 0 1,0 0-1,0 0 0,1 0 1,-1 1-1,0-1 0,1 0 0,-1 0 1,1 0-1,-1 1 0,1-1 1,-1 0-1,1 1 0,-1-1 1,1 0-1,-1 1 0,1-1 0,0 0 1,0 1-1,-1-1 0,1 1 1,0 0-1,0-1 0,1 0 1,-1 2-3,0 0 1,0-1 0,0 1 0,0 0 0,1 0-1,-1 0 1,0 0 0,0 0 0,0 0-1,-1 0 1,1 0 0,0 0 0,0 0 0,-1 0-1,1 1 1,0 1 0,8 14 156,-1 0-1,-1 0 1,0 1 0,-2 0 0,0 0-1,-1 0 1,-1 1 0,0-1-1,-1 36 1,2-30-33,-3-24-153,-1 1 0,0-1 0,0 0 0,0 1 0,0-1 1,0 0-1,0 0 0,1 1 0,-1-1 0,0 0 0,0 1 0,1-1 1,-1 0-1,0 0 0,0 0 0,1 1 0,-1-1 0,0 0 0,0 0 1,1 0-1,-1 0 0,0 0 0,1 1 0,-1-1 0,0 0 0,1 0 1,-1 0-1,0 0 0,1 0 0,-1 0 0,0 0 0,1 0 0,-1 0 0,0 0 1,1 0-1,-1 0 0,0 0 0,1-1 0,-1 1 0,0 0 0,1 0 1,-1 0-1,0 0 0,0-1 0,1 1 0,-1 0 0,0 0 0,0 0 1,1-1-1,-1 1 0,0 0 0,0 0 0,0-1 0,1 1 0,-1 0 1,0-1-1,0 1 0,0 0 0,0-1 0,0 1 0,0-1 0,4-5-1052,-1-1-1,1 0 1,-2 0-1,1 0 1,1-11-1,1 2-1031,9-36-5471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02.3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0 197 9380,'0'0'15864,"63"-46"-15656,-38 13-208,4 1-1057,-10-1-2080,0 7-2770,-9-1-5954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07.1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5 2049,'-5'-5'30563,"52"37"-30505,244 171 39,-252-170-97,-1 2 0,-1 1 0,38 52 0,-15-18 0,-2-4 0,165 170 0,-228-233-393,0 2 1,0-1-1,1 0 1,0 1-1,-5 6 0,0 10-5233,7 4-78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08.03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68 0 7555,'0'0'7775,"-4"22"-4838,-11 56-1145,-31 175 4833,43-162-4258,3-89-2215,0-7-102,4-54 64,2 0 0,19-81 0,-2 13 1,-23 126-115,0 1 1,0 0-1,0-1 1,0 1-1,0-1 1,0 1-1,0 0 1,0-1-1,0 1 1,0-1 0,0 1-1,0 0 1,0-1-1,0 1 1,1-1-1,-1 1 1,0 0-1,0-1 1,1 1-1,-1 0 1,0-1-1,0 1 1,1 0-1,-1-1 1,0 1 0,1 0-1,-1 0 1,0 0-1,1-1 1,0 1-1,4 4 45,3 10 22,-1 0 0,0 0 0,-1 0 0,0 1 0,-2 0 0,5 21 0,7 21 667,-12-44-524,-3-8-116,1 1 1,0-1 0,0 1 0,0-1-1,1 0 1,-1 0 0,1 0-1,4 5 1,-7-10-97,0 0 0,0 0 0,1 1 0,-1-1 0,0 0 0,0 0 1,1 0-1,-1 0 0,0 0 0,0 1 0,1-1 0,-1 0 0,0 0 0,0 0 0,1 0 0,-1 0 0,0 0 0,1 0 0,-1 0 1,0 0-1,0 0 0,1 0 0,-1 0 0,0 0 0,0 0 0,1 0 0,-1 0 0,0-1 0,1 1 0,-1 0 0,0 0 0,0 0 1,0 0-1,1 0 0,-1-1 0,0 1 0,0 0 0,0 0 0,1-1 0,-1 1 0,0 0 0,0 0 0,0 0 0,0-1 1,0 1-1,1 0 0,-1 0 0,0-1 0,0 1 0,0 0 0,0-1 0,0 1 0,0 0 0,0-1 0,4-19-227,-3 14 129,4-13-47,1 0-1,1 0 0,1 1 1,1-1-1,18-29 0,-26 48 138,-1-1 0,0 0-1,1 1 1,-1-1 0,1 1-1,-1-1 1,1 0 0,-1 1-1,1-1 1,0 1 0,-1 0-1,1-1 1,0 1 0,-1 0-1,1-1 1,0 1 0,-1 0-1,1-1 1,0 1 0,0 0-1,-1 0 1,1 0-1,0 0 1,0 0 0,-1 0-1,1 0 1,0 0 0,0 0-1,-1 0 1,1 0 0,0 1-1,0-1 1,-1 0 0,1 0-1,0 1 1,-1-1 0,1 0-1,0 1 1,-1-1 0,1 1-1,-1-1 1,1 1 0,0 0-1,20 28-33,-5 4 34,9 12 631,-3 1-1,24 70 1,-46-116-719,0 0 0,0 1 0,0-1 0,0 0 0,0 0 1,0 1-1,0-1 0,0 0 0,0 1 0,1-1 0,-1 0 0,0 0 0,0 1 0,0-1 0,0 0 0,1 0 0,-1 1 0,0-1 1,0 0-1,0 0 0,1 0 0,-1 1 0,0-1 0,0 0 0,1 0 0,-1 0 0,0 0 0,0 0 0,1 0 0,-1 1 1,0-1-1,1 0 0,-1 0 0,0 0 0,0 0 0,1 0 0,-1 0 0,0 0 0,1 0 0,-1 0 0,0 0 0,1 0 1,-1-1-1,0 1 0,0 0 0,1 0 0,-1 0 0,0 0 0,0 0 0,1 0 0,-1-1 0,0 1 0,0 0 0,1 0 0,-1 0 1,0-1-1,0 1 0,0 0 0,0 0 0,1-1 0,-1 1 0,0-1 0,17-23-5377,-7 9 1317,15-13-5977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08.3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108 1 2977,'0'0'23256,"-16"22"-21647,-51 73-801,64-91-727,0 1-1,0 0 1,1 0-1,-1 1 1,1-1-1,0 0 1,1 1-1,-1-1 1,1 1 0,0 0-1,0-1 1,1 1-1,0 11 1,0-6 219,0-11-299,1 0 0,-1 1 0,0-1 1,1 0-1,-1 0 0,0 0 0,1 0 1,-1 0-1,0 1 0,1-1 0,-1 0 0,0 0 1,1 0-1,-1 0 0,0 0 0,1 0 1,-1 0-1,1 0 0,-1 0 0,0-1 1,1 1-1,-1 0 0,0 0 0,1 0 0,-1 0 1,0 0-1,1-1 0,-1 1 0,0 0 1,0 0-1,1 0 0,-1-1 0,0 1 0,1 0 1,-1-1-1,0 1 0,14-14-100,-1 1-1,-1-2 0,0 0 1,-1 0-1,10-19 1,14-18-336,-35 52 419,0-1-1,0 0 1,1 0 0,-1 1 0,1-1 0,-1 0 0,1 1 0,-1-1-1,1 0 1,-1 1 0,1-1 0,-1 1 0,1-1 0,0 1 0,-1-1-1,1 1 1,0-1 0,-1 1 0,1 0 0,0-1 0,0 1 0,0 0-1,-1 0 1,1-1 0,0 1 0,0 0 0,0 0 0,-1 0 0,1 0-1,0 0 1,0 0 0,0 0 0,0 1 0,-1-1 0,1 0 0,0 0-1,0 1 1,-1-1 0,1 0 0,0 1 0,0-1 0,-1 0 0,1 1-1,0-1 1,-1 1 0,1 0 0,0 0 0,3 5 33,0-1 1,-1 1-1,1 0 0,-1 0 1,2 8-1,4 6 275,-2-9-56,-1 2 163,2-1-1,-1-1 0,2 0 0,12 14 0,-16-23-387,-5-2-366,2-21-3577,16-51-7116,-8 21 3677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7.7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9 304,'141'-8'10672,"-140"8"-10459,1 0 1,-1 0-1,0 0 1,0 0-1,1 0 0,-1 0 1,0 0-1,1 0 1,-1 1-1,0-1 1,0 1-1,1-1 1,-1 1-1,0-1 1,0 1-1,0 0 0,0-1 1,0 1-1,0 0 1,0 0-1,0 0 1,0 0-1,0 0 1,0 1-1,0 0 18,-1-1-1,1 1 1,-1-1 0,0 1-1,0 0 1,0-1 0,0 1-1,0 0 1,0-1-1,0 1 1,-2 2 0,1 5 869,1 6-19,1 0-1,0 0 1,1 0 0,0 0 0,6 19 0,-7-31-1036,0 1-1,0-1 1,0 0 0,1 0 0,-1 1 0,1-1 0,0 0 0,0 0 0,0-1 0,0 1 0,1 0 0,-1-1 0,1 1 0,-1-1-1,1 0 1,0 0 0,0 0 0,0 0 0,0 0 0,0-1 0,0 1 0,1-1 0,-1 0 0,1 0 0,-1 0 0,0 0 0,1-1 0,6 1-1,-8-1-162,1 0-1,0 1 0,0-1 0,0-1 1,-1 1-1,1 0 0,0-1 0,0 1 0,0-1 1,-1 0-1,1 0 0,0 0 0,-1 0 1,1 0-1,-1-1 0,1 1 0,-1-1 0,0 1 1,0-1-1,0 0 0,0 0 0,3-3 1,19-28-814,-19 25 638,0 0-1,0 0 1,1 0-1,0 1 1,1 0-1,0 1 1,0-1-1,0 1 1,16-10-1,-23 16 328,1 0-1,-1 0 1,1 0 0,-1 0 0,1 0-1,-1 0 1,1 0 0,-1 0-1,1 0 1,-1 0 0,1 0-1,-1 0 1,0 1 0,1-1-1,-1 0 1,1 0 0,-1 0-1,1 1 1,-1-1 0,0 0 0,1 0-1,-1 1 1,0-1 0,1 0-1,-1 1 1,0-1 0,1 0-1,-1 1 1,0-1 0,1 1-1,-1-1 1,0 0 0,0 2-1,10 20 1543,-6-10-510,29 57 273,-26-55-2545,-6-13 881,-1 0-1,1 0 1,-1 0 0,1 0 0,-1 0-1,1 0 1,0 0 0,0 0 0,-1 0-1,1 0 1,0 0 0,0 0-1,0-1 1,0 1 0,0 0 0,0-1-1,0 1 1,0-1 0,0 1 0,0-1-1,0 1 1,0-1 0,3 1 0,20 0-6920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08.6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 1 7363,'0'0'4258,"0"27"-186,0 181 2029,-1-170-4478,0-23-907,0 1 0,1-1 0,1 0 0,0 0-1,1 1 1,1-1 0,7 21 0,-2-25-364,-1-12-354,4-18-178,-10 16 229,116-248 604,-110 223-780,-7 23-4467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09.0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1 257 8100,'0'0'9164,"22"2"-6656,69 7-513,-86-8-1829,1-1 0,-1 0-1,1 0 1,-1 0 0,1 0 0,-1-1-1,0 0 1,1 0 0,-1-1 0,0 1-1,0-1 1,0-1 0,0 1-1,0 0 1,0-1 0,-1 0 0,1 0-1,3-4 1,0-1-98,-1-1 0,0 1-1,-1-2 1,0 1 0,-1 0 0,6-14-1,1 1 200,-7 13-252,0-1 1,0 0-1,-1-1 0,-1 1 0,0-1 1,0 0-1,-1 1 0,0-1 1,-1 0-1,0-15 0,-1 26-9,0-1-1,0 1 0,0-1 1,0 1-1,-1-1 1,1 1-1,0-1 0,-1 1 1,1-1-1,0 1 0,-1-1 1,1 1-1,-1 0 1,1-1-1,0 1 0,-1-1 1,1 1-1,-1 0 1,1 0-1,-1-1 0,1 1 1,-1 0-1,1 0 1,-1 0-1,0-1 0,1 1 1,-1 0-1,1 0 0,-1 0 1,1 0-1,-1 0 1,0 0-1,1 0 0,-1 1 1,-22 4 592,18-1-447,1 0 0,0 0 0,0 1-1,0-1 1,1 1 0,0 0 0,0 0-1,0 0 1,0 1 0,1-1 0,-3 8 0,0 4 128,1-1 0,-6 32 0,9-39-81,0 0 0,0-1 0,1 1 0,1 0 0,1 10 1,-2-16-165,1 0 1,0 0-1,-1 0 1,2-1 0,-1 1-1,0 0 1,0-1-1,1 1 1,-1-1 0,1 1-1,0-1 1,0 0-1,0 0 1,0 0 0,0 0-1,1 0 1,-1 0-1,0-1 1,4 3 0,4 0-6,1 1 1,-1-2 0,1 1 0,0-2-1,0 1 1,0-1 0,13 0 0,85 0 157,-69-3-132,-35 1-65,1 0 0,-1 0 1,1 0-1,-1-1 0,0 0 1,1 0-1,7-3 0,-11 3-165,0 0-1,0 0 1,-1-1 0,1 1-1,0 0 1,-1-1 0,1 0-1,-1 1 1,1-1 0,-1 0-1,0 0 1,0 1 0,0-1-1,0 0 1,0 0 0,0 0-1,0-1 1,-1 1 0,1 0-1,-1 0 1,1-4 0,1-31-4633,-2-8-2862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09.63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100 0 5106,'0'0'9733,"-4"20"-6577,4-17-3043,-58 221 4304,24-114 772,33-106-4138,0-12-1014,0 1 0,1 0 0,-1-1 0,2 1-1,0-10 1,0-9-50,-1 10-71,1 0 0,1 0 1,6-30-1,-7 41 69,1 0 0,-1 0 1,1 1-1,0-1 0,0 0 1,0 1-1,1-1 1,0 1-1,0 0 0,0 0 1,0 0-1,0 0 0,1 0 1,0 1-1,0 0 1,6-5-1,-8 7 5,0 0 0,0 1 1,0-1-1,0 0 0,0 1 0,0-1 0,0 1 1,0-1-1,1 1 0,-1 0 0,0 0 0,0 0 1,0 0-1,0 1 0,1-1 0,-1 0 0,0 1 1,0 0-1,0-1 0,0 1 0,0 0 0,0 0 1,0 0-1,0 0 0,0 1 0,-1-1 0,1 0 1,0 1-1,-1-1 0,2 3 0,5 5 78,0 0 0,-1 1-1,-1 0 1,8 15 0,-8-14 30,49 109 1071,-18-35-700,-35-82-462,-1-1 0,0 1-1,1 0 1,-1-1 0,1 1 0,0-1-1,0 0 1,-1 0 0,2 0-1,-1 0 1,0 0 0,0 0-1,1 0 1,-1-1 0,4 2-1,-6-7-16,2-23 67,2 1 1,0 0 0,14-46 0,7-34 87,-24 72-992,-1 20-6926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10.0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29 204 10005,'-3'20'1758,"2"-14"-1494,-17 129 4954,11-31 3509,8-112-8671,1 0 1,-1 1-1,1-1 1,1 1-1,0-1 1,0 1-1,7-13 1,4-9 99,39-118 516,-53 147-660,1-1 0,-1 1 0,0-1 0,0 1 0,0-1 0,1 1 0,-1 0 0,0-1 0,0 1 0,1 0 0,-1-1-1,0 1 1,1 0 0,-1-1 0,0 1 0,1 0 0,-1 0 0,0-1 0,1 1 0,-1 0 0,1 0 0,-1 0 0,1-1-1,-1 1 1,0 0 0,1 0 0,-1 0 0,1 0 0,-1 0 0,1 0 0,-1 0 0,1 0 0,-1 0 0,0 0 0,1 0-1,-1 0 1,1 1 0,-1-1 0,1 0 0,-1 0 0,0 0 0,1 0 0,-1 1 0,1-1 0,-1 0 0,0 1 0,1-1-1,-1 0 1,0 0 0,1 1 0,-1-1 0,0 1 0,0-1 0,1 0 0,-1 1 0,0-1 0,0 1 0,0-1-1,1 1 1,5 10 288,1 0 0,-2 1 0,9 21 0,13 28 454,-25-57-629,1 0 0,-1 1 0,1-1-1,1 0 1,-1-1 0,0 1 0,1 0 0,0-1 0,0 0-1,5 4 1,-7-6-119,0 0 0,0 0-1,0 0 1,0 0-1,0 0 1,0 0-1,0-1 1,0 1 0,0-1-1,0 1 1,0-1-1,1 0 1,-1 0 0,0 0-1,0 0 1,1 0-1,-1 0 1,0-1 0,0 1-1,0-1 1,0 1-1,0-1 1,1 0-1,-1 0 1,-1 0 0,1 0-1,0 0 1,0 0-1,0-1 1,0 1 0,-1-1-1,1 1 1,-1-1-1,1 0 1,-1 1 0,0-1-1,1 0 1,-1 0-1,0 0 1,0 0-1,0-3 1,8-20 60,-2-1 0,-1 0 0,0-1 0,0-28 0,-1-103-327,-4 153 134,-1 1 0,-1 0 0,1 0-1,0-1 1,-1 1 0,0 0 0,-1-4-1,1 7 32,1 0 0,-1 0-1,1 0 1,-1 1 0,0-1-1,1 0 1,-1 1 0,0-1-1,1 0 1,-1 1-1,0-1 1,0 1 0,0-1-1,1 1 1,-1 0 0,0-1-1,0 1 1,0 0 0,0 0-1,0-1 1,0 1-1,0 0 1,0 0 0,0 0-1,0 0 1,0 0 0,1 0-1,-1 0 1,0 1 0,0-1-1,0 0 1,0 0-1,0 1 1,0-1 0,0 1-1,0 0 1,-4 0-719,1 2 0,-1-1 0,1 0 0,0 1 0,-7 5 0,-28 28-7448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10.9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4114,'0'0'15874,"6"6"-14212,231 171 5685,32 39-5031,-258-207-2271,-8-6-27,0 0 0,0 0 0,0 0-1,1 0 1,-1-1 0,1 1 0,0-1 0,-1 0 0,1-1 0,0 1 0,0-1 0,8 2-1,-12-3 186,-21 0-3335,-5 0-1030,1 0-3513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13.3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4306,'0'0'19609,"15"1"-17603,46 4-238,148 8 978,-194-13-2792,6 0-31,-8 0-3025,-16 20-11828,-13-7 6332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13.7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7684,'0'0'4260,"0"19"-461,0 41-1782,1 167 5821,0-219-7630,0 0 1,1 0-1,0 0 0,0 0 0,0 0 0,1 0 0,1-1 0,-1 1 0,1-1 0,1 0 0,-1 0 0,1 0 0,11 11 1,-11-12-208,0-1 1,0-1 0,1 1 0,-1-1 0,1 0 0,0 0 0,0 0 0,1-1 0,-1 0-1,1 0 1,-1-1 0,1 0 0,0 0 0,0-1 0,0 1 0,9-1 0,-14-1-7,0 0 1,0-1-1,0 1 1,0-1-1,0 1 1,0-1-1,0 0 1,0 0-1,0 0 1,0 0-1,-1 0 1,1 0-1,0 0 1,-1-1-1,1 1 1,-1-1-1,0 1 1,3-3-1,19-34-74,-18 28 68,7-14-44,-1 0 1,-2-1 0,0 0 0,-2-1 0,-1 0 0,0 0 0,-2-1-1,-2 1 1,0-49 0,-2 77 129,-1 0 1,0 0-1,1 1 0,-1-1 1,0 0-1,0 0 0,0 0 1,-1 0-1,1 0 1,0 0-1,-4 3 0,-5 8 211,-4 11 43,-21 49 0,31-61-237,-1 1 1,2-1 0,-1 1 0,2-1 0,0 1-1,-1 17 1,3-27-73,0 0-1,0 0 1,1 0 0,-1 0-1,1 0 1,0-1-1,0 1 1,0 0-1,0 0 1,0-1 0,0 1-1,1-1 1,-1 1-1,1-1 1,0 1 0,0-1-1,0 0 1,0 0-1,0 0 1,0 0-1,0 0 1,1-1 0,-1 1-1,1-1 1,-1 1-1,1-1 1,0 0 0,-1 0-1,6 1 1,6 1-91,-1 0 1,1-1-1,-1-1 1,25 0-1,-36-1 60,1-1-202,0 1 0,0-1-1,0 1 1,0-1-1,0 0 1,0 0 0,0 0-1,0-1 1,-1 1-1,1-1 1,0 0 0,-1 1-1,1-1 1,-1 0-1,4-4 1,32-41-6484,-29 34 4357,16-21-5463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14.03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141 1 11445,'0'0'10832,"-12"20"-8383,-37 66-355,48-84-1999,-1 0 0,1 1 0,-1 0-1,1-1 1,0 1 0,0 0 0,1 0 0,-1-1-1,0 1 1,1 0 0,0 0 0,-1 0 0,1 0 0,0 0-1,1 0 1,-1 0 0,0 0 0,2 3 0,0-3-101,-1 0 0,1 0 1,0 0-1,0-1 0,0 1 1,0-1-1,1 1 1,-1-1-1,1 0 0,3 2 1,7 8 95,-7-6-89,31 37 30,-35-40-27,0 1 1,0-1-1,0 1 1,-1 0-1,1-1 1,-1 1-1,0 0 1,0 0-1,0 0 1,-1 0-1,1 6 1,-1-7 23,0 0 0,0 0 0,0-1 0,0 1 0,-1 0 0,1 0 0,-1-1-1,0 1 1,0-1 0,0 1 0,0 0 0,0-1 0,-1 0 0,1 1 0,-1-1 0,-2 3 0,0-1 49,0-1 0,-1 1 0,0-1 0,1-1 1,-1 1-1,-7 2 0,-11 6 4,19-9-114,0 0-1,0 0 0,-1 0 1,1-1-1,-1 0 0,1 0 1,-9 1-1,-18-2-3605,24 0 1763,6 0 1703,1 0 0,0 1 0,-1-1 0,1 0 0,0 0 0,-1 0 0,1 0 0,0 0 0,0-1 0,-1 1 0,1 0 0,0 0 0,-1 0 0,1 0 0,0 0 0,-1 0 0,1 0 0,0-1 0,0 1 0,-1 0 0,1 0 0,0 0 0,0-1 0,-1 1 0,1 0 0,0 0-1,0-1 1,0 1 0,0 0 0,-1 0 0,1-1 0,0 1 0,0 0 0,0-1 0,-2-26-8279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14.21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0 132 2673,'0'0'17688,"131"0"-15639,-92 0-640,-5 0-1009,-5-20-208,-5 1-192,-9-1-1617,0-6-1920,-15 6-2786,0-6-5122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14.4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49 0 5442,'0'0'4258,"-5"22"-242,1-7-3327,-26 146 4843,24-99-2008,2 68 1,4-125-3385,0 1 0,1-1 1,-1 0-1,1 0 0,0 0 1,0 0-1,1 0 0,0 0 1,-1 0-1,6 9 0,-5-12-131,-1 0 0,0 0-1,1-1 1,-1 1 0,1-1-1,0 1 1,0-1-1,-1 1 1,1-1 0,0 0-1,0 0 1,0 0 0,1 0-1,-1 0 1,0 0 0,0-1-1,0 1 1,1-1-1,-1 1 1,0-1 0,0 0-1,1 0 1,-1 0 0,0 0-1,1 0 1,2-2-1,-2 2-21,-1-1-1,0 0 0,1 0 0,-1 0 0,0-1 0,0 1 1,0 0-1,0-1 0,0 0 0,0 1 0,0-1 0,0 0 0,-1 0 1,1 0-1,1-2 0,22-39-514,-17 27 136,41-77-4692,-25 43-1902,-4 10-1810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8.0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 1 12854,'0'0'10573,"-15"22"-8751,-44 71-381,56-88-1345,0-1 0,1 1 0,-1 0 0,1 0 0,1 0 0,-1 0 0,1 0 0,0 0 0,0 1 1,-1 7-1,2-10-87,1 0 1,-1 0-1,1-1 1,-1 1-1,1 0 1,0-1-1,0 1 1,0 0-1,0-1 1,0 1-1,0-1 1,1 0 0,-1 1-1,5 3 1,1 0-74,1 0 0,-1-1 1,1 1-1,1-2 0,-1 1 1,1-1-1,0 0 1,12 3-1,3 2 104,-16-6-69,39 20-253,-46-22 278,1 0-1,0 0 1,0 0-1,-1 0 1,1 1 0,-1-1-1,1 1 1,-1-1-1,0 1 1,0-1 0,1 1-1,-1 0 1,0-1-1,0 1 1,-1 0 0,1 0-1,0 0 1,-1 0-1,1 0 1,0 3 0,-2-2 27,1-1 1,-1 0 0,0 1 0,0-1 0,0 0-1,0 0 1,0 0 0,0 0 0,-1 0-1,1 0 1,-1 0 0,1 0 0,-1 0-1,0-1 1,1 1 0,-1 0 0,0-1-1,0 0 1,-1 1 0,-1 0 0,-15 13 5,14-11-83,1-1 1,-1 1 0,0-1-1,0 0 1,-6 3-1,-11 7-1988,2 5-4388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14.6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49 0 672,'0'0'13543,"-24"118"-9750,14-52-1088,0 6-15,6-7-337,4-6-608,0-13-705,0-26-752,0-7-208,0 0-80,0-26-2673,4-20-528,6-6-449,-10-7-384,0-19-2001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14.93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94 9620,'10'-85'2103,"-10"85"-2048,0 0 1,0-1 0,0 1 0,0 0 0,0-1-1,0 1 1,0 0 0,0-1 0,0 1 0,0 0-1,0 0 1,0-1 0,0 1 0,0 0 0,0 0-1,1-1 1,-1 1 0,0 0 0,0 0-1,0-1 1,0 1 0,1 0 0,-1 0 0,0-1-1,0 1 1,1 0 0,-1 0 0,0 0 0,0 0-1,1-1 1,-1 1 0,0 0 0,0 0 0,1 0-1,-1 0 1,0 0 0,1 0 0,-1 0-1,0 0 1,0 0 0,1 0 0,-1 0 0,0 0-1,1 0 1,-1 0 0,0 0 0,0 0 0,1 0-1,-1 0 1,0 0 0,1 1 0,-1-1 0,0 0-1,0 0 1,1 0 0,-1 1 0,14 13 1713,-10-9-1220,9 9 764,-5-8-838,0 2 1,-1-1 0,-1 1 0,1 0 0,-1 0-1,-1 1 1,1 0 0,6 15 0,-4 0 150,-2 1 1,0 1-1,-1-1 0,-2 1 1,0 0-1,-2 0 0,-1 0 1,-4 36-1,3-56-598,-1 0 0,0-1 0,0 1 0,0-1 1,0 0-1,-1 0 0,0 0 0,0 0 0,0 0 0,-1 0 0,-5 5 0,-49 44 113,51-48-133,-8 4 926,3-7-3395,8-10-1430,9-10 537,16-17-2428,3-9-1448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15.2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9540,'0'0'3303,"0"22"3,0 391 7437,0-338-8977,0-74-1814,0-4-298,11-285-16303,-8 226 13014,2-24-2600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15.5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61 112,'46'-49'3938,"-45"47"-3542,1 1 0,-1 0 0,0 0 0,1 0 0,-1 0 0,1 0 0,0 1 0,-1-1-1,1 0 1,0 1 0,-1-1 0,1 1 0,0 0 0,0-1 0,0 1 0,-1 0 0,1 0 0,0 0 0,0 0 0,-1 1 0,1-1 0,0 0 0,0 1 0,-1-1 0,1 1 0,2 1 0,0 0 215,0 0 1,0 0 0,0 1-1,-1-1 1,1 1-1,5 6 1,-3-1 10,0 0-1,0 0 1,-1 0-1,0 1 1,-1 0 0,0 0-1,0 0 1,-1 0-1,0 1 1,-1-1 0,2 17-1,-1-4-10,-2-1-1,0 1 1,-2-1-1,-3 26 1,-1-25-289,-1-1 1,-1 1 0,0-1 0,-2 0 0,0-1 0,-17 26 0,-9 23 434,32-64-726,0 5-11,-1-1 1,-1 0-1,0 1 1,0-1 0,-1-1-1,0 1 1,0-1-1,-15 13 1,17-20-21,0-1-104,3 0-542,1-8-3646,0-11-852,0-6 1676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16.2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5346,'0'0'14754,"13"19"-12377,48 61-277,-46-63-1484,1 0 1,0-1 0,1-1 0,1 0-1,33 20 1,18 15 455,-20-13-434,-32-26-424,-1 2 1,0-1 0,16 18 0,18 27 156,-47-57-328,-3-9-577,-1-2-2345,-1 3-4110,-3-14-2040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19.5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52 3954,'0'0'24025,"17"0"-23490,1 0-233,56 1 388,0-3 0,86-15 0,-141 14-681,1 0 0,23 1 0,-41 2 59,1 0 0,0-1 0,0 1 0,-1-1 0,1 0 0,0 0 0,-1 0 0,1 0 0,-1 0 0,1-1 0,-1 1 0,3-3 0,9-4-2321,1 4-7725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19.80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 0 2897,'0'0'13671,"-15"112"-10534,10-66-832,5-7-144,0 0-544,0-6-801,0-13-128,0-1-591,0-12-65,0-1-1697,0 1-688,5-7-897,0 0-1680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20.3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9732,'0'0'3789,"0"26"-179,9 186 1931,-4-116-3179,-5-57-1480,2 0-1,2-1 0,15 66 1,-19-104-884,0 1 1,0-1 0,0 1 0,0-1-1,0 1 1,0-1 0,1 0 0,-1 1-1,0-1 1,0 1 0,1-1-1,-1 0 1,0 1 0,0-1 0,1 1-1,-1-1 1,0 0 0,1 1-1,-1-1 1,1 0 0,-1 0 0,0 1-1,1-1 1,-1 0 0,1 0-1,-1 0 1,1 1 0,-1-1 0,0 0-1,2 0 1,12-8-197,9-23-270,-21 28 429,14-21-35,-4 5 63,0 0-1,2 1 1,27-29-1,-40 46 5,0 0-1,1 0 1,-1 0-1,0 0 0,1 0 1,-1 0-1,1 1 1,-1-1-1,1 0 0,-1 1 1,1-1-1,-1 1 1,1-1-1,0 1 1,-1 0-1,1 0 0,0 0 1,-1 0-1,1 0 1,0 0-1,-1 0 0,1 0 1,2 2-1,0-1 6,0 1 0,0 0 0,0 0 0,0 1 0,0-1 0,4 5 0,-2-2 86,5 2 124,0 1 0,1-2 1,0 1-1,1-2 0,23 8 0,-29-11-199,-1-1 1,0 0-1,1 0 0,0-1 0,-1 0 1,1 0-1,-1 0 0,10-3 1,-13 3-6,0-1 1,0 0-1,0 0 1,0 0 0,0 0-1,0-1 1,0 1-1,-1-1 1,1 0-1,-1 0 1,1 0 0,-1 0-1,0 0 1,1 0-1,-1-1 1,0 1-1,-1-1 1,4-5 0,-4 7 8,0-1-1,-1 0 1,1 0 0,-1 0 0,1 0 0,-1 0 0,0 1 0,0-1 0,0 0-1,0 0 1,0 0 0,0 0 0,-1-3 0,0-6 55,1 1 10,0-2 4,0 1-1,-1-1 0,-2-12 0,2 21-60,0 0 0,1 0 0,-1 0-1,-1 0 1,1 0 0,0 0 0,-1 0 0,0 1-1,1-1 1,-1 0 0,0 1 0,0 0 0,-1-1-1,1 1 1,-5-4 0,6 6-14,1 0 0,0-1-1,-1 1 1,1 0 0,-1 0 0,1 0-1,-1-1 1,1 1 0,-1 0 0,1 0 0,-1 0-1,1 0 1,-1 0 0,1 0 0,-1 0-1,1 0 1,-1 0 0,1 0 0,-1 0 0,1 0-1,-1 0 1,1 1 0,-1-1 0,1 0-1,-1 0 1,1 0 0,0 1 0,-1-1-1,1 0 1,-1 1 0,1-1 0,0 0 0,-1 1-1,1-1 1,0 0 0,-1 1 0,1-1-1,0 1 1,-1 0 0,-8 21 42,7-16-22,-5 11 34,2 0-1,0 1 1,1-1 0,1 1 0,0 0 0,1 0-1,1 0 1,2 23 0,0-38-59,-1 0 0,1 0 0,0 0 0,0-1 0,0 1 0,0 0 0,1-1 0,-1 1 0,1-1 0,-1 0 0,1 1 0,0-1 0,0 0 0,0 0 0,0 0 0,0 0 0,4 2 0,49 26-36,-14-8-464,-31-14-529,-9-7 741,-1 0 0,1-1 0,-1 1-1,0 0 1,1-1 0,-1 1 0,1-1 0,-1 1 0,1-1 0,0 1 0,-1-1 0,1 0-1,-1 1 1,1-1 0,0 1 0,-1-1 0,1 0 0,0 0 0,-1 1 0,1-1-1,0 0 1,0 0 0,-1 0 0,1 0 0,0 0 0,0 0 0,-1 0 0,1 0 0,0 0-1,0 0 1,-1-1 0,1 1 0,0 0 0,-1 0 0,1-1 0,0 1 0,-1 0-1,1-1 1,0 1 0,-1 0 0,1-1 0,-1 1 0,1-1 0,-1 1 0,1-1 0,-1 0-1,1 1 1,-1-1 0,0 1 0,1-1 0,-1 0 0,0 1 0,1-1 0,-1 0 0,0 0-1,0 1 1,1-2 0,9-28-9564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20.9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189 1 11557,'0'0'17704,"-17"7"-16674,4-2-905,6-2-83,-1 0 0,1 0 0,0 0 0,0 1 0,0 0 0,0 0 0,1 1 0,0 0 0,0 0 0,0 0 0,1 1 0,-1 0 0,1 0 0,-6 11 0,2-4 71,2 0 0,0 0 0,1 1-1,0 0 1,1 0 0,0 0 0,1 1-1,1-1 1,1 1 0,-2 17 0,4-30-115,1 1 0,-1-1 0,1 1 1,0-1-1,-1 1 0,1-1 0,0 0 1,1 1-1,-1-1 0,0 0 0,1 0 1,-1 0-1,1 0 0,-1 0 0,4 2 0,36 30-32,-14-12 22,7 5-16,-21-16 21,0-1 0,-1 1 0,21 25 0,-30-32 20,0 0 1,0 1-1,0-1 0,-1 1 0,0 0 0,0 0 0,0 0 1,0 0-1,-1 0 0,0 0 0,0 0 0,0 1 0,-1-1 1,0 0-1,0 1 0,-1 9 0,0-13 4,1 0-1,-1 0 1,1 1-1,-1-1 0,0 0 1,0 0-1,0 0 1,0 0-1,0 0 1,-1 0-1,1 0 1,-1 0-1,1-1 1,-1 1-1,1 0 0,-1-1 1,0 0-1,0 1 1,0-1-1,0 0 1,0 0-1,0 0 1,0 0-1,-3 1 1,-3 0-163,0 0 1,0 0-1,0-1 1,0 0-1,-14-1 1,21 0-1120,1-11-5319,2-18-41,10-10-2304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21.54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10629,'0'0'8481,"6"22"-5682,-2-7-2242,3 12 491,-1 0 0,-1 0 0,2 46 0,7 92 2428,-14-163-3458,0 0 0,0 0 0,0 0 0,0 0 0,1 0 1,-1 0-1,1-1 0,0 1 0,-1 0 0,1 0 0,0 0 0,0-1 0,0 1 1,0 0-1,0-1 0,3 3 0,-3-4-25,-1 0-1,1 0 1,0 1-1,0-1 1,-1 0 0,1 0-1,0 0 1,-1-1 0,1 1-1,0 0 1,0 0-1,-1 0 1,1 0 0,0-1-1,-1 1 1,1 0-1,0-1 1,-1 1 0,1 0-1,-1-1 1,1 1 0,0-1-1,-1 1 1,1-1-1,-1 1 1,1-1 0,-1 1-1,1-2 1,6-7-97,-1 0 0,0-1 0,9-18 0,-14 24 159,8-14-63,-7 13 3,0-1 0,0 1 0,1-1-1,0 1 1,0 0 0,0 0 0,0 0 0,1 1 0,0-1 0,0 1 0,7-6 0,-10 10-2,-1-1 0,1 1 0,0-1-1,-1 1 1,1 0 0,0 0 0,-1-1 0,1 1 0,0 0 0,0 0 0,-1 0 0,1 0 0,0 0 0,-1 0 0,1 0 0,0 0 0,0 0 0,-1 0 0,1 0 0,0 0 0,0 0 0,-1 1 0,1-1 0,0 0-1,-1 0 1,1 1 0,0-1 0,-1 1 0,1-1 0,1 1 0,8 20 3,-7-13 3,5 6 27,32 78 785,-39-90-793,-1 0 1,1 0-1,-1 0 0,1 0 0,0-1 1,-1 1-1,1 0 0,0 0 0,1 0 1,-1-1-1,0 1 0,0 0 0,1-1 1,-1 1-1,1-1 0,-1 1 0,1-1 1,0 0-1,-1 0 0,1 0 0,0 0 1,0 0-1,0 0 0,0 0 0,0-1 1,0 1-1,0-1 0,0 1 0,0-1 1,0 0-1,0 0 0,0 0 0,0 0 1,0 0-1,0 0 0,3-1 0,-4 1 16,0 0 0,0 0 0,1 0-1,-1 0 1,0 0 0,1-1 0,-1 1-1,0 0 1,0-1 0,1 1 0,-1-1-1,0 1 1,0-1 0,0 0 0,0 0-1,1 1 1,-1-1 0,0 0 0,-1 0-1,1 0 1,0 0 0,0 0 0,0 0 0,1-2-1,8-33 282,-6 12-129,5-24-153,-1-2 0,-3 1 0,-3-96 1,-2 128-84,0 15-1399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8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175 3 5090,'0'0'18985,"-21"-1"-17294,-2-1-1165,-39 4 0,58-1-459,0 0 0,0 0 0,1 1 0,-1 0 0,1-1 0,-1 1 0,1 1 0,0-1 0,0 0 0,0 1 0,0-1 1,0 1-1,0 0 0,1 0 0,-1 0 0,1 1 0,0-1 0,0 0 0,0 1 0,1 0 0,-1-1 0,1 1 0,0 0 0,0 0 1,0-1-1,0 1 0,0 6 0,1-7-74,1-1-1,-1 1 1,1 0 0,-1 0 0,1-1 0,0 1-1,0-1 1,0 1 0,0-1 0,0 1-1,1-1 1,-1 0 0,1 1 0,-1-1 0,1 0-1,4 3 1,40 28-154,-16-13 114,-23-15 51,0 0-1,-1 1 1,0 0 0,1 0 0,-2 0-1,1 1 1,-1 0 0,0 0 0,0 0-1,-1 0 1,0 1 0,-1 0 0,1 0-1,-1 0 1,-1 0 0,0 0-1,0 1 1,0-1 0,0 16 0,-2-11 25,0-4 6,0 1 1,0-1 0,-4 18-1,3-24-51,0 0-1,0 0 1,0-1-1,0 1 0,0-1 1,-1 1-1,1-1 1,-1 1-1,0-1 1,1 0-1,-1 0 1,0 0-1,-1 0 1,1 0-1,0 0 1,-4 2-1,-40 16-1610,21-15-1329,4-10-3935,15-7-233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49.7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69 0 4530,'0'0'17157,"-4"26"-15324,-9 87 147,8-76-1083,3-25-417,0-1 0,1 1 1,1 0-1,0 0 0,0 0 0,4 17 0,-3-24-408,0-1 1,1-1 0,-1 1 0,1 0 0,0 0-1,0 0 1,0-1 0,0 1 0,1-1-1,-1 0 1,1 0 0,0 0 0,0 0 0,5 4-1,-7-6-69,1 0-1,-1 0 0,1 0 0,0 0 0,-1 0 1,1-1-1,0 1 0,0 0 0,-1-1 1,1 1-1,0-1 0,0 0 0,0 1 0,0-1 1,0 0-1,-1 0 0,1 0 0,0 0 1,0-1-1,0 1 0,0 0 0,0-1 0,-1 0 1,1 1-1,0-1 0,0 0 0,-1 0 0,1 0 1,-1 0-1,1 0 0,-1 0 0,1 0 1,-1 0-1,1-1 0,-1 1 0,1-2 0,4-6 6,0 1-1,-1 0 0,0-1 0,-1 0 0,1 0 0,-2-1 0,1 1 0,-2-1 0,1 1 0,1-17 0,0-10 78,-1-56 1,-3 84-70,0 8-6,-1-1 1,1 1 0,0-1 0,0 1 0,0 0 0,-1-1 0,1 1-1,0-1 1,-1 1 0,1 0 0,0-1 0,-1 1 0,1 0 0,-1-1-1,1 1 1,0 0 0,-1-1 0,1 1 0,-1 0 0,1 0 0,-1 0-1,1-1 1,-1 1 0,1 0 0,-1 0 0,1 0 0,-1 0-1,1 0 1,-1 0 0,1 0 0,-1 0 0,-23 0 260,16 1-145,-21-2 245,21 0-332,-1 0-1,0 1 1,0 0-1,0 1 1,0 0-1,0 0 1,0 1-1,1 0 1,-1 0-1,-8 5 1,8-4-212,9-2 77,-1-1 1,0 0-1,1 0 1,-1 0-1,1 0 1,-1 0-1,0 1 1,1-1-1,-1 0 1,1 1 0,-1-1-1,1 0 1,-1 1-1,1-1 1,0 0-1,-1 1 1,1-1-1,-1 1 1,1-1-1,0 1 1,-1-1-1,1 2 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51.1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1 8036,'0'0'14014,"-1"22"-11178,-3 269 3172,6-247-5003,0-31-404,-1-35-334,-1-265-267,-3 276 0,2 9 0,0 8 0,1 299-5045,0-310-1227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55.2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115 5 3826,'0'0'24862,"0"0"-24822,0 0-1,0 1 1,0-1 0,0 0 0,0 0-1,0 0 1,1 0 0,-1 0 0,0 0 0,0 0-1,0 0 1,0 0 0,0 0 0,0 0 0,1 0-1,-1 0 1,0 0 0,0 0 0,0 0-1,0 0 1,0 0 0,0 0 0,0-1 0,1 1-1,-1 0 1,0 0 0,0 0 0,0 0-1,0 0 1,0 0 0,0 0 0,0 0 0,0 0-1,0 0 1,0-1 0,1 1 0,-1 0-1,0 0 1,0 0 0,0 0 0,0 0 0,0 0-1,0 0 1,0-1 0,0 1 0,0 0-1,0 0 1,0 0 0,0 0 0,0 0 0,0 0-1,0 0 1,0-1 0,0 1 0,0 0-1,0 0 1,0 0 0,0 0 0,0 0 0,0 0-1,-1 0 1,1-1 0,0 1 0,0 0 0,0 0-1,0 0 1,27 15 283,-19-11-181,0 0 0,-1 0 0,0 1 0,8 6-1,-13-9-120,0 0-1,0 0 0,0 0 0,-1 0 0,1 0 0,0 0 0,-1 0 0,0 1 0,0-1 0,0 1 0,0-1 0,0 1 1,0-1-1,0 1 0,-1 0 0,0-1 0,1 1 0,-1 3 0,0 16-20,-1 0 0,0 0 0,-2 0 0,-9 38 0,8-49 0,0 0 0,-1 0 0,0 0 0,-1-1 0,0 0 0,0 0 0,-1 0 0,0-1 0,-1 0 0,-16 15 0,-79 53 0,93-66 0,18-7 0,22-4 0,-26 0 0,24 0 0,-1-1 0,1-1 0,0-1 0,-1-1 0,0-1 0,0-2 0,0-1 0,28-13 0,-15 8 0,-26 10 0,-8-1-8,-5 2-446,-1-2-2317,-1-19-3256,-3-8-1521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7:58.9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45 99 4914,'0'0'15928,"-15"-4"-8819,35 254-3540,-11-172-3256,-8-51 170,-2-21-172,1-18-171,-27-313-140,20 274 0,7 45 0,-1 1 0,1-1 0,-1 1 0,0 0 0,0 0 0,0 0 0,-1 0 0,0 0 0,0 0 0,0 0 0,-4-6 0,5 16 0,-1 0 0,1 0 0,1 1 0,-1-1 0,1 0 0,0 7 0,4 71 0,18 101 0,-12-115 0,-4-42 0,1 12 0,-7-39 0,0 0 0,0 0-1,0 0 1,0 1 0,0-1 0,0 0-1,-1 0 1,1 0 0,0 0 0,0 0-1,0 1 1,0-1 0,0 0 0,0 0 0,0 0-1,0 0 1,0 0 0,0 0 0,0 0-1,-1 1 1,1-1 0,0 0 0,0 0 0,0 0-1,0 0 1,0 0 0,0 0 0,-1 0-1,1 0 1,0 0 0,0 0 0,0 0-1,0 0 1,0 0 0,-1 0 0,1 0 0,0 0-1,0 0 1,0 0 0,0 0 0,0 0-1,-1 0 1,1 0 0,0 0 0,0 0-1,0 0 1,0 0 0,0 0 0,0 0 0,-1 0-1,1 0 1,0 0 0,0-1 0,0 1-1,0 0 1,0 0 0,0 0 0,0 0 0,0 0-1,-1 0 1,1-1 0,0 1 0,0 0-1,0 0 1,0 0 0,0 0 0,-7-8-468,5 5-339,0-1-1,0 1 1,0-1 0,1 0 0,0 1-1,-1-1 1,1 0 0,1 0-1,-2-6 1,2-11-8853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01.1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 7 7603,'0'0'19609,"-7"-6"-17103,30 6-2258,1 2 1,-1 1 0,1 0-1,-1 2 1,0 1-1,-1 1 1,1 0 0,-2 2-1,32 16 1,-50-22-239,0-1-1,1 0 1,-1 1 0,0 0-1,0 0 1,0 0 0,-1 0-1,1 0 1,-1 1 0,1-1-1,-1 1 1,0-1 0,-1 1-1,1 0 1,-1 0 0,1 0-1,-1 0 1,0 0 0,-1 0-1,1 0 1,-1 0 0,1 0-1,-1 0 1,-1 0 0,1 1-1,0-1 1,-1 0 0,0 0-1,0 0 1,-2 4 0,0 2 11,-1-1 1,1 1 0,-2-1 0,1-1 0,-2 1 0,1-1 0,-1 1 0,0-2 0,0 1 0,-1-1 0,-11 10 0,8-11-22,-1 0 0,1 0 0,-1-1 0,-1 0 0,-14 4 0,-14 6 0,28-9 0,24-4 0,268-2-21,-277-8-2383,9-4-2265,3-1-4324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12.8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760 702 7283,'0'0'16250,"-3"-5"-14881,-7-20-134,3 2 531,-3 8 856,0-3-1050,4-5-1234,4 19-282,1-1-1,0 1 0,0-1 0,0 1 1,0-10-1,-1 4-55,0 0 0,-1 0 0,0 0 0,-1 0 0,0 0 0,0 1 0,-1-1 0,-9-12 0,-2-8 0,6 14 0,-1 0 0,-1 1 0,0 0 0,-1 0 0,-1 1 0,0 1 0,-21-15 0,-30-30 0,52 45 0,-1 0 0,0 1 0,0 1 0,-1 0 0,-1 1 0,-24-11 0,9 0 0,27 18 0,1 0 0,-1 1 0,0-1 0,0 1 0,0 0 0,-5-3 0,-5 0 0,12 4 0,-1 0 0,0 0 0,1 0 0,-1 0 0,0 0 0,0 1 0,0 0 0,0-1 0,-3 1 0,-51-13 0,-59 6 0,115 7 0,1 0 0,-1 0 0,1 1 0,-1-1 0,0 0 0,1 0 0,-1 0 0,1 0 0,-1 0 0,1 1 0,-1-1 0,1 0 0,-1 0 0,1 1 0,-1-1 0,1 0 0,-1 1 0,1-1 0,0 1 0,-1-1 0,1 0 0,0 1 0,-1-1 0,1 1 0,0-1 0,-1 1 0,1-1 0,0 1 0,0-1 0,0 1 0,-1 0 0,-7 9 0,6-9 0,0 0 0,0 1 0,0-1 0,1 0 0,-1 1 0,0-1 0,1 1 0,-1-1 0,1 1 0,-1 0 0,1 0 0,0-1 0,-1 1 0,1 0 0,0 0 0,1 0 0,-2 3 0,2-4 0,-1 0 0,0 0 0,0 0 0,1 0 0,-1 0 0,0 1 0,1-1 0,-1 0 0,1 0 0,-1 1 0,1-1 0,0 0 0,0 0 0,0 1 0,0-1 0,-1 0 0,2 1 0,-1-1 0,0 0 0,0 3 0,2 2 0,7 202 0,-9-201 0,1-1 0,-1 0 0,1 0 0,0 0 0,2 8 0,-3-14 0,1 0 0,-1 0 0,0 0 0,0 0 0,0 0 0,1 0 0,-1-1 0,0 1 0,0 0 0,0 0 0,1 0 0,-1 0 0,0-1 0,0 1 0,0 0 0,0 0 0,1 0 0,-1-1 0,0 1 0,0 0 0,0 0 0,0-1 0,0 1 0,0 0 0,0 0 0,0-1 0,0 1 0,0 0 0,0 0 0,0-1 0,0 1 0,0 0 0,0 0 0,0-1 0,0 1 0,0 0 0,0-357 0,0 352 0,0 3 0,0 0 0,0 0 0,0 0 0,0 0 0,0 0 0,1 0 0,-1 0 0,1 0 0,-1 0 0,1 0 0,0 0 0,-1 1 0,1-1 0,0 0 0,0 0 0,3-2 0,0 3 0,225-6-157,-242 10-1300,-14 7-2836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28.2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 12 0,'-2'-1'22477,"-7"-5"-12723,104 4-9519,-40-1-85,83 7 1,-108-1-146,44-3 0,-19-2-87,-54 2-481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28.63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11621,'0'0'13196,"8"10"-11734,-1 0-1063,-4-4-217,1-1 0,0 1 0,1-1-1,-1 0 1,1-1 0,0 1 0,0-1-1,0 0 1,9 5 0,4 2 220,-3-2-110,0 0 0,-1 1 1,25 22-1,-19-14-116,-16-16-133,-1 1-1,0 0 1,0-1-1,0 1 1,0 0-1,0 0 1,-1 0-1,1 1 1,-1-1 0,0 1-1,0-1 1,0 1-1,-1 0 1,1 0-1,-1 0 1,0 0-1,0 0 1,1 6 0,-2 0 22,0 1 1,0 0 0,-1-1 0,-1 1-1,0 0 1,0-1 0,-1 0-1,0 1 1,-1-1 0,0 0 0,-8 12-1,-7 11 368,-45 57 0,41-59-372,8-12-61,-10 15 0,24-33 19,1-1-28,0 1 0,0-1-1,0 0 1,0 1 0,0-1-1,0 0 1,0 0 0,-1 1-1,1-1 1,0 0 0,0 1-1,0-1 1,-1 0 0,1 0-1,0 1 1,0-1 0,-1 0 0,1 0-1,0 0 1,-1 0 0,1 1-1,0-1 1,-1 0 0,1 0-1,0 0 1,-1 0 0,1 0-1,0 0 1,-1 0 0,1 0-1,0 0 1,-1 0 0,1-14-5452,4-4-2732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30.0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 46 304,'0'0'4642,"-24"-39"-5586,24 32-3042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38.66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738 0 27521,'-737'1790'0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8.7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0 280 1249,'0'0'10567,"22"-8"-6338,2 0-3263,-11 4-561,1 0 0,-1-1 0,0-1 0,-1 0-1,1 0 1,-1-2 0,-1 1 0,16-14 0,-11 8-8,-2 0 0,0-1 0,17-21 0,-27 30-285,0-1 0,0 0 0,-1 0-1,0 0 1,0-1 0,0 1 0,-1-1-1,0 1 1,-1-1 0,1 0 0,-1 0-1,0-13 1,-1 19-16,1 0 0,-1 0 0,0 0 0,0 0 0,0 0 0,0 0 0,-1 0 0,1 0 0,0 0 0,0 0 0,-1 1 1,1-1-1,0 0 0,-1 0 0,1 0 0,-1 0 0,1 0 0,-1 1 0,1-1 0,-1 0 0,1 0 0,-1 1 0,0-1 0,0 0 0,1 1 0,-1-1 0,-1 0 0,0 1 63,0-1 0,-1 1 1,1 0-1,0 0 0,0 0 0,0 0 1,0 0-1,-1 0 0,1 1 0,0-1 0,-3 2 1,3-1-138,1 0 1,0 0 0,-1 0 0,1 0 0,-1 0 0,1 0-1,0 0 1,0 1 0,0-1 0,0 0 0,0 1 0,0-1-1,0 1 1,0-1 0,0 1 0,0 2 0,-12 32 81,10-27-33,-2 10 77,1 0 1,1 1-1,1-1 1,0 1-1,2 26 1,0-44-151,0 1 1,0-1 0,0 0-1,0 0 1,1 0-1,-1 0 1,0 0 0,1 0-1,0 0 1,0 0 0,-1 0-1,1 0 1,0 0-1,0-1 1,1 1 0,-1 0-1,0-1 1,1 1 0,-1-1-1,1 1 1,-1-1-1,1 1 1,-1-1 0,1 0-1,0 0 1,0 0 0,0 0-1,0 0 1,3 1 0,5 0-88,0 0 1,-1-1 0,1 0 0,0-1 0,12 0 0,-9 0-135,-3-1-160,-1 0 0,1 0 0,-1-1-1,1 0 1,-1-1 0,1 0 0,-1 0-1,13-8 1,4-3-4143,38-28 0,-27 14-4070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50.6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519 1 28970,'-519'1304'0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34.0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40 0 9716,'0'0'3509,"-6"26"26,-1 1-2583,0 3 145,0 0-1,2 1 1,-1 43-1,5 206 4819,1-279-6329,0-7-741,0-156-11341,0 67 4135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34.5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6355,'0'0'11789,"23"12"-10055,11 6-1292,94 43 528,-121-58-899,6 3 36,0-1 0,0 2 0,21 14 0,-31-19 14,0 1-1,0 0 1,1 0 0,-2 0 0,1 0 0,0 0 0,-1 1 0,1-1 0,-1 1 0,0 0 0,0 0 0,-1-1 0,1 1 0,-1 0 0,0 1 0,0-1 0,1 7 0,-2-4 160,0 1 0,0-1 1,0 0-1,-1 1 1,0-1-1,-1 0 0,0 0 1,0 0-1,0 0 1,-1 0-1,0 0 0,-5 7 1,-5 6 69,0 0 1,-24 24-1,22-26-170,-39 40 45,30-33-490,-22 28 0,46-52 163,0-1-1,0 0 1,-1 1-1,1-1 1,0 0 0,0 1-1,0-1 1,0 0-1,-1 1 1,1-1-1,0 0 1,0 1 0,0-1-1,0 0 1,0 1-1,0-1 1,0 0 0,0 1-1,0-1 1,0 0-1,0 1 1,0-1-1,0 0 1,1 1 0,-1-1-1,0 0 1,0 1-1,0-1 1,0 0 0,1 1-1,-1-1 1,0 0-1,0 1 1,0-1-1,1 0 1,-1 0 0,0 0-1,1 1 1,-1-1-1,0 0 1,0 0-1,1 0 1,-1 1 0,0-1-1,1 0 1,-1 0-1,0 0 1,1 0 0,-1 0-1,1 0 1,-1 0-1,0 0 1,1 0-1,22 3-1148,-20-3 872,20 2 79,1 0 0,36-3-1,-49-1 450,-1 1 0,1-1 0,-1-1 0,0 0 0,1 0 0,-1-1 0,-1 0-1,11-7 1,11-10 110,-1-1-1,-1-1 0,38-41 0,-42 40-215,-23 23-40,9-9 38,0 0-1,0-1 0,-1 0 1,0-1-1,-1 0 0,-1-1 0,0 1 1,9-19-1,-17 30 38,0 1 1,1-1-1,-1 1 1,0-1-1,0 1 1,1-1-1,-1 0 1,0 1-1,0-1 1,0 0-1,0 1 1,0-1-1,1 1 1,-1-1-1,0 0 1,-1 1-1,1-1 0,0 0 1,0 1-1,0-1 1,0 0-1,0 1 1,-1-1-1,1 1 1,0-1-1,0 1 1,-1-1-1,1 0 1,-1 1-1,1-1 1,0 1-1,-1 0 0,1-1 1,-1 1-1,1-1 1,-1 1-1,1 0 1,-1-1-1,1 1 1,-1 0-1,0-1 1,1 1-1,-1 0 1,1 0-1,-1 0 1,0-1-1,1 1 1,-1 0-1,0 0 0,1 0 1,-1 0-1,1 0 1,-1 0-1,0 0 1,1 1-1,-1-1 1,0 0-1,0 0 1,-38 12 1231,22-2-1183,1 2 0,0-1-1,1 2 1,0 0 0,1 1-1,-13 17 1,14-17-21,10-10-90,-5 4 132,1 0 1,0 0-1,-8 15 1,14-22-139,0 0 0,0 1 0,0-1 0,0 0 0,1 1 0,-1 0 0,1-1 0,-1 1 0,1-1 0,-1 1 0,1-1 0,0 1 0,0 0 0,0-1 0,0 1 0,0 0 0,0-1 0,0 1 0,0 0 1,1-1-1,-1 1 0,1-1 0,-1 1 0,1-1 0,-1 1 0,1-1 0,0 1 0,0-1 0,0 1 0,0-1 0,1 1 0,4 3-9,1 0-1,0-1 1,0 1 0,0-2-1,0 1 1,0-1 0,1 0 0,0-1-1,-1 1 1,1-2 0,11 2-1,11 0-697,51-1-1,-60-2-67,-11 0 369,0 1-789,-1-1 0,1-1 0,0 0-1,0 0 1,0-1 0,13-4 0,21-16-8439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34.8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100 0 14215,'0'0'15985,"-16"7"-15755,-49 23-222,63-28-14,1-1 1,-1 0-1,1 1 1,0-1-1,-1 1 1,1-1-1,0 1 1,0 0-1,0-1 1,0 1-1,0 0 1,0 0-1,1 0 1,-1 0-1,1 0 1,-1 0-1,1 0 1,-1 0-1,1 0 0,0 0 1,0 3-1,1-1-19,-1-1 0,0 1 0,1 0 0,0-1-1,0 1 1,0-1 0,0 0 0,1 1 0,1 2-1,4 3-58,1-1-1,0 1 1,1-2-1,-1 1 1,2-1-1,-1-1 1,1 0-1,0 0 0,19 8 1,28 18-167,-56-32 260,-1 0 0,1 0 0,-1 0-1,1 1 1,0-1 0,-1 0 0,1 0 0,-1 1 0,1-1 0,-1 0 0,1 1-1,-1-1 1,1 1 0,-1-1 0,1 1 0,-1-1 0,0 1 0,1-1 0,-1 1-1,0-1 1,0 1 0,1-1 0,-1 1 0,0 0 0,0-1 0,0 1-1,1-1 1,-1 1 0,0 0 0,0-1 0,0 1 0,0-1 0,0 1 0,0 0-1,0-1 1,-1 1 0,1 0 0,0-1 0,0 1 0,0-1 0,-1 1 0,1-1-1,0 1 1,-1 0 0,1-1 0,0 1 0,-1-1 0,1 0 0,-1 1 0,1-1-1,0 1 1,-1-1 0,1 1 0,-1-1 0,0 0 0,1 0 0,-1 1 0,-37 13 786,38-14-795,-125 31 259,124-31-1349,-4 1 3088,32-21-25824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35.1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 0 12038,'0'0'12008,"-2"22"-9882,1-3-1673,-16 292 4051,17-285-4361,-1-1-108,1-1 1,1 1 0,1 0-1,1-1 1,2 1-1,11 37 1,-8-48-1807,-7-15 1611,-1 1 1,1-1 0,-1 1-1,1-1 1,-1 1 0,1-1-1,-1 0 1,1 1 0,-1-1-1,0 1 1,0-1 0,1 0-1,-1 1 1,0-1 0,0 0-1,0 0 1,1 1 0,-1-1-1,0 0 1,0 1 0,0-1-1,0 0 1,-1 0 0,1-1-1,4-109-9953,-4 18 2112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35.3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54 138 12614,'-20'-115'4557,"16"92"-670,22 24-1798,3 4-2034,0 0 0,32 12 0,-17-4 65,-22-9-56,0 1 0,0 1 0,-1 0 0,1 1 1,-2 0-1,13 9 0,-21-13 120,0 1 1,0-1 0,0 1 0,0 0-1,-1 0 1,0 0 0,1 0 0,-2 1-1,1-1 1,0 1 0,-1 0-1,0 0 1,0 0 0,-1 0 0,1 0-1,-1 0 1,0 0 0,0 0 0,-1 9-1,1-7-31,-2-1 0,1 1 0,-1-1 0,0 1 0,-1-1 1,1 1-1,-1-1 0,0 0 0,-1 0 0,1 0 0,-1 0 0,-1-1 0,1 1 0,-1-1 0,0 0 0,0 0 0,0 0 0,-1 0 0,0-1 0,0 1 0,-8 4 0,-97 71-1430,2-1-7597,59-40 1305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36.61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482 13 144,'0'0'15466,"2"-2"-12446,8-7-272,-8 7-182,-18 23 1271,-225 310-343,92-115-2938,95-148-338,46-62-420,-1-6-4136,4 0 1061,-8 0-4451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40.93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 1 2689,'-4'1'15688,"3"0"-15299,0-1 0,0 1 0,0-1 0,0 1 1,0-1-1,0 1 0,0 0 0,0 0 0,1-1 1,-1 1-1,0 0 0,0 0 0,1 0 0,-1 0 0,0 0 1,0 1-1,-2 23 220,0 1 0,2 0 0,0 0 0,6 45 0,26 104 2926,-6-41-2341,-23-119-1194,44 254 0,-33-212 0,3-1 0,37 90 0,-48-137 0,22 51 0,-3 0 0,27 98 0,-40-127 0,2-1 0,-11-12 0,-2-16 0,0-1 0,0 0 0,0 1 0,0-1 0,0 0 0,0 1 0,0-1 0,0 0 0,0 0 0,0 1 0,1-1 0,-1 0 0,1 0 0,0 2 0,0 4 0,-7-34-2095,5 25 1642,-1 0 1,1 0-1,0 0 1,-1 0-1,1 0 1,-1 0-1,0 0 1,0 1-1,0-1 1,1 1-1,-2-1 1,1 1-1,0 0 1,0 0-1,0-1 1,0 2-1,-1-1 1,-2-1-1,-19 0-10032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41.69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1 125 4034,'0'0'21861,"1"3"-18596,9 7-2673,0-7-347,0-1-1,0 0 0,0 0 1,0-1-1,0 0 1,0-1-1,1-1 0,11-1 1,14 1 242,184 14-159,138-26-328,-19 13 0,-338 0-22,-1-1-1,0 1 1,0 0-1,1 0 1,-1-1-1,0 1 1,0 0-1,1-1 1,-1 1-1,0 0 1,0-1-1,0 1 1,0 0-1,1-1 1,-1 1-1,0 0 1,0-1 0,0 1-1,0 0 1,0-1-1,0 1 1,0-1-1,0 1 1,0 0-1,0-1 1,0 1-1,0 0 1,0-1-1,0 1 1,-1-1-1,1 1 1,0 0-1,0-1 1,0 1-1,0 0 1,-1 0 0,1-1-1,0 1 1,0 0-1,-1-1 1,0 0-420,-15-42-4980,2 13-1130,-13-26-11998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42.3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42 1 6067,'0'0'14150,"-4"4"-11759,0 1-2091,1 0 0,-1 0 1,1 1-1,1-1 1,-1 1-1,1-1 0,0 1 1,0 0-1,1 0 0,-1 0 1,0 9-1,0 17 352,0 31 0,2-23-46,-2-12-335,1-7-83,0-1 0,1 1 0,1 0 0,7 36 0,-7-54-176,0-1 0,0 1 0,0-1-1,0 1 1,0-1 0,1 0 0,-1 0-1,1 1 1,-1-1 0,1 0-1,0 0 1,0-1 0,0 1 0,0 0-1,3 2 1,14 14 19,-18-17-23,4-11-80,-1-3 21,0 0 1,0 0-1,1 0 0,1 1 1,0-1-1,1 1 0,0 1 1,1 0-1,0 0 0,1 0 1,0 1-1,0 0 0,22-16 1,-31 26 44,1-1 0,-1 1 0,1 0 0,0 0 0,-1 0 0,1 0 0,-1 0 0,1 0 0,0-1 0,-1 1 1,1 1-1,-1-1 0,1 0 0,0 0 0,-1 0 0,1 0 0,-1 0 0,1 0 0,0 1 0,-1-1 1,1 0-1,-1 1 0,1-1 0,-1 0 0,1 1 0,-1-1 0,1 0 0,-1 1 0,1-1 0,-1 1 1,15 17 32,-13-14 0,9 12 275,-2 0-1,0 1 0,-1 0 0,10 32 0,8 19 592,-21-55-737,-4-10-123,-1 0 0,1 0-1,1 1 1,-1-1 0,0-1 0,1 1-1,0 0 1,3 4 0,-5-7-67,0 1 1,0-1 0,0 0 0,1 0-1,-1 0 1,0 0 0,0 0 0,0 0-1,0 0 1,1 0 0,-1 0 0,0 0-1,0 0 1,0 0 0,1-1 0,-1 1-1,0 0 1,0 0 0,0 0-1,0 0 1,0 0 0,1 0 0,-1 0-1,0 0 1,0 0 0,0 0 0,0-1-1,0 1 1,0 0 0,1 0 0,-1 0-1,0 0 1,0 0 0,0-1 0,0 1-1,0 0 1,0 0 0,0 0 0,0 0-1,0-1 1,0 1 0,0 0-1,0 0 1,0 0 0,0 0 0,0-1-1,0 1 1,0 0 0,0 0 0,0 0-1,0 0 1,0-1 0,0 1 0,0 0-1,0 0 1,0 0 0,0 0 0,-1-1-1,3-16-945,-2 13 599,10-67-7514,-1 26-320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4.9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9588,'0'0'9018,"25"11"-7842,185 68-82,-198-75-1075,-1 1 0,0-1-1,1 2 1,-2-1 0,12 9-1,-18-12 42,-2 1-1,1 0 1,0 0-1,0-1 1,-1 1-1,0 1 1,1-1-1,-1 0 1,0 1-1,-1-1 0,1 1 1,-1-1-1,1 1 1,-1 0-1,0 0 1,-1-1-1,1 1 1,-1 0-1,1 0 0,-1 5 1,-1 5 255,-1 1 1,0 0-1,-1-1 1,-1 0-1,0 0 1,-1 0-1,0 0 1,-1 0-1,-14 22 0,-6 5 443,-49 61-1,64-89-584,1 0 0,-1-1 1,-1 0-1,-21 15 1,31-26-105,-2-1-141,4 0-496,2-9-9066,11-9 1943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9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10533,'0'0'8948,"169"0"-7603,-107 0-241,0 0-304,-21-7-768,-5 7-32,-21 0-1328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42.58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11045,'0'0'13206,"72"0"-12854,-38 0-352,-9 0-192,4 0-2017,-15 0-2129,1 13-2433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42.7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34 10917,'0'0'13750,"44"0"-13478,-20 0-272,10 0-608,5 0-2161,-10-20-2882,0 7-5042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42.92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 0 1649,'0'0'19593,"-5"145"-16920,5-73-640,0-13-512,-5 0-705,5-13-720,0-20-96,0-7-1521,0-12-2817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44.5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5250,'0'0'21474,"7"9"-18777,8 10-2414,1-1 0,1 0 0,36 30 0,68 38 1124,15 12-600,-61-34-807,15 12 0,108 71 0,-71-54 0,-60-41 0,-48-30 0,-17-20 0,-1 0 0,0 0 0,1 0 0,0 0 0,-1 0 0,1 0 0,0 0 0,0-1 0,0 1 0,0-1 0,3 3 0,-4-5 0,-1 1 0,1 0 0,-1 0 0,0 0 0,1-1 0,-1 1 0,0 0 0,1 0 0,-1-1 0,0 1 0,1 0 0,-1 0 0,0-1 0,0 1 0,1 0 0,-1-1 0,0 1 0,0-1 0,0 1 0,1 0 0,-1-1 0,0 1 0,0 0 0,0-1 0,0 1 0,0-1 0,0 1 0,0-1 0,0 1 0,0 0 0,0-1 0,0 1 0,0-1 0,0 1 0,0-1 0,-3-13 0,-7 0-2248,-6 9-4009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46.18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 49 1585,'0'0'8641,"0"-11"-5890,0 6-2604,-1-27 2760,1 32-2860,0 0-1,0 0 1,0 0-1,0 0 1,0 0-1,0 0 0,0 0 1,0 0-1,-1 0 1,1 0-1,0 0 1,0 0-1,0 0 0,0 0 1,0 0-1,0 0 1,0 0-1,0 0 1,0 0-1,0 0 0,0 0 1,-1 0-1,1 0 1,0 0-1,0 0 1,0 0-1,0 0 0,0 0 1,0 0-1,0 0 1,0 0-1,0 0 1,0 0-1,0 0 0,0 0 1,-1 0-1,1 0 1,0 0-1,0 0 1,0 0-1,0 0 0,0 0 1,0 0-1,0 0 1,0 0-1,0 0 1,0-1-1,-6 28 2247,-13 128 4221,15-85-4523,9 98 0,-1-138-1729,-4-29-259,1 0 1,-1 0-1,0-1 1,0 1-1,0 0 1,1 0-1,-1 0 1,0 0-1,1 0 1,-1-1-1,0 1 1,1 0-1,-1 0 1,1-1-1,0 1 1,-1 0-1,1-1 1,0 1-1,-1 0 1,1-1-1,0 1 1,-1-1-1,1 1 1,2 0-1,-3-1-120,1-9-2135,-1 1 510,1-1 0,1 1 0,-1 0 0,1-1 0,7-15 0,4-13-7647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46.5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10277,'0'0'11530,"5"20"-8843,0-2-2101,2 10 313,1-1-1,2-1 1,18 39-1,-21-51-623,10 20 84,-16-33-375,0 0 1,0 1 0,0-1 0,0 0-1,0 0 1,0 0 0,0 0 0,0 0-1,0 0 1,0 0 0,1 0 0,-1-1-1,0 1 1,1 0 0,-1-1 0,1 1-1,-1-1 1,0 1 0,4-1 0,2 0-127,0-2 1,0 1 0,-1-1 0,1 0-1,0-1 1,-1 1 0,0-1 0,1 0 0,-1-1-1,0 0 1,-1 0 0,9-7 0,7-4 53,-20 15 93,-1 0 1,0 0-1,1 0 0,-1 0 1,1 0-1,-1 0 0,0 0 1,1 0-1,-1 0 1,1 0-1,-1 0 0,0 0 1,1 0-1,-1 1 0,0-1 1,1 0-1,-1 0 0,0 1 1,1-1-1,-1 0 0,0 0 1,1 1-1,-1-1 0,0 0 1,0 1-1,1-1 0,-1 0 1,0 1-1,0-1 0,0 0 1,0 1-1,1-1 1,-1 1-1,9 19 450,-7-15-273,1 2-6,9 19 790,1 0 0,21 30 0,-34-55-1032,1 0 1,0-1-1,0 1 1,0 0-1,-1-1 1,1 1 0,0 0-1,0-1 1,0 1-1,0-1 1,0 0 0,0 1-1,0-1 1,0 0-1,0 0 1,0 1-1,2-1 1,-1 0-496,0 0 0,0 0 0,-1 0 0,1 0 0,0-1 0,0 1 0,-1 0 0,1-1 0,0 0 0,-1 1 0,1-1 0,-1 0 0,1 0 0,-1 1 0,1-1 0,1-2 0,8-14-6410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46.78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7 12998,'0'0'11717,"87"20"-10452,-33-14-641,4-6 225,-5 0-641,6 0-192,-11-6-16,1-7-977,-6 6-1328,-18 0-752,-16 7-2114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46.99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6707,'0'0'16808,"0"132"-14263,5-93-1008,0 0-465,-1-6-496,6 0-368,-5-14-208,0 1 0,-5-7-576,5 0-1153,-5-6-1712,5-1-1858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47.5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8628,'0'0'7806,"7"23"-5149,-1-2-1973,35 143 4448,-40-156-4947,0-1-1,1 0 1,0 0-1,0 0 0,1-1 1,0 1-1,0-1 0,8 12 1,-11-18-193,0 0 1,1 0-1,-1 0 0,0 1 1,1-1-1,-1 0 0,0 0 1,1 0-1,-1 0 1,0 1-1,1-1 0,-1 0 1,1 0-1,-1 0 0,0 0 1,1 0-1,-1 0 1,0 0-1,1 0 0,-1 0 1,1 0-1,-1-1 0,0 1 1,1 0-1,-1 0 1,0 0-1,1 0 0,-1 0 1,0-1-1,1 1 0,-1 0 1,0 0-1,0-1 1,1 1-1,-1 0 0,0 0 1,0-1-1,1 1 0,-1 0 1,0-1-1,0 1 1,0 0-1,1-1 0,-1 1 1,0 0-1,0-1 0,11-19-447,-10 18 434,7-18 55,-6 16-21,-1-1 0,1 0 0,0 1 0,1-1-1,-1 1 1,1 0 0,-1 0 0,1 0 0,7-7 0,-6 10-21,-1 0 1,1 1-1,0-1 1,0 1-1,0 0 1,0 0-1,0 0 1,0 0-1,5 1 1,6 0 106,-10 1-34,1-1 0,-1 1 1,0 0-1,1 1 1,-1-1-1,0 1 0,-1 0 1,1 0-1,0 1 1,-1-1-1,0 1 0,6 6 1,17 13 4,-21-19-95,1-1 0,0 1 0,-1-1 0,1-1 0,0 1 1,1-1-1,-1 0 0,0-1 0,0 1 0,1-2 0,12 1 0,-18-1 14,0-1 0,0 0 0,0 0 0,0 0 0,0 0 0,0 0 0,0 0 0,-1-1 0,1 1 0,-1 0 0,1-1 0,-1 1 0,1-1-1,-1 0 1,0 1 0,1-1 0,-1 0 0,0 0 0,0 0 0,-1 0 0,2-2 0,16-48 70,-17 43 64,0 0 0,0 0 0,-1 0 0,-1-11 0,1-2 796,-1 21-842,1 0 0,-1 0 0,1 1-1,-1-1 1,1 0 0,-1 0 0,1 0 0,-1 0-1,0 0 1,0 1 0,1-1 0,-1 0 0,0 1 0,0-1-1,0 1 1,0-1 0,0 1 0,1-1 0,-1 1-1,0-1 1,0 1 0,0 0 0,0-1 0,-1 1 0,1 0-1,0 0 1,0 0 0,0 0 0,0 0 0,0 0-1,0 0 1,-1 1 0,-37 1 1096,35-1-1137,1 0 0,0 0 0,0 0 0,0 0 0,0 1 0,0-1 0,1 1 0,-1 0 0,0 0 0,1 0-1,-1 0 1,1 0 0,0 1 0,-4 4 0,-28 44 9,20-29-7,10-15-167,0 0-1,1 0 1,-1 1-1,1 0 1,1-1-1,-1 1 1,1 0-1,1 0 1,0 0-1,0 0 1,0 0-1,1 11 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49.6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365 1 4258,'-3'-1'17149,"-9"4"-12971,10-1-4011,1-1 1,0 1-1,-1 0 1,1 0-1,0 0 1,0 0-1,1 0 1,-1 0-1,0 0 1,1 0-1,-1 5 1,-4 9 330,-13 27 718,-42 70 0,10-20-692,11-17-168,9-19-18,2 1 0,3 1-1,-34 117 1,52-150-325,4-18-14,1-1 1,0 1 0,0 0-1,0 12 1,1-14-80,-1-7-172,0-11-857,2-26-5734,0 19-2065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9.2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8404,'0'0'10116,"0"138"-7586,0-82-209,0-8-288,0-6-641,0-8-639,0-13-449,0-14-304,11 7-64,-1-14-16,5 0-865,6 0-848,-1-14-464,11-14-432,-5-6-1457,-1-8-2849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51.5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5122,'0'0'11072,"0"6"-9090,0 17-514,0 1 1,1-1-1,2 1 0,0-1 0,1 0 0,10 28 0,19 31 114,-15-39-943,18 63 0,61 345 815,-42-194-1454,-19-82 0,29 204 0,-61-335 0,1 17 0,3 0 0,18 75 0,-15-103 0,-7-50-157,-5-6-1092,-1-1 1,-6-28 0,-6-14-4524,-5 0-4243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52.1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0 1649,'0'0'15460,"0"9"-12261,0 79 1227,0-87-5005,-5-14-9479,5 0 3404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53.7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194 18 6771,'73'-16'2612,"-73"16"-2516,0-1 1,1 1-1,-1 0 1,1 0-1,-1 0 1,0 0-1,1 0 1,-1 0-1,1-1 1,-1 1-1,1 0 1,-1 0-1,0 0 1,1 1-1,-1-1 1,1 0-1,-1 0 1,0 0-1,1 0 1,-1 0-1,1 0 1,-1 0-1,0 1 1,1-1-1,-1 0 1,1 0-1,-1 1 1,0-1-1,1 0 1,-1 1-1,0-1 0,0 0 1,1 1-1,-1-1 1,0 0-1,0 1 1,0-1-1,1 0 1,-1 1-1,0-1 1,0 1-1,0-1 1,0 0-1,0 1 1,0-1-1,0 1 1,0-1-1,0 1 1,0-1-1,0 0 1,0 1-1,-5 18 1223,5-18-793,-50 125 7952,-2 3-5820,-30 105-892,76-219-1601,-1-7 569,6-7-739,0 0 1,0-1-1,0 1 1,0 0 0,1 0-1,-1-1 1,0 1-1,1 0 1,-1 0-1,0 0 1,1 0-1,-1 0 1,1 0 0,0 0-1,-1 0 1,1 0-1,0 0 1,-1 0-1,1 0 1,0 0-1,0 0 1,0 0 0,0 1-1,0-1 1,0 0-1,1 1 1,-2 5-456,-1 0 0,0 0 0,1-1 0,-2 1-1,1 0 1,-1-1 0,0 1 0,-7 9 0,-10 26-652,18-36 956,-3 18 7221,5-7-7551,0-15 175,0-1 340,-1 0-28,0 0 0,0 0 0,0 1 0,0-1-1,0 1 1,1-1 0,-1 1 0,0-1 0,1 1 0,-1-1 0,1 1-1,0-1 1,-1 1 0,1 0 0,0-1 0,0 1 0,0 1 0,0 1-1,-4 11 419,4-14 218,15-9 103,68-12-599,-71 17-141,1 0 0,-1 1 0,1 0 0,26 0 0,8-1 0,46-10 0,-44 5 0,79-3 0,387 11 0,-438-6 0,-77 6 0,1 0 0,-1 0 0,0 0 0,0 0 0,0 0 0,1 0 0,-1 0 0,0 0 0,0 0 0,0 0 0,1 0 0,-1 0 0,0 0 0,0 0 0,1 0 0,-1 0 0,0-1 0,0 1 0,0 0 0,0 0 0,1 0 0,-1 0 0,0 0 0,0 0 0,0-1 0,0 1 0,1 0 0,-1 0 0,0 0 0,0-1 0,0 1 0,0 0 0,0 0 0,0 0 0,0-1 0,0 1 0,0 0 0,0 0 0,0 0 0,1-1 0,-1 1 0,0 0 0,0 0 0,0 0 0,-1-1 0,1 1 0,0 0 0,0 0 0,0-1 0,0 1 0,0 0 0,0-2 0,0-20-177,1 0-1123,-2-1 0,0 0-1,-1 1 1,-6-24 0,-6 10-4508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54.5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 1 1953,'0'0'17272,"-1"14"-15538,-17 503 8633,19-522-10363,0 0-1,0 1 1,1-1-1,0 0 1,0 1-1,0 0 1,0-1-1,1 1 1,-1 0-1,1 0 1,5-6-1,7-11 14,3-10-20,-14 22-37,0 0-1,1 1 0,0-1 0,1 1 0,0 0 0,0 1 0,0-1 0,15-11 0,-20 18-39,0 10 56,47 191 1657,-42-183-2453,-6-17 719,0 0 1,0 0-1,0 1 0,0-1 1,0 0-1,0 0 1,1 0-1,-1 0 1,0 0-1,0 0 1,0 0-1,0 0 0,0 0 1,1 0-1,-1 0 1,0 0-1,0 0 1,0 1-1,0-1 1,0 0-1,1 0 0,-1 0 1,0 0-1,0 0 1,0-1-1,0 1 1,0 0-1,1 0 1,-1 0-1,0 0 0,0 0 1,0 0-1,0 0 1,0 0-1,1 0 1,-1 0-1,0 0 1,0 0-1,0-1 1,0 1-1,0 0 0,0 0 1,0 0-1,0 0 1,1 0-1,-1 0 1,0-1-1,11-28-8893,-9 23 8978,12-33-7657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54.7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6147,'0'0'19881,"116"26"-19209,-92-26-448,1 0-224,-1 0-176,0 0-1280,0 0-2434,-9-13-2753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54.90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0 118 13750,'0'0'12022,"107"0"-12022,-73-20-592,5-12-2130,0-1-2928,-10 0-3330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8:58.6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49 45 1201,'0'0'13680,"-6"-6"-8458,3 4-4489,0 0 0,0 0 1,0-1-1,0 1 0,0-1 1,1 1-1,-3-4 0,-12-10 3245,118 95-2758,59 43 380,-140-110-1600,16 10 0,-1 1 0,-1 1 0,56 54 0,30 26 0,-90-80 0,-5-6 0,-19-13 0,1-1 0,-1 1 0,0 0 0,0 0 0,-1 0 0,0 1 0,0 0 0,0 0 0,6 11 0,-7-13-357,-4-11-684,-3-15-2905,2 20 2116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01.8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 27 4674,'0'0'19377,"-1"0"-19272,1 0 0,0 0 0,0 0 0,0 0 0,0 0 0,0 0 0,-1 0 0,1 0 0,0-1 0,0 1 0,0 0 0,0 0 0,0 0 0,-1 0 0,1 0 0,0 0 0,0 0 0,0 0 0,0-1 0,0 1 0,0 0 0,0 0 0,0 0 0,0 0 0,0 0 0,-1-1 1,1 1-1,0 0 0,0 0 0,0 0 0,0 0 0,0 0 0,0-1 0,0 1 0,0 0 0,0 0 0,0 0 0,0 0 0,0-1 0,0 1 0,1 0 0,-1 0 0,0 0 0,0 0 0,0 0 0,0-1 0,0 1 0,0 0 0,0 0 0,0 0 0,0 0 0,0 0 0,1 0 0,-1-1 0,239 1 2774,4 0-4093,-243-13-8105,0 7 2049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02.2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49 9044,'0'0'7179,"1"20"-4297,-1-4-2238,0 0 100,0-1 0,1 0-1,1 0 1,0 0 0,1 0 0,9 28-1,-10-39-610,0 0 0,0 1 0,1-1 0,-1 0 0,1-1 0,0 1 0,0 0 0,0-1 0,0 1 0,1-1 0,-1 0 0,7 4 0,6-3-387,-1 0-1,1-2 1,0 0-1,22 0 1,-21-2 229,-9 1 38,0 0-1,-1-1 1,1 0 0,0-1-1,0 0 1,0 0 0,-1-1-1,1 0 1,-1 0 0,1 0-1,-1-1 1,0 0 0,0-1-1,7-4 1,6-6 81,-1-1 0,-1-1-1,27-30 1,-39 40-75,-1-1-1,1 0 0,-2 0 1,1 0-1,-1-1 1,0 1-1,-1-1 0,1 0 1,-2 0-1,1 0 0,-1-1 1,0 1-1,-1-1 1,1-8-1,-2 15 46,0-1 0,0 1 0,0 0 0,-1 0 0,1 0 0,-1 0 1,1 0-1,-1 0 0,1 0 0,-1 0 0,0 0 0,0 0 0,0 0 0,0 0 0,-2-2 0,2 3 16,0 0 0,-1 1 0,1-1 1,0 0-1,0 1 0,-1-1 0,1 1 0,0-1 0,-1 1 0,1 0 0,0-1 0,-1 1 1,1 0-1,-1 0 0,1 0 0,0 0 0,-1 0 0,1 0 0,-1 1 0,1-1 0,0 0 1,-1 1-1,1-1 0,0 1 0,-1-1 0,1 1 0,-2 1 0,-2 1-19,-1 1-1,1 0 0,0 0 1,0 0-1,0 1 1,1 0-1,0 0 1,0 0-1,0 0 0,0 1 1,1-1-1,-5 11 1,3-4 83,0-1 1,1 0 0,0 1-1,0 0 1,2 0 0,-2 13-1,3-20-86,1 0 0,0 1-1,0-1 1,1 0 0,-1 0-1,1 0 1,0 1 0,1-1 0,-1 0-1,1 0 1,0-1 0,1 1-1,3 6 1,-4-8-80,0 0 0,0-1 0,0 1 0,1-1 0,0 1 1,-1-1-1,1 0 0,0 0 0,0 0 0,0 0 0,0-1 0,0 1 0,0-1 0,1 0 0,-1 0 0,1 0 0,-1 0 0,0-1 1,1 1-1,-1-1 0,5 0 0,-1 0-514,0 0 0,0-1 1,0 1-1,0-2 0,0 1 0,0-1 1,-1 0-1,1 0 0,-1-1 0,7-3 1,36-29-8448,-10-2-1774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02.52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45 1 12454,'0'0'13259,"0"15"-12306,0 0-727,0-10-166,0 1 1,0-1-1,0 0 1,0 1-1,1-1 0,0 1 1,0-1-1,1 0 0,-1 0 1,1 1-1,0-1 1,0-1-1,1 1 0,0 0 1,3 5-1,0-2 59,61 88 727,-60-85-790,0 1 0,-1 1 0,0-1 1,-1 1-1,-1 0 0,4 14 0,-8-23 29,-12 4 668,-20-3-953,-59 2 0,90-7 44,-1 0 1,0 0 0,1 0 0,-1-1 0,0 1 0,1-1-1,-1 1 1,1-1 0,-1 1 0,1-1 0,-1 0 0,1 0-1,-1 1 1,1-1 0,0 0 0,-1-1 0,1 1 0,0 0-1,0 0 1,0 0 0,0-1 0,0 1 0,0 0 0,0-1-1,-1-2 1,-1-3-1307,1 1 0,0-1 1,1 0-1,-1 0 0,1-7 0,-1-25-9463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9.5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7235,'0'0'11430,"18"7"-10086,57 23-495,-72-28-746,1-1 1,-1 1-1,1 0 1,-1 0-1,0 0 1,0 1-1,0-1 1,0 1-1,0 0 1,-1-1-1,1 1 1,-1 1-1,0-1 1,0 0-1,0 0 1,0 1-1,0-1 1,2 8-1,-3-2 128,1 0-1,-1 0 1,0 1 0,-1-1-1,-1 16 1,0-3 31,0 50 275,-1-32-289,2 0 0,8 70-1,-7-107-228,-1 0 0,1 0 0,-1 0 1,1 0-1,0 0 0,0 0 0,0 0 0,1-1 0,-1 1 0,1 0 0,-1-1 0,1 0 0,0 1 0,0-1 0,0 0 0,0 0 0,0 0 0,1 0 0,-1 0 0,1 0 0,-1-1 0,1 1 0,5 1 0,-4-2-184,1 0 0,0 0 0,0-1-1,0 0 1,0 0 0,-1 0 0,1-1 0,0 1 0,0-1 0,-1 0 0,1 0 0,0-1 0,-1 0 0,1 0 0,4-2-1,14-6-1231,24-13-2875,-23 1-2363,-12 2-2065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02.6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46 1393,'0'0'18440,"126"20"-15607,-67-20-560,-6 0-1264,-4-7-817,-11-6-192,-4 0-816,-14 0-1762,-6 6-2160,-14-6-2561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02.8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64 0 9941,'0'0'9588,"-58"145"-6435,53-99-367,5-1-705,0-12-1073,24 0-416,10-7-111,0-19-321,0-1-32,0-6-128,0 0-80,0-6-497,5-20-799,5-1-1874,-5-5-2496,-5-1-3363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03.1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 1 7411,'0'0'11254,"-14"118"-7685,14-72-95,0 0-1345,0-7-961,0 0-415,0-19-385,0-7-320,4-13-48,1 0 0,0 0-2465,-5-6-529,0-14-1488,0-13-4274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03.4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8324,'0'0'13622,"25"17"-12192,79 56-483,-97-68-829,0-1-1,-1 1 0,1 1 1,-1-1-1,0 1 0,0 0 1,-1 0-1,0 0 0,0 1 1,4 8-1,-7-9 47,-1-1 0,1 1 0,-1 0-1,0 0 1,-1 0 0,1-1 0,-1 1-1,-1 0 1,0 9 0,0-1 178,-1-4-155,1-1 0,-2 1-1,1-1 1,-1 0 0,-1 0 0,1 0 0,-2 0-1,1-1 1,-1 1 0,-6 7 0,-4 4 123,-1-1 0,-31 31 0,15-24-62,30-25-218,14-3-10774,5-9 3437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03.7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 1 7828,'0'0'11869,"0"27"-8937,0 1-2095,-6 158 3331,-8 61-110,14-244-4085,1-1-652,4-10 54,0-12-1527,-1 0 0,-1 0 1,0-32-1,-1 24-895,0-42-4503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04.0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32 8356,'5'-10'622,"9"-9"765,-13 19-1258,-1 0 0,1-1 1,0 1-1,0 0 0,-1-1 0,1 1 1,0 0-1,0 0 0,0 0 0,-1 0 1,1 0-1,0 0 0,0 0 0,0 0 0,0 0 1,-1 0-1,1 0 0,0 1 0,0-1 1,0 0-1,-1 0 0,1 1 0,0-1 1,0 1-1,-1-1 0,2 1 0,16 9 2416,37 12 0,-34-14-1334,0 1 0,30 16 0,-46-22-986,-1 0-1,1 0 1,-1 0-1,0 1 1,0 0-1,0-1 1,-1 1-1,1 0 1,-1 1-1,0-1 1,0 1-1,0-1 1,-1 1-1,0 0 1,3 8-1,-3-6 17,0 1 0,0 0 0,-1 0 0,0 0 0,-1 0 0,0 0 0,0 0 0,-1 0 0,0 0 0,0 0 0,-1-1 0,1 1 0,-2 0 0,1-1 0,-1 1 0,-1-1 0,1 0 0,-1 0 0,0 0 0,-1 0 0,0-1 0,0 0 0,-11 11 0,-138 127 572,150-140-812,-5 2 15,8-6-22,-1 1-1,1 0 1,-1 0-1,1 0 1,0 0-1,-1 1 1,1-1-1,0 0 1,0 1 0,0-1-1,0 0 1,0 1-1,0-1 1,0 1-1,0 0 1,1-1-1,-1 1 1,0 2-1,0-2-700,1-5-1003,0-12-1867,0 0-3736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06.5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 7 2881,'-8'-3'23801,"6"1"-23460,2 0-205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08.3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374 1 352,'0'0'26516,"-1"0"-26222,0 0 1,0 0-1,1 0 0,-1 0 0,0 0 0,0 0 0,0 0 0,0 0 1,0 0-1,0 0 0,0 0 0,0 1 0,0-1 0,1 0 0,-2 1 0,-57 70 880,-211 246-1155,251-295-1610,8-9-3274,11-25-4158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10.6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122 0 6515,'0'0'7651,"-12"25"-5340,1 0-1763,-4 5 328,2 1 0,1 1 0,-12 49 0,13-31 1461,1 1-1,-4 95 0,14-145-1341,0-4-659,0-63-128,9-70-1,-5 110-330,1 0 1,1 0 0,2 1-1,0 0 1,20-41-1,-28 67 123,0-1-1,0 0 0,1 0 1,-1 0-1,0 0 1,0 0-1,0 1 1,0-1-1,0 0 1,0 0-1,1 0 1,-1 0-1,0 0 1,0 0-1,0 0 0,0 1 1,0-1-1,1 0 1,-1 0-1,0 0 1,0 0-1,0 0 1,0 0-1,1 0 1,-1 0-1,0 0 1,0 0-1,0 0 0,1 0 1,-1 0-1,0 0 1,0 0-1,0 0 1,0 0-1,1 0 1,-1 0-1,0-1 1,0 1-1,0 0 1,0 0-1,0 0 0,1 0 1,-1 0-1,0 0 1,0 0-1,0-1 1,0 1-1,0 0 1,0 0-1,0 0 1,1 0-1,-1 0 1,0-1-1,0 1 0,0 0 1,0 0-1,0 0 1,0 0-1,0-1 1,0 1-1,0 0 1,0 0-1,0 0 1,0-1-1,0 1 1,0 0-1,0 0 0,0-1 1,3 17 6,-2-12 1,36 329 1167,-36-322-1145,5 37 144,-6-46-165,0 1 1,1-1-1,-1 0 0,1 0 0,0-1 0,-1 1 0,1 0 1,0 0-1,0 0 0,1 0 0,-1-1 0,0 1 0,0 0 1,1-1-1,-1 1 0,1-1 0,-1 0 0,3 2 0,-3-3-10,0 0 0,0 0 0,-1 0 0,1 0 0,0 0 0,0-1 0,0 1 0,0 0 0,-1 0 0,1-1 0,0 1 0,0-1 0,-1 1 0,1-1 0,0 1 0,-1-1 0,1 1 0,0-1 0,-1 1 0,1-1 0,-1 0 0,1 1 0,-1-1 0,1 0 0,-1 1 0,0-1 0,1 0 0,-1 0 0,0 0 0,1 1 0,-1-2 0,14-33-56,-12 29 44,23-69-339,59-117-1,-82 188 335,-2 2 18,0 1 0,0 0-1,1 0 1,-1 0 0,1 0 0,-1 0 0,1 1 0,-1-1-1,1 0 1,-1 0 0,1 0 0,0 0 0,-1 0 0,1 1-1,0-1 1,0 0 0,0 1 0,0-1 0,1 0 0,5 12 225,0 14 25,0 0 1,3 36-1,-2-13 374,-6-36-487,1 3-12,0 1 0,-2 0 0,1 16 0,-2-31-489,7-1-4970,2 0-1624,4 0-2608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11.05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117 1 10949,'0'0'6824,"-14"21"-4860,-2 2-1335,4-7 13,1 0 1,1 0 0,1 1-1,0 1 1,-11 31 0,16-38-120,1 1 0,0 0-1,1-1 1,0 1 0,1 0 0,1 15 0,0-26-519,0 0-1,0 0 1,1 0-1,-1-1 1,0 1-1,1 0 1,-1 0-1,1 0 1,-1-1 0,1 1-1,0 0 1,-1 0-1,1-1 1,0 1-1,-1-1 1,1 1-1,0 0 1,0-1-1,-1 1 1,1-1 0,0 0-1,0 1 1,0-1-1,0 0 1,0 1-1,-1-1 1,1 0-1,0 0 1,0 0-1,0 0 1,0 0 0,0 0-1,0 0 1,0 0-1,0 0 1,0-1-1,0 1 1,0 0-1,4-1-22,-1 1-1,0-1 0,0 0 0,0 0 0,0-1 1,0 1-1,0-1 0,4-2 0,6-7-26,-1-2 0,0 0 0,-1 0-1,0-1 1,-2 0 0,1-1 0,7-16 0,-2 6-394,27-33 1,-33 49 324,-9 25 710,-1 202 2884,0-217-3567,6-4-1732,11-26-3841,4-5-4122,-1 8-3034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9.7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10885,'0'0'8836,"139"0"-8212,-98 0-512,-5 0-112,0 0-1040,0-14-2514,-6 0-2769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11.4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29 0 2993,'0'0'16973,"-2"18"-14673,-25 315 5378,27-265-6560,1-74-1077,0 0 0,0 1 0,0-1 0,1 1 0,0-1 0,0 1 0,0 0 1,1 0-1,4-8 0,33-45-12,-32 48-13,106-132-354,-78 104-2350,-1 10-7145,-27 26 1547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11.8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1 253 5539,'0'0'16660,"23"8"-14861,-4-2-1315,1 0 1,39 7 0,-55-13-408,1-1 0,0 1 0,-1-1 0,1 0 0,0 0 0,-1 0 0,1-1 0,-1 1 0,0-1 0,1 0 0,-1-1 0,0 1 0,0-1 0,0 1 1,-1-1-1,1 0 0,-1-1 0,1 1 0,4-7 0,1 1 52,-1 1-61,0 0 0,0 0 1,-1-1-1,0 0 0,-1 0 0,1-1 1,-2 0-1,0 0 0,0 0 0,0-1 1,-2 1-1,1-1 0,-1 0 0,-1 0 1,0-1-1,1-14 0,-3 23-32,0 0 0,0 0 0,0 0 0,-1 0 0,1 0 0,-1 1 0,1-1 0,-1 0 0,0 0 0,0 1 0,-3-6 0,3 7-2,0 1 1,0-1-1,0 0 1,0 0 0,0 0-1,0 1 1,-1-1 0,1 0-1,0 1 1,-1-1-1,1 1 1,0 0 0,-1-1-1,1 1 1,0 0 0,-1 0-1,1 0 1,0 0-1,-1 0 1,1 0 0,-1 0-1,1 0 1,0 1 0,-1-1-1,1 0 1,0 1-1,-1-1 1,1 1 0,-3 1-1,0 0 11,0 1-1,1-1 1,-1 1 0,0 0-1,1 0 1,0 0-1,-1 0 1,1 1 0,0-1-1,1 1 1,-1 0 0,1 0-1,-4 7 1,-2 6 151,1 0 1,-6 19-1,11-28-144,0 0 0,0 0 0,0 0-1,1 0 1,0 0 0,1 0 0,0 0-1,0 1 1,0-1 0,1 0 0,1 0-1,-1 0 1,1 0 0,1 0 0,-1-1 0,5 10-1,-2-10-9,-1 0-1,1 0 1,1 0-1,-1-1 1,1 0 0,0 0-1,0 0 1,1-1-1,-1 0 1,1 0-1,1-1 1,-1 0-1,0 0 1,1 0-1,14 3 1,4 1-221,0-2 0,1-1-1,0-1 1,0-1 0,41-2 0,-66-1-14,-1 0 0,0 0 1,1 0-1,-1 0 0,1-1 0,-1 1 1,1-1-1,-1 1 0,0-1 0,1 0 1,-1 1-1,0-1 0,0 0 0,1 0 1,-1 0-1,0 0 0,0 0 1,0 0-1,0 0 0,0 0 0,0 0 1,-1-1-1,1 1 0,0 0 0,-1-1 1,1 1-1,-1 0 0,1-1 0,-1 1 1,1-1-1,-1 1 0,0-3 0,7-29-8587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13.40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1873,'0'0'20639,"0"2"-19636,1 8-717,0 1 1,1-1 0,0 0-1,0 0 1,1 0 0,1 0-1,0 0 1,0-1-1,1 1 1,0-1 0,0 0-1,1-1 1,0 1 0,1-1-1,9 9 1,-10-10-209,-4-4-52,-1-1 0,1-1-1,0 1 1,0 0 0,-1 0-1,1 0 1,0-1 0,1 1 0,-1-1-1,0 0 1,3 2 0,1 0 173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14.5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92 14 5298,'0'0'13497,"-7"28"-11600,-48 173 1846,47-173-2976,2-13-1,2 0 0,0 0 0,-4 31 0,11-79-729,2 1 0,1-1 0,1 1-1,2 0 1,12-30 0,5-20-132,-24 77 87,7-26-57,-9 29 63,1 1 1,-1 0-1,0 0 1,1 0-1,-1 0 1,1 0-1,-1 0 1,1 0-1,-1 0 1,1 0-1,0 0 1,0 0-1,-1 0 1,1 1-1,0-1 1,0 0-1,0 0 1,1 0-1,-1 1 53,1 3 77,11 27 416,14 51 0,-22-61-383,1-1 1,0 0-1,2 0 0,0-1 1,1 1-1,1-2 0,0 1 1,16 18-1,-24-34-167,0 1 0,1-1 0,-1 0 0,0 0 1,1 0-1,-1 0 0,1 0 0,-1-1 0,6 3 0,-7-4-53,0-11-22,1 0 80,-1 1-1,2-1 1,-1 1-1,1 0 1,1-1 0,8-16-1,8-23 115,15-60-252,-30 97-95,-4 12-210,-1 1 0,1-1 0,-1 1 0,0-1 0,1 1 0,-1-1 0,1 1 0,-1-1-1,1 1 1,0-1 0,-1 1 0,1 0 0,-1-1 0,1 1 0,0 0 0,-1 0 0,1 0 0,0-1 0,-1 1 0,1 0 0,0 0 0,0 0 0,9 0-6773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15.0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125 20 10165,'0'0'3134,"-10"27"927,-58 174 1392,55-162-4165,6-21-772,1 0 0,1 1 0,1-1 0,0 1-1,-1 25 1,5-41-457,-1-5-51,1-1 0,-1 0 0,1 0 0,0 0 0,-1 0 0,1 1 0,0-1 0,1 0 0,-1 0 0,2-4 0,-1-4 54,2-9-35,0 0 1,2 0-1,0 1 1,12-29-1,-7 22-20,-4 11-19,0 1 0,12-20 0,-1 3-22,-17 30 43,0 1-1,0-1 0,0 1 1,0 0-1,1-1 1,-1 1-1,0-1 0,0 1 1,0 0-1,1-1 0,-1 1 1,0 0-1,0-1 1,1 1-1,-1 0 0,0 0 1,1-1-1,-1 1 1,0 0-1,1 0 0,-1-1 1,1 1-1,-1 0 0,0 0 1,1 0-1,-1 0 1,1 0-1,-1 0 0,0 0 1,1 0-1,-1 0 0,1 0 1,10 11 249,3 28 127,-13-34-344,13 41 729,-9-22-495,2-1 0,1 0 0,1 0 0,0-1 0,26 42-1,-35-64-273,0 1 0,1-1-1,-1 1 1,0 0 0,1-1-1,-1 1 1,0-1-1,1 1 1,-1-1 0,1 0-1,-1 1 1,1-1-1,-1 1 1,1-1 0,0 0-1,-1 1 1,1-1 0,-1 0-1,1 0 1,-1 0-1,1 1 1,0-1 0,-1 0-1,1 0 1,0 0-1,-1 0 1,1 0 0,0 0-1,-1 0 1,1 0 0,0 0-1,-1 0 1,1-1-1,-1 1 1,1 0 0,0 0-1,-1 0 1,1-1-1,-1 1 1,1 0 0,-1-1-1,2 0 1,16-24 93,-15 18-65,-2 6-24,29-48 87,-2-1 0,-2-2 0,23-65 0,-48 113-289,0-1-1,0 1 1,0 0-1,0 0 1,-1-1-1,1 1 0,-1 0 1,0 0-1,-1-1 1,0-5-1,-12-20-5584,-2 4-1910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15.86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 10 5651,'-2'-2'19114,"-4"-5"-17902,36 30 1453,78 24-1250,-65-30-737,0 2-1,-1 2 1,48 32-1,169 141-677,-252-189 0,-1 0 0,0 0 0,0-1 0,1 0 0,-1 0 0,1 0 0,0 0 0,0-1 0,0-1 0,1 1 0,10 2 0,-50-5-2506,-4 0-3739,7 0-2244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17.8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5523,'0'0'16965,"5"2"-15031,4 2-1412,0 0 1,1-1-1,0 0 0,0 0 1,20 2-1,59 1 729,-71-5-1002,164 7 759,-167-6-743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18.0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 1 1905,'0'0'21450,"-10"164"-18457,6-118-1088,-1 0-673,5-14-751,0-6-369,0-19-112,14-46-25340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18.50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9364,'0'0'3421,"4"20"495,7 63 1032,3 127-1,-16-130-3347,0-40-912,2 0 1,9 74 0,-9-112-706,0-1 1,0 0 0,0 0-1,0 1 1,0-1-1,0 0 1,1 0 0,-1 0-1,1 1 1,-1-1 0,1 0-1,-1 0 1,1 0-1,0 0 1,-1 0 0,1 0-1,0 0 1,0 0-1,0 0 1,0 0 0,0-1-1,0 1 1,0 0-1,0-1 1,0 1 0,0 0-1,0-1 1,0 1-1,0-1 1,1 0 0,-1 1-1,0-1 1,0 0-1,1 0 1,-1 0 0,0 0-1,0 0 1,0 0-1,1 0 1,-1 0 0,0 0-1,0-1 1,1 1-1,-1 0 1,0-1 0,0 1-1,0-1 1,0 1-1,0-1 1,0 0 0,0 1-1,2-3 1,5-2-147,1-1 1,-2 0 0,1-1-1,-1 0 1,8-9-1,5-7-28,-10 9 57,1 0 1,1 1-1,0 1 1,1 0-1,0 0 1,16-9-1,-28 21 128,0-1 0,0 1-1,-1 0 1,1 0-1,0 0 1,0 0 0,0 0-1,0 0 1,-1 0-1,1 0 1,0 0 0,0 0-1,0 0 1,-1 0-1,1 1 1,0-1-1,0 0 1,0 1 0,-1-1-1,1 0 1,0 1-1,-1-1 1,1 1 0,0-1-1,-1 1 1,1 0-1,0-1 1,-1 1-1,1 0 1,-1-1 0,1 1-1,0 1 1,17 31 460,-11-19 13,-4-10-407,1 0-1,-1 0 1,1-1-1,0 1 1,0-1 0,0 0-1,0 0 1,1 0-1,-1-1 1,1 1-1,0-1 1,0 0 0,-1 0-1,1-1 1,0 0-1,1 0 1,-1 0-1,0 0 1,10-1 0,-9 1-49,0-1 0,1-1 0,-1 1 0,0-1 0,0 0 0,1-1 0,-1 0 0,0 1 0,0-2 0,-1 1 0,1-1 0,0 0 0,-1 0 0,0-1 0,0 1 0,8-8 0,-6 3-7,1-1-1,-2 0 1,1 0-1,-1-1 1,7-16-1,-10 21-5,-1-1-1,0 1 1,0 0-1,-1-1 1,1 1 0,-1-1-1,0 0 1,-1 1-1,1-1 1,-1 0-1,0 1 1,-1-1 0,-1-9-1,1 14 10,0-1-1,1 1 1,-1 0-1,0-1 1,0 1-1,0 0 1,0 0-1,-1 0 1,1 0-1,0 0 1,0 0-1,-1 0 1,1 0 0,0 0-1,-1 1 1,1-1-1,-1 0 1,1 1-1,-1 0 1,1-1-1,-1 1 1,1 0-1,-1-1 1,1 1-1,-1 0 1,0 0-1,1 1 1,-1-1-1,1 0 1,-1 0 0,1 1-1,-1-1 1,1 1-1,-1-1 1,1 1-1,-1 0 1,-2 1-1,-3 5 30,0 0 0,0 1-1,1 0 1,0 1 0,0-1-1,-8 18 1,-24 59 102,36-81-123,-3 7 101,1 1 0,0 0 0,0 0 0,1 0 0,1 1 0,0-1 0,0 16 1,2-27-118,0-1 0,0 1 0,0-1 0,0 1 0,0-1 0,1 1 0,-1 0 0,0-1 0,0 1 0,1-1 1,-1 1-1,0-1 0,1 1 0,-1-1 0,0 0 0,1 1 0,-1-1 0,1 1 0,-1-1 0,0 0 0,1 1 1,-1-1-1,1 0 0,-1 0 0,1 1 0,1-1 0,21 4-79,29-8-482,-35 0-208,-1-1 1,1-1 0,-1 0 0,-1-1 0,21-12 0,37-16-10026,-33 21-2331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18.9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229 1 13414,'0'0'14129,"-19"12"-13427,-61 38-249,77-49-433,0 1-1,1 0 1,-1-1-1,0 1 1,1 0-1,0 0 0,0 0 1,-1 1-1,1-1 1,0 1-1,1-1 1,-1 1-1,0-1 0,1 1 1,0 0-1,-1 0 1,1 0-1,0 0 0,1 0 1,-1 0-1,0 0 1,1 0-1,0 0 1,-1 0-1,1 0 0,0 0 1,1 0-1,-1 1 1,2 4-1,-1 9-12,-1-12-8,1 0 1,-1-1-1,1 1 0,0-1 0,0 1 0,0-1 1,1 0-1,0 0 0,0 1 0,0-1 1,0 0-1,3 4 0,4 4-13,1-1-1,15 15 0,-18-20 12,0 0-1,0 1 0,-1 0 1,0 0-1,-1 1 0,1 0 1,-1 0-1,-1 0 0,5 10 0,-8-15 30,8 32-59,-8-33 74,-1-1 0,1 1 1,-1-1-1,0 1 0,0-1 1,0 1-1,0-1 0,0 1 1,0-1-1,0 1 0,0-1 1,-1 1-1,1-1 0,0 1 1,-1-1-1,1 1 0,-1-1 1,0 0-1,-1 3 0,-6 0 159,0 1-1,0-1 1,0-1-1,-13 5 1,-5 2 91,15-7-237,0 0 0,0-1 0,-1 0 1,1 0-1,-1-1 0,1-1 0,-14 0 0,14 0-60,10 0-40,-1 0 0,1 0 1,0 0-1,0-1 0,0 1 1,-1 0-1,1 0 0,0-1 1,0 1-1,0-1 0,0 1 1,-1-1-1,1 1 0,0-1 1,0 0-1,0 1 0,0-1 0,1 0 1,-1 0-1,0 0 0,0 0 1,-1-1-1,-2-14-3948,6-3-4250,6-5 1422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0.1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7684,'0'0'10041,"2"22"-7677,11 71-760,-12-87-1473,1 1 1,0-1 0,0 1 0,0-1 0,1 0-1,0 0 1,0 0 0,1 0 0,-1 0 0,1-1 0,0 1-1,1-1 1,-1 0 0,1-1 0,9 8 0,1 2-62,-13-13-83,-1 1-1,1-1 0,0 0 1,-1 1-1,1-1 0,0 0 1,0 0-1,0 0 0,0 0 1,0-1-1,0 1 0,0 0 1,0-1-1,0 1 0,0-1 1,0 0-1,0 0 0,1 0 1,-1 0-1,0 0 0,0 0 1,0 0-1,0-1 0,0 1 1,0-1-1,0 0 0,0 0 1,0 1-1,0-1 0,0 0 1,0-1-1,0 1 0,-1 0 1,1 0-1,2-3 0,5-5-174,0 0 0,0-1 0,-1 0-1,11-18 1,-13 19 146,43-65-1748,-45 71 1726,-3 3 432,9 22 1315,-6-10-1276,1-1 0,0 0 0,0 0-1,1 0 1,10 14 0,18 11-1886,-31-34 713,0 1 1,1-1 0,-1 0 0,1 0 0,0 0-1,-1 0 1,1 0 0,6 1 0,5-2-4891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19.45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13 4882,'0'0'14554,"0"20"-11684,-4 227 4131,4-241-6930,0 1 1,0-1 0,1 1-1,0 0 1,1-1-1,-1 0 1,5 12 0,-5-16-73,0 0 0,0-1 1,0 1-1,0 0 0,0 0 0,1-1 1,-1 1-1,1 0 0,-1-1 1,1 1-1,-1-1 0,1 0 1,0 0-1,-1 1 0,1-1 1,0 0-1,0 0 0,0-1 0,0 1 1,0 0-1,0-1 0,0 1 1,0-1-1,0 0 0,4 1 1,-3-1-22,0-1-1,0 1 1,0 0 0,-1-1 0,1 0 0,0 0 0,0 1-1,0-1 1,-1-1 0,1 1 0,-1 0 0,1-1 0,-1 0-1,5-3 1,25-33 40,-10 11-69,-22 26 47,0 1-1,1-1 1,-1 1 0,1-1-1,-1 1 1,1-1-1,-1 1 1,1-1 0,-1 1-1,1 0 1,-1-1-1,1 1 1,-1 0 0,1-1-1,0 1 1,-1 0 0,1 0-1,-1 0 1,1 0-1,0 0 1,-1-1 0,1 1-1,0 0 1,-1 0-1,1 0 1,-1 1 0,1-1-1,0 0 1,-1 0-1,1 0 1,0 0 0,-1 1-1,1-1 1,-1 0-1,1 0 1,-1 1 0,1-1-1,-1 1 1,1-1-1,-1 0 1,1 1 0,-1-1-1,1 2 1,16 28 3,-11-17 83,22 24 202,-26-35-277,0-1-1,0 1 0,0-1 1,0 1-1,0-1 1,0 0-1,0 0 0,0 0 1,1 0-1,-1 0 0,0 0 1,1-1-1,-1 1 0,1-1 1,-1 0-1,3 1 0,68 5 659,-72-6-629,0-1 1,0 1 0,0-1-1,0 1 1,0-1 0,-1 0-1,1 1 1,0-1-1,0 0 1,-1 1 0,1-1-1,0 0 1,-1 0 0,1 0-1,-1 0 1,1 0 0,-1 0-1,0 0 1,1 0 0,-1 0-1,0 0 1,1-1 0,7-31 360,-6 24-210,70-250 712,-71 255-1625,0 0 1,-1 0-1,1 0 0,-1-1 1,0 1-1,0 0 0,0 0 1,-1-5-1,-1-9-4162,2 5-2790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31.10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180 108 7908,'0'0'19240,"-4"9"-18359,-2 10-488,1 0 0,1 1 0,0-1 0,1 1 0,0 28 0,3 56 464,1-100-841,2-5 7,0 0 0,-1 0 0,1 0 0,-1 0 0,1 0 1,-1-1-1,1 1 0,-1-1 0,0 0 0,1 0 1,-1 1-1,0-1 0,0-1 0,-1 1 0,1 0 0,0 0 1,-1-1-1,1 1 0,0-3 0,5-6 90,-2 0 0,10-23 1,-11 16-71,-1-1-1,0 1 1,-1-1 0,-1 0 0,-2-31 0,0 10-74,1 36 34,-1-1 0,0 1 0,1-1 0,-1 1 0,-1 0 0,1-1 0,-1 1 0,0 0 0,0 0 0,0 0 0,0 0 0,-1 0 0,1 0 0,-1 1 0,-6-7 0,-6-8 86,14 17-74,1 1 1,-1-1 0,0 1 0,0 0-1,0-1 1,0 1 0,0 0 0,0 0 0,0 0-1,0 0 1,1 0 0,-1 0 0,0 0 0,0 0-1,0 0 1,0 0 0,0 0 0,0 0 0,0 1-1,0-1 1,-1 1 0,-17 6-35,8 1-78,-1 0 0,1 0 0,-15 15 0,21-18 55,3-4-140,1 1 0,0 0 1,-1 0-1,1 0 0,0 0 0,0 0 0,0 0 0,0 0 1,0 0-1,1 0 0,-1 0 0,0 3 0,-9 19-1899,-27 14-7211,18-23 854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32.09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49 85 8580,'0'0'13780,"-2"17"-11411,-6 130 2198,8-143-4525,1-1 0,-1 0 0,1 0-1,0 0 1,0 0 0,0 1 0,0-1 0,0 0 0,1-1 0,-1 1-1,1 0 1,0 0 0,0-1 0,0 1 0,0-1 0,0 1-1,1-1 1,-1 0 0,1 0 0,-1 0 0,6 2 0,-4-1-3,0-1 1,1 0 0,-1 0 0,1 0 0,-1 0 0,1-1-1,0 0 1,0 0 0,0 0 0,0-1 0,0 0 0,-1 0-1,1 0 1,8-1 0,-10 0-22,0 0 1,0 0-1,0-1 0,0 1 1,-1-1-1,1 1 0,0-1 1,0 0-1,-1 0 0,1 0 1,-1 0-1,0-1 0,3-3 1,26-40 172,-20 28-124,5-7-43,21-44-1,-32 58 12,-1 0-1,-1 0 1,1 0-1,-2 0 1,0-1-1,0 1 0,0-19 1,-2 29-16,-1-1 0,1 1 0,-1-1 0,1 1 0,-1-1 0,1 1 0,-1 0 1,0-1-1,0 1 0,1 0 0,-1 0 0,0 0 0,0-1 0,0 1 0,-1 0 0,1 0 0,0 1 0,0-1 1,0 0-1,-1 0 0,1 0 0,0 1 0,-1-1 0,1 1 0,-1-1 0,1 1 0,-1 0 0,1-1 0,-1 1 0,-1 0 1,-51-4 248,50 4-248,-4 1-7,-1 1 0,1 0 0,0 0 0,1 1 0,-1 0 0,0 0-1,1 0 1,0 1 0,0 0 0,0 1 0,0 0 0,-8 7 0,-18 11 41,-13 16-41,33-25-3621,2-1-2028,-4 0-2120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34.7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43 66 224,'0'0'10648,"0"-19"5834,-1 23-16390,0 0 0,0 0 1,0 0-1,0-1 0,-1 1 1,0 0-1,0-1 0,-4 7 0,-9 21 404,10-4-270,2 0 0,1 0 1,1 0-1,6 53 0,-5-77-210,1 0-1,-1 0 1,1 0 0,0-1 0,0 1-1,0 0 1,0 0 0,0-1-1,1 1 1,-1 0 0,1-1 0,0 0-1,-1 1 1,1-1 0,0 0-1,0 0 1,1 0 0,-1 0 0,0 0-1,1-1 1,-1 1 0,1-1-1,-1 1 1,1-1 0,0 0 0,0 0-1,0 0 1,-1-1 0,1 1-1,4 0 1,6 0 57,0 1-1,0-2 1,-1 0 0,1-1-1,20-3 1,-29 3-58,0 0 0,-1-1 0,1 0-1,0 1 1,0-1 0,-1 0 0,1-1 0,-1 1-1,0-1 1,0 0 0,0 1 0,0-1 0,2-4 0,3-2 19,0-1 0,-1 0 0,6-12 0,-3 4-50,-1-1 0,-1 0 0,-1-1 0,-1 1 0,0-1 0,-2-1 0,0 1 0,-1 0 0,0-32 0,-3 49 21,-1 1-1,1 0 0,-1 0 1,1 0-1,-1 0 0,0 0 1,0 0-1,0 0 0,0 0 1,0 0-1,-1 0 0,1 0 1,-1 1-1,1-1 0,-1 0 1,1 1-1,-1 0 1,0-1-1,0 1 0,0 0 1,0 0-1,0 0 0,0 0 1,0 0-1,0 0 0,0 1 1,0-1-1,0 1 0,-4-1 1,-6-2-71,-2 1 0,1 0 0,-22 1 0,29 2 39,0 1 1,0-1 0,0 1 0,0 0-1,1 1 1,-1-1 0,1 1-1,0 0 1,0 0 0,0 1-1,0 0 1,0 0 0,-4 4 0,-32 22-145,40-29 73,1-1 1,-1 0-1,0 1 0,1-1 0,-1 1 1,1-1-1,-1 1 0,1-1 1,-1 1-1,1-1 0,-1 1 1,1-1-1,-1 1 0,1 0 1,0-1-1,-1 1 0,1 0 1,0-1-1,-1 2 0,1 8-5805,0-7 2907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36.5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209 69 5699,'0'0'15268,"-5"-1"-13110,4 0-2056,-1 1 1,1 0-1,0 0 0,-1 0 0,1 0 0,0 0 0,-1 1 0,1-1 0,0 0 1,0 1-1,-1-1 0,1 1 0,0-1 0,0 1 0,-1-1 0,1 1 0,0 0 1,0 0-1,0 0 0,0 0 0,0-1 0,0 1 0,0 0 0,0 1 0,1-1 1,-1 0-1,0 0 0,1 0 0,-2 2 0,-17 50 1442,8-21-848,5-15-398,1 0 1,0 0-1,1 1 1,1-1-1,0 1 1,1 35-1,2-52-297,0-1 1,1 1-1,-1 0 0,0 0 1,0 0-1,1 0 0,-1-1 1,1 1-1,-1 0 1,1 0-1,-1 0 0,1-1 1,-1 1-1,1 0 0,0-1 1,-1 1-1,1-1 0,0 1 1,0-1-1,-1 1 0,1-1 1,0 1-1,0-1 0,0 0 1,0 1-1,0-1 1,-1 0-1,1 0 0,0 0 1,0 0-1,0 0 0,0 0 1,0 0-1,1 0 0,1 0 3,0 0 0,1 0 0,-1 0 0,0 0 0,1-1 0,-1 0 0,0 0 0,5-1 0,-2-2 10,-1 1 1,0-1 0,0 0 0,0 0 0,0-1 0,-1 1-1,0-1 1,0 0 0,6-9 0,28-56 10,-22 39-57,-8 15 23,-1 0 0,11-32-1,-16 41 40,0 0 0,0 0 0,-1 0 0,0-1 0,-1 1 0,0 0 0,0-1 0,0 1 0,-3-12 0,3 18-11,-1 0 0,1 0-1,-1 0 1,1 0 0,-1 1 0,1-1-1,-1 0 1,0 0 0,1 1 0,-1-1-1,0 0 1,0 1 0,0-1 0,1 1-1,-1-1 1,0 1 0,0-1-1,0 1 1,0 0 0,0-1 0,-2 1-1,-24-5 236,19 4-141,-19-1 116,1 1 0,-31 2-1,7 0-265,48-1-7,-1 0 0,1 0 0,0 0 0,-1 1-1,1-1 1,0 1 0,-1 0 0,1-1 0,0 1 0,0 0 0,0 0 0,0 0 0,0 0 0,0 1 0,0-1 0,0 1 0,0-1 0,0 1 0,1 0 0,-3 1 0,0 4-862,0-1 0,1 1 0,0 0 0,-5 14 0,-11 20-6584,4-20 607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40.2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1 9012,'0'0'12392,"-3"10"-11210,-2 12 94,0 1-1,2 0 0,-1 24 0,4 293 2164,1-335-3145,1-6 358,0-12-144,-2-29-451,6-248 73,3 199-594,-9 95 442,1 1 0,0 0 0,0-1 1,0 1-1,1 0 0,3 7 0,7 27 33,-6 257 211,-6-272-340,-1-51-604,0 15-765,1 1 0,1-1-1,-1 0 1,4-13 0,12-20-6853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51.9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4514,'0'0'14111,"0"29"-11969,1 199 2105,6-122-1784,28 145-1,-29-220-2281,2-21-79,-6-22-3,4-359-998,-8 214-94,-3 43 1433,5 113 291,3 2-719,1 0 0,-1-1 0,0 1 0,0 0 0,0 1 1,-1-1-1,1 1 0,0-1 0,0 1 0,-1 0 0,4 2 0,6 5 25,1-2 41,-1 1 0,0 0 0,0 1 0,-1 1 0,-1 0 0,1 0-1,12 18 1,-19-23-21,0 1-1,-1-1 1,1 1-1,-1 0 1,0 1-1,-1-1 1,0 0-1,0 1 1,0-1-1,-1 1 1,1 0-1,-2 0 1,1-1-1,-1 1 1,0 0-1,0 0 0,-1-1 1,-2 10-1,2-14-33,0 0 0,0 0 0,0 0 0,0 0 0,0 0-1,0-1 1,-1 1 0,1 0 0,-1-1 0,1 1-1,-1-1 1,0 1 0,1-1 0,-1 0 0,0 0 0,0 0-1,0 0 1,0 0 0,0 0 0,0-1 0,0 1-1,0-1 1,0 1 0,-4-1 0,-7 2 95,0-1 0,-23-1-1,24 0-83,-32 0 4,43 0-156,3 6 104,1-1 1,1 1-1,-1-1 0,1 0 0,0 0 1,0-1-1,0 1 0,0-1 0,1 0 0,0 0 1,0 0-1,7 4 0,6 6 153,-9-7-91,-1-1 0,1 0 0,1-1 0,-1 1 0,1-2 0,-1 1 0,1-1 0,1-1 0,-1 0 0,12 2 0,36 0-4119,-57-5 3664,-1 0 0,1 0 0,-1 0 0,1 0 0,-1-1 0,0 1 0,1 0 0,-1 0 0,1 0-1,-1-1 1,1 1 0,-1 0 0,0 0 0,1-1 0,-1 1 0,1 0 0,-1-1 0,0 1 0,0 0 0,1-1 0,-1 1 0,0 0 0,1-1 0,-1 0-1,1 0-452,8-11-9224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52.52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9236,'0'0'14706,"1"1"-14631,-1 0 1,0 0-1,1 0 1,-1-1-1,1 1 1,-1 0-1,1 0 1,-1-1-1,1 1 1,-1 0 0,1-1-1,0 1 1,-1 0-1,1-1 1,1 1-1,2-1 659,11 2-245,-10 3 4830,20-4-5485,-16-1 183,1 1 0,0 0-1,0 0 1,0 1 0,-1 0-1,1 1 1,13 5 0,-14-6 152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53.1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6 151 4386,'0'0'16669,"0"20"-14785,0 22-453,3-1 0,1 0 0,14 56 1,-9-63-617,25 54 0,-23-69-1510,-8-38-2540,-5-39 668,-2 0 0,-3 0 0,-2 0 0,-21-70 0,18 91 2463,-6-31-208,13 20 12595,26 48-10648,0 1-1298,1 2 0,0 0 1,-1 1-1,0 2 0,0 0 0,-1 1 0,34 16 0,-49-20-278,0 0-1,-1-1 0,1 2 1,-1-1-1,0 1 1,1-1-1,-2 1 0,1 0 1,0 0-1,-1 1 1,0-1-1,0 1 0,0 0 1,-1 0-1,4 8 1,-4-9-14,-1 0 1,0 0-1,0 0 1,-1 0-1,1 0 1,-1 0 0,0 0-1,0 0 1,0 0-1,0 0 1,-1 0-1,0 0 1,0 0-1,0 0 1,0 0 0,0-1-1,-1 1 1,0 0-1,0-1 1,0 1-1,0-1 1,-3 4 0,-2 0 7,0 0 0,0-1 1,-1 1-1,0-1 0,0-1 1,-10 6-1,-11 7 147,25-14-168,4-4-32,0 1 0,0-1 0,-1 1 0,1-1-1,0 1 1,0-1 0,0 1 0,0 0 0,-1-1 0,1 1 0,0-1-1,0 1 1,0-1 0,0 1 0,0-1 0,0 1 0,1-1 0,-1 1 0,0-1-1,0 1 1,0-1 0,0 1 0,1-1 0,-1 1 0,0-1 0,0 1-1,1-1 1,-1 1 0,0-1 0,1 1 0,0-1 0,12 11-33,7 1 54,1 0 0,1-2 0,26 9 1,27 12-214,-61-25-185,-4-2-1985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55.9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25 1297,'0'0'8339,"-3"-5"-6999,-13-15 17492,16 33-18074,0 385 1443,0-398-2201,0 1 0,0 0 0,0-1 0,0 1 0,0-1 0,0 1 0,1 0 0,-1-1 0,0 1 0,0 0 0,1-1 0,-1 1 0,0-1 0,1 1 0,-1-1 0,0 1 0,1-1 0,-1 1 0,1-1 0,-1 1 0,1-1 0,-1 0 0,1 1 0,-1-1 0,1 0 0,-1 1 0,1-1 0,0 0 0,-1 0 0,1 1 0,-1-1 0,1 0 0,1 0 0,22-1 0,-18 1 0,2 0 0,1 0 0,0 0 0,0-1 0,-1 0 0,1-1 0,-1 0 0,1 0 0,-1 0 0,0-1 0,0-1 0,0 0 0,0 0 0,0 0 0,13-11 0,-8 6-1246,-12 9 839,0-1-1,0 0 1,0 0 0,0 0 0,0 1-1,0-1 1,-1 0 0,1 0 0,0 0-1,0 0 1,-1 0 0,1 0 0,-1-1 0,1 1-1,-1 0 1,1 0 0,-1 0 0,0 0-1,1-2 1,3-15-6097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0.9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6 149 3586,'0'0'14830,"-1"20"-11591,-3 133 1900,3-152-5120,1 1 0,0 0 1,0-1-1,1 1 1,-1-1-1,0 1 0,0 0 1,1-1-1,-1 1 0,1-1 1,0 1-1,-1-1 1,1 1-1,0-1 0,0 0 1,0 1-1,0-1 0,0 0 1,1 2-1,0-2-87,-1-1 0,0 1 0,1-1 0,-1 0 0,0 1 0,1-1-1,-1 0 1,0 0 0,1 0 0,-1 0 0,0 0 0,1 0 0,-1 0 0,1 0 0,-1-1-1,0 1 1,0 0 0,1-1 0,-1 1 0,0-1 0,0 0 0,1 1 0,-1-1 0,0 0 0,0 0-1,1-1 1,7-4-154,-1-1 0,-1 0-1,11-12 1,-14 13 174,1 0 0,0 1-1,1-1 1,-1 1 0,1 1 0,0-1 0,0 1-1,1 0 1,11-5 0,-18 9 63,1-1 0,0 1 0,-1 0 0,1 0 0,0 0 0,-1 0 0,1 0 0,0 0 0,-1 1 0,1-1 0,0 0 0,-1 0 0,1 0 0,-1 1 0,1-1 0,-1 0 1,1 1-1,0-1 0,-1 0 0,1 1 0,-1-1 0,1 1 0,-1-1 0,0 1 0,1-1 0,-1 1 0,1-1 0,-1 1 0,0-1 0,0 1 0,1-1 0,-1 1 0,0 0 0,0-1 0,1 1 0,-1-1 0,0 1 0,0 0 0,0-1 0,0 1 0,0 1 0,1 1 114,3 6 130,0 0 0,1-1 0,1 1 0,-1-1-1,1-1 1,10 11 0,-12-15-270,0 0 0,-1 0 0,1 0 1,0-1-1,1 1 0,-1-1 0,0 0 0,1-1 0,-1 1 1,1-1-1,0 1 0,-1-1 0,1-1 0,0 1 0,8-1 0,0 1-340,1-1-1,0 0 1,0-1-1,-1-1 1,1 0-1,-1-1 1,1-1-1,-1 0 0,0 0 1,0-1-1,-1-1 1,13-8-1,-13 6 333,-1 0 0,-1-1 1,0-1-1,0 1 0,0-2 0,-2 1 0,1-1 0,-1-1 0,-1 0 0,0 0 0,0 0 0,-2-1 0,1 0 0,-2 0 1,0 0-1,0 0 0,-1-1 0,-1 0 0,0 1 0,-1-1 0,0-21 0,-2 33 61,1-1-1,0 1 1,0 0 0,-1 0-1,1-1 1,-1 1-1,0 0 1,0 0 0,0 0-1,0 0 1,0 0-1,0 0 1,0 0 0,-1 0-1,1 0 1,-1 1 0,-2-4-1,3 5 30,0-1-1,-1 0 1,1 0 0,0 1 0,-1-1-1,1 0 1,0 1 0,-1-1-1,1 1 1,-1 0 0,1-1-1,-1 1 1,1 0 0,0 0-1,-1 0 1,1 0 0,-1 0-1,1 0 1,-1 1 0,1-1-1,-1 0 1,1 1 0,0-1-1,-1 1 1,1 0 0,0-1-1,-1 1 1,1 0 0,0 0-1,-2 1 1,-3 3 88,1 1-1,-1 0 1,1 1-1,0-1 1,1 1-1,0 0 1,0 0-1,-6 14 0,-21 67 1468,27-73-1524,0-1 0,2 0-1,-1 1 1,2 0 0,0-1 0,1 1-1,0 0 1,1 0 0,1-1 0,1 1-1,0-1 1,0 0 0,1 1-1,9 18 1,1 7 110,11 48 0,-7-20-108,-10-32-39,-1 0 0,4 63-1,-7 79 140,-4-166-184,-2 1-1,1-1 1,-2 0-1,1 0 1,-2 0-1,0-1 1,0 1 0,-1-1-1,0 0 1,-1 0-1,-9 12 1,14-21 3,0 0 0,-1 0 1,1-1-1,-1 1 1,0-1-1,1 1 0,-1-1 1,0 1-1,0-1 0,0 0 1,0 0-1,0 0 0,0 0 1,0 0-1,0-1 1,0 1-1,0-1 0,0 1 1,-1-1-1,1 0 0,0 0 1,0 0-1,-1 0 0,1 0 1,0 0-1,0 0 1,0-1-1,-1 1 0,1-1 1,0 0-1,0 0 0,0 0 1,0 0-1,0 0 0,0 0 1,-2-2-1,-1-4-6,0-1-1,0 1 0,1-1 1,0 0-1,0 0 1,1 0-1,0-1 1,1 1-1,0-1 0,0 0 1,1 0-1,0 1 1,0-1-1,1 0 0,1-12 1,0 6-20,1-1 0,0 0-1,1 1 1,1-1 0,0 1 0,1 0 0,14-28 0,13-14-144,46-64 0,-34 65-3514,7 5-5324,-26 26 1598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56.1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34 11205,'0'0'14951,"29"0"-14247,-14 0 273,4 0-721,1 0-144,4-7-112,5 1-192,0-8-817,-4 8-1408,-6 6-1184,-9 0-4163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09:56.8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73 92 6339,'0'0'13868,"0"21"-12310,-5 389 6635,6-386-13082,-2-38 1103,-1-2 4390,-23-110-4243,11 60 3018,2-1-1,-2-68 0,13 41 1572,1 68 1323,6 23 1040,-4 3-2763,2 1-213,1 0-1,0 0 0,-1 0 0,1 1 0,-1 0 1,1 0-1,-1 0 0,0 0 0,6 4 1,16 8 622,-13-8-675,0 1 0,0 0 0,-1 0 0,0 2 0,0-1 0,-1 2 0,0-1 0,11 14 0,-15-15-170,-2-1 0,1 1 0,-1 1 0,0-1 0,-1 1 0,0 0 0,0 0 0,-1 0 0,0 1 0,-1-1 0,0 1 0,0-1 0,0 13 0,-1-12-45,-1-1 1,0 1-1,0-1 0,-1 1 1,0-1-1,-3 13 1,3-19-59,0-1 0,0 0 1,0 0-1,0 1 0,-1-1 0,1 0 1,-1 0-1,1 0 0,-1-1 1,0 1-1,1 0 0,-1 0 0,0-1 1,0 1-1,0-1 0,0 0 0,-1 0 1,1 0-1,0 0 0,0 0 1,-1 0-1,1 0 0,-1-1 0,1 1 1,-1-1-1,1 0 0,-1 0 0,1 0 1,-4 0-1,-28 0-11,34 0 0,0 0 0,0 0 0,0 0 0,-1 0 0,1 0 0,0 0 0,0 0 0,-1 0 0,1 0 0,0 0 0,0 0 0,-1 0 0,1 0 0,0 0 0,0 0 0,0 1 0,-1-1 0,1 0 0,0 0 0,0 0 0,0 0 0,-1 0 0,1 1 0,0-1 0,0 0 0,0 0 0,0 0 0,0 0 0,-1 1 0,1-1 0,0 0 0,0 0 0,0 1 0,0-1 0,0 0 0,0 0 0,0 0 0,0 1 0,0-1 0,0 0 0,0 0 0,0 1 0,0-1 0,0 0 0,0 0 0,0 1 0,0-1 0,0 0 0,0 0 0,0 1 0,0-1 0,0 0 0,1 0 0,-1 0 0,0 1 0,0-1 0,0 0 0,8 11 0,11 0 0,1 0 0,1-1 0,0-1 0,0-1 0,26 6 0,-21-6 0,110 40 0,-127-44-27,-8-14-2779,-1-21-4312,0-19-9375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6:53.59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21 125 976,'0'0'19932,"-3"0"-18550,1 0-1079,2 1-225,-1-1 0,1 0 0,-1 0 0,1 0-1,-1 0 1,1 0 0,-1 0 0,1 0 0,-1 0 0,1 0-1,-1 0 1,0 0 0,1 0 0,-1 0 0,1 0 0,-1-1-1,1 1 1,0 0 0,-1 0 0,1-1 0,-1 1 0,1 0-1,-1-1 1,1 1 0,0 0 0,-1-1 0,1 1 0,0 0-1,-1-1 1,0-1 1793,1 1-1789,0 0-1,0 0 1,0 1 0,0-1-1,0 0 1,0 0 0,0 0-1,0 0 1,0 1 0,0-1-1,0 0 1,1 0 0,-1 0-1,0 1 1,1-1 0,-1 0-1,1 0 1,47-34 368,-34 25-341,0 1 1,19-19 0,-19 20 105,4 4-4967,-1 0-4581,-8-1 2559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6:53.84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1 352,'0'0'19884,"13"23"-17627,41 77-325,-41-72-1057,-2 1 1,-1 0-1,11 52 1,-16-54-352,19 50 1,-6-53-405,-17-23-248,-14-41-5115,-4 13-3352,-2-4-5879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6:55.56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44 13 3890,'0'0'2049,"-25"0"-2273,21 0 304,-1 0 80,0 0-160,0 0-1665,5-13-2177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6:55.94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98 92 3570,'-81'-76'1560,"65"60"16491,23 209-11315,0 0-4996,-7-192-1185,-2-9-7897,-10-4-704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3:25.1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7587,'0'0'18766,"1"15"-17482,7 96 626,-7 143-403,0-254-2073,1-1 0,-1 1 0,0 0 0,1 0 0,-1-1 0,0 1 0,1-1-1,-1 1 1,0-1 0,0 0 0,0 1 0,1-1 0,-1 0 0,0 0 0,1-1 0,16-22-6531,1-8-1016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3:25.5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34 0 1409,'0'0'17736,"-1"23"-15815,-8 307 4396,9-313-6123,0-2-83,0 0-1,1 0 1,3 20-1,-3-31-115,0-1 0,0 0 0,0 1 0,0-1 0,0 0 0,1 0-1,-1 0 1,1 0 0,0 0 0,0 0 0,0 0 0,0-1 0,1 1-1,-1-1 1,1 1 0,-1-1 0,1 0 0,0 0 0,0 0 0,3 1-1,-3-2-18,-1 0-1,1 0 1,0 0-1,0-1 1,0 1 0,0-1-1,0 0 1,-1 0-1,1 0 1,0 0-1,0-1 1,0 1-1,0-1 1,0 1-1,-1-1 1,1 0-1,0 0 1,-1 0-1,1-1 1,-1 1-1,1-1 1,-1 1-1,1-1 1,-1 0-1,0 0 1,0 0-1,0 0 1,0 0-1,0 0 1,-1-1-1,4-4 1,2-4 68,-1 0 0,1 0 0,-2-1-1,0 0 1,6-22 0,-8 23 35,-2 0-1,1 0 0,-2-1 1,0-11-1,0 14 29,-5 7 790,3 2-679,0 0-106,-11 0 165,1-1 0,0 2 0,0 0 1,0 0-1,0 1 0,1 1 0,-1 0 1,-18 7-1,15-3-976,-23 14 2110,27-6-4622,6 6-6816,5-13 914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3:40.3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190 297 3330,'0'0'19307,"0"-16"-17106,4-126 2908,-2 112-4661,-1 22-407,0-1 0,-1 1 1,0-1-1,0 1 0,-1 0 0,0-1 0,0 1 0,-1 0 0,-2-8 0,2 14-6,0 0 0,0 0-1,0 1 1,-1-1 0,1 1 0,0 0 0,-1 0-1,1 0 1,-1 0 0,1 0 0,-1 0 0,1 1-1,-1-1 1,0 1 0,1-1 0,-1 1-1,0 0 1,1 0 0,-1 1 0,1-1 0,-1 0-1,0 1 1,1 0 0,-1-1 0,-2 3 0,-4 5-38,1 0 1,1 1 0,0 0-1,0 0 1,1 1 0,0 0-1,-8 18 1,5-10 5,1-5 2,1 0 1,1 1 0,1 0 0,-1 0 0,2 1 0,0-1 0,1 1-1,1 0 1,-2 21 0,4-36-9,1 1 0,-1-1 0,0 1-1,0 0 1,1-1 0,-1 1 0,0-1 0,1 1-1,-1-1 1,0 1 0,1-1 0,-1 1 0,1-1-1,-1 1 1,1-1 0,-1 0 0,1 1 0,-1-1-1,1 0 1,0 1 0,-1-1 0,1 0 0,-1 0-1,1 0 1,0 1 0,-1-1 0,2 0 0,30 3-47,28-7 96,-48 2-28,-1-2 0,0 0 0,1 0 0,-2-1 0,1 0 0,18-13 0,6-3-45,-25 15-87,-4 3 591,-8 21-109,-3 3-331,-2 0 1,0-1-1,-16 33 1,15-37-20,0 1 0,1 1 0,1-1 0,0 1 1,2 0-1,-5 29 0,8 60-8086,1-64 2714,0-29-4899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4:01.3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44 1 912,'0'0'13084,"-5"0"-10582,-17 0-396,6 0 8242,36 0-9462,-14 0-793,1-1-32,1 1 1,-1 1-1,1-1 0,-1 1 0,11 3 0,-16-3-46,0-1 0,-1 1 0,1 0 0,0 0 0,-1 0 0,1-1 0,-1 1 1,1 1-1,-1-1 0,0 0 0,1 0 0,-1 0 0,0 1 0,0-1 0,0 1 0,0-1 0,0 1 0,0-1 0,0 1 0,-1-1 0,1 1 1,0 0-1,-1 0 0,0-1 0,1 1 0,-1 0 0,0 0 0,0-1 0,0 4 0,1 13 166,-1 0 0,0 0 0,-2-1-1,0 1 1,-1 0 0,-1 0 0,0-1 0,-11 26-1,1-17-82,10-19-74,0-1 1,0 1-1,1 0 0,0 0 1,1 0-1,-1 0 0,1 0 1,1 1-1,-1-1 0,1 1 1,0 14-1,1-22-25,0 1 1,0-1-1,1 0 1,-1 1-1,0-1 1,0 1-1,0-1 0,0 0 1,0 1-1,0-1 1,1 0-1,-1 1 1,0-1-1,0 0 0,1 1 1,-1-1-1,0 0 1,0 0-1,1 1 1,-1-1-1,0 0 0,1 0 1,-1 0-1,0 1 1,1-1-1,-1 0 1,0 0-1,1 0 0,-1 0 1,0 0-1,1 0 1,-1 0-1,1 1 1,-1-1-1,0 0 0,1 0 1,-1-1-1,0 1 1,1 0-1,-1 0 1,1 0-1,-1 0 0,0 0 1,1 0-1,-1 0 1,0-1-1,1 1 1,-1 0-1,18-8-51,21-17-125,-2-2 0,-1-1 1,33-33-1,-66 59 134,0 0 0,0 0 0,0 0 0,0 1 0,0 0 0,0-1 0,1 1 0,-1 0 0,0 0 0,1 1 0,-1-1 0,1 1 0,-1 0 0,1-1 0,-1 2 0,1-1 0,-1 0 0,1 1 0,-1-1 0,0 1 0,1 0 0,-1 0 0,6 3 0,-4-2 47,0 0 1,0-1-1,0 1 1,0-1 0,0-1-1,0 1 1,0-1-1,0 0 1,1 0 0,9-1-1,4 0 12,-18 1-17,0-1 1,0 1-1,0 0 0,0-1 0,1 1 1,-1 0-1,-1-1 0,1 0 1,0 1-1,0-1 0,0 1 0,0-1 1,0 0-1,0 0 0,-1 1 0,1-1 1,0 0-1,-1 0 0,1 0 0,0 0 1,-1 0-1,1 0 0,-1 0 0,0 0 1,1 0-1,-1 0 0,0-2 0,8-36 60,-7 27 15,2-14 126,-1-37 0,-21 61 436,19 2-594,-14 0 22,6 0 0,-1 0 0,0 0 1,1 1-1,-10 2 0,15-3-53,1 1-1,-1 0 1,0 0-1,1 0 0,-1 1 1,0-1-1,1 1 1,0-1-1,-1 1 1,1 0-1,0 0 1,0 0-1,0 0 1,0 0-1,0 1 1,-1 2-1,-11 19-44,0 0 0,-16 45 1,29-62-951,1 2-5546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1.3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4130,'0'0'17192,"61"0"-15559,-51 0-577,1 0-752,-6 0-304,0 0-144,0 0-1505,0 0-2144,-5 7-2562,0 7-2657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4:03.14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 0 2273,'0'0'15273,"0"9"-13453,-2 63 4282,1-26-4312,1-1 0,8 57 0,-7-95-1691,0 0 0,1 0 0,-1-1 0,2 1 0,-1-1 0,1 1 0,0-1 0,4 7 0,-6-12 205,-1-15-242,0-24-3884,0-22-6403,0 28 3622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4:03.2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1 0 1553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4:03.6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82 1553,'36'-54'8102,"-28"39"-249,-7 8-4131,-1 7-3700,0 0 1,0 0-1,0-1 0,0 1 1,0 0-1,0 0 0,0 0 1,1 0-1,-1 0 0,0-1 0,0 1 1,0 0-1,0 0 0,0 0 1,0 0-1,0 0 0,0 0 1,0 0-1,0-1 0,1 1 1,-1 0-1,0 0 0,0 0 1,0 0-1,0 0 0,0 0 0,1 0 1,-1 0-1,0 0 0,0 0 1,0 0-1,0 0 0,0 0 1,1 0-1,-1 0 0,0 0 1,0 0-1,0 0 0,0 0 0,0 0 1,1 0-1,-1 0 0,0 0 1,0 0-1,0 0 0,0 0 1,0 0-1,0 0 0,1 0 1,-1 0-1,0 1 0,5-1-15,18-2 460,-15 1-67,0 1 1,0-1-1,0 1 1,0 1 0,0 0-1,11 2 1,-19-3-314,1 1-1,0 0 1,0 0 0,0 0 0,0 0 0,-1 0-1,1 0 1,0 0 0,-1 0 0,1 0 0,-1 0-1,1 0 1,-1 0 0,1 0 0,-1 0 0,0 0-1,0 1 1,1-1 0,-1 0 0,0 0 0,0 0-1,0 2 1,-1 36 791,0-27-655,-6 15 34,7-27-243,0 1 0,0 0 0,-1 0 0,1-1 0,0 1 0,-1 0 0,1 0 0,-1-1 0,1 1 0,-1-1 0,1 1 0,-1 0 0,1-1 0,-1 1 0,0-1-1,1 1 1,-1-1 0,0 0 0,1 1 0,-1-1 0,0 0 0,0 1 0,1-1 0,-1 0 0,0 0 0,0 0 0,1 0 0,-2 1 0,8 11-380,2-10 339,-1 0-1,1 1 1,-1 0-1,0 1 0,0 0 1,0 0-1,7 6 1,-11-8 56,-1 1 0,0 0 0,1 0 0,-1 0 0,0 0 1,0 1-1,-1-1 0,1 0 0,-1 1 0,1-1 0,-1 1 1,0-1-1,0 1 0,-1 0 0,1-1 0,-1 1 0,0 0 1,0 4-1,1 20 452,1-19-268,-1 0 0,-1 0-1,0 0 1,0-1 0,-1 1-1,0 0 1,0 0 0,-6 16 0,6-24-189,0 1 1,-1 0-1,1-1 1,-1 1 0,1-1-1,-1 1 1,0-1 0,0 0-1,1 0 1,-1 0-1,0 0 1,0 0 0,0 0-1,0 0 1,-3 0 0,-38 7 442,22-5-352,4-1-115,16-3 0,1 1 0,-1 0 0,0 0 0,1 0 0,-1 0 0,1 0 0,-1 0 0,0 0 0,1 0 0,-1 1 0,0-1 0,1 0 0,-1 0 0,1 0 0,-1 1 0,1-1 0,-1 0 0,1 1 0,-1-1 0,0 0 0,1 1 0,0-1 0,-1 1 0,0 0 0,-2 0-181,1 8-7335,-2 8-122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1:38.8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171 214 4098,'0'0'19929,"2"-21"-18099,3-65-194,-4 82-1517,-1 0 0,0 1 1,0-1-1,0 1 1,-1-1-1,1 0 1,-1 1-1,0-1 1,0 1-1,0-1 0,0 1 1,-1 0-1,1-1 1,-1 1-1,0 0 1,0 0-1,0 0 1,0 0-1,-1 1 0,1-1 1,-1 1-1,-4-4 1,-5-6 182,11 11-256,0-1 0,-1 1-1,1 0 1,0 0 0,0-1 0,-1 1-1,1 0 1,-1 0 0,1 1 0,-1-1-1,1 0 1,-1 0 0,0 1 0,1-1-1,-1 1 1,0 0 0,1-1 0,-1 1-1,0 0 1,0 0 0,1 0 0,-4 0-1,2 1-18,1 0 0,-1 0 0,0 0 0,1 1 0,-1-1 0,1 0 0,0 1 0,-1 0 0,1 0 0,0 0 0,0 0-1,-3 3 1,-4 7-12,1-1 0,1 2-1,0-1 1,-7 18-1,10-20-1,1-1 0,1 1-1,-1 0 1,2 0-1,0 0 1,0 0 0,0 1-1,2 9 1,-1-16-7,0-3-9,1 1 1,-1-1-1,1 1 0,-1-1 0,1 0 0,0 1 0,-1-1 0,1 0 0,0 0 0,0 1 0,0-1 0,0 0 0,0 0 0,0 0 0,0 0 0,1 0 1,-1-1-1,0 1 0,0 0 0,1 0 0,-1-1 0,0 1 0,1-1 0,-1 1 0,1-1 0,-1 0 0,1 1 0,-1-1 0,0 0 0,3 0 0,0 0 3,-1 1 0,0-1 0,1 0 1,-1 0-1,1 0 0,-1-1 0,0 1 0,1-1 0,-1 0 0,0 0 0,1 0 0,-1 0 0,0 0 0,3-3 0,2-3 29,0 0 1,0-1-1,-1 0 0,0 0 1,0-1-1,7-13 1,32-64 66,-35 62-118,3-6-104,-14 43 129,4 94 296,-3-92-255,1 0 0,1-1 0,0 0 0,1 1 0,8 17 0,-11-28-563,0 0-1,0 0 1,0 1-1,0-1 1,-1 0 0,1 1-1,-2 7 1,1-7-752,0 8-6717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1:43.0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127 0 3362,'0'0'15972,"-3"5"-14446,-5 14-648,1 0-1,1 1 1,0 0 0,2 0-1,-3 22 1,0-2 115,0 23 660,3 109 0,4-159-1088,1-19-550,0 1 0,0-1-1,0 0 1,1 1 0,0 0 0,0-1-1,0 1 1,1 0 0,0 0-1,0 0 1,0 0 0,0 1 0,1-1-1,0 1 1,0 0 0,8-7-1,-4 5-49,-1 0-1,2 0 0,-1 0 0,1 1 0,0 0 1,0 1-1,0 0 0,18-5 0,-24 8 16,0 1 0,0 0 1,-1-1-1,1 1 0,0 1 0,0-1 0,0 0 1,0 1-1,0-1 0,-1 1 0,1 0 0,0 0 0,-1 0 1,1 0-1,0 0 0,-1 1 0,1-1 0,-1 1 0,4 3 1,2 3 39,1 0 1,-2 1-1,12 15 0,-17-22-7,0 1-1,-1-1 1,1 0 0,-1 1-1,1-1 1,-1 1-1,0-1 1,0 1-1,0 0 1,-1 0-1,1-1 1,-1 1 0,1 0-1,-1 0 1,0-1-1,0 1 1,0 0-1,0 0 1,-1 0 0,1-1-1,-2 5 1,1-3 57,-1-1 0,-1 1 0,1 0 0,0 0 0,-1-1 0,0 1 0,0-1 0,0 0 0,0 0 0,0 0 0,0 0 0,-7 4 1,2-2-2,0 0 1,0-1 0,0 1 0,-1-1-1,0-1 1,1 0 0,-1 0 0,-1-1-1,1 0 1,0 0 0,0-1 0,-1 0-1,-12-1 1,1 1-70,16 0 0,0 0 0,1-1 0,-1 0 0,0 0 0,1 0 0,-1 0 0,1-1 0,-1 0 0,0 0 0,1 0 0,-1-1 0,1 1 0,0-1 0,-8-4 0,-26-27-4119,22 25-4202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45.93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26 3602,'0'0'21159,"18"0"-19417,16 0-1176,100-1 1116,-108 0-1539,0-1-1,0-2 0,32-8 0,-36 8-167,-19 3-3612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46.1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0 7892,'0'0'10741,"-4"132"-8420,4-87-128,4-5-481,6-14-511,-5 0-673,5-6-464,-10-7-64,9-6-192,-4-7-3089,0 0-81,0-14-1856,5-18-2018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46.6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 0 6627,'0'0'8009,"-2"20"-5304,-5 99 2812,7 126 1,1-234-5445,0-1 0,0 1 0,1-1 1,1 1-1,-1-1 0,2 1 0,-1-1 0,8 13 1,-10-22-133,0 1 1,1-1-1,-1 0 1,0 1-1,1-1 1,-1 0-1,1 0 1,-1 0 0,1 0-1,0-1 1,-1 1-1,1 0 1,0-1-1,0 1 1,-1-1-1,1 1 1,0-1-1,0 0 1,0 0 0,-1 0-1,1 0 1,0 0-1,0 0 1,0 0-1,-1-1 1,1 1-1,0-1 1,0 1-1,1-2 1,8-1-208,0-2 0,0 1-1,11-8 1,-21 12 278,41-19-271,-32 15 231,1-1 0,-1 0 0,0 0 0,17-13 0,-24 16 42,-1-1-1,1 1 1,-1-1 0,1 0 0,-1 0 0,0 0 0,0 0-1,0 0 1,-1-1 0,1 1 0,-1 0 0,0-1 0,1 1-1,-2-1 1,1 0 0,0 1 0,-1-1 0,1 0-1,-1-4 1,0 2 151,0 0 0,0 0 0,-1 0 0,0 0 0,0 0 0,0 0 0,-1 0 0,1 0 0,-4-7 0,3 12-106,1-1 0,0 0 0,0 1 0,-1-1 0,1 1 0,-1 0 0,0-1 1,1 1-1,-1 0 0,0 0 0,0 0 0,1 0 0,-1 0 0,0 1 0,0-1 0,0 0 0,0 1 0,0 0 0,0-1 1,0 1-1,0 0 0,0 0 0,0 0 0,0 0 0,-1 0 0,1 1 0,0-1 0,0 1 0,0-1 0,1 1 1,-5 1-1,2 0-49,0 0 0,0 0 0,0 1 0,0-1 0,0 1 0,0-1 1,1 1-1,0 0 0,-1 1 0,1-1 0,0 1 0,1-1 1,-1 1-1,1 0 0,-1 0 0,-2 7 0,1-2 0,0 1 0,1-1 0,0 1 0,0 0 0,1 0 0,-1 14 0,2-17 2,1 0 0,0-1 0,0 1 0,0 0 0,1-1 0,0 1 0,0-1 0,0 1 0,1-1 0,0 1 0,1-1 0,-1 0 0,1 0 0,0 0 0,1 0 0,-1-1 0,1 1 0,0-1 0,1 0 0,-1 0 0,1 0-1,0-1 1,0 0 0,0 0 0,1 0 0,0 0 0,-1-1 0,8 3 0,-2-1-154,1-1-1,-1-1 1,1 0-1,-1 0 1,1-1-1,0-1 1,0 1-1,0-2 1,18-1-1,-16 1-491,-11 0 299,0 0 1,0 0 0,-1-1 0,1 1 0,0-1 0,0 1 0,-1-1-1,1 0 1,0 0 0,-1 0 0,1-1 0,-1 1 0,4-3 0,-3 1-744,0 0 1,1 0 0,-1 0-1,-1-1 1,1 1 0,0-1-1,2-6 1,7-16-8376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47.1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105 1 7123,'0'0'16560,"-6"2"-15090,-4 3-1091,0 0 0,0 1-1,1 1 1,0-1 0,0 1 0,0 1 0,-9 10 0,16-15-311,0 0 0,0 0 0,1 0 0,0 0 0,-1 0 0,1 0 0,0 0 0,0 0 0,1 0 0,-1 1 0,1-1 0,-1 0 0,1 0 0,1 7 0,-1-5-54,0-1-1,1 1 1,-1-1-1,1 1 0,0-1 1,0 1-1,1-1 1,0 0-1,-1 0 1,5 6-1,6 5-6,1-1-1,23 20 1,-21-20 4,0 0 0,21 26 0,-30-32 12,-1 0 0,0 1 1,-1-1-1,0 1 0,-1-1 0,1 1 0,-2 1 0,1-1 0,-1 0 0,-1 0 0,1 1 0,-2-1 0,1 1 0,-1-1 0,-3 18 0,3-25 4,-1 0 1,1 0-1,-1 0 1,1 0 0,-1-1-1,0 1 1,0 0-1,0 0 1,0-1 0,0 1-1,0-1 1,0 1-1,-1-1 1,1 1 0,-1-1-1,1 0 1,-1 1-1,1-1 1,-1 0 0,0 0-1,1 0 1,-1 0-1,0-1 1,0 1 0,0 0-1,0-1 1,-3 1-1,-5 1 99,-1-1-1,1 0 0,-22-1 0,19 0-110,1 0-588,10 0 661,0 0-1,1 0 1,-1 0-1,0 0 1,0 0-1,0 0 1,0 0-1,0-1 1,1 1-1,-4-2 0,-2-7-2484,5-8-5018,5 0 1575,13-3-1395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47.81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6515,'0'0'14745,"0"8"-13064,2 58 1802,16 95 0,-14-141-3398,1 1 1,0-1-1,2 0 1,0 0-1,1-1 0,2 0 1,15 25-1,-22-40-88,7 6-94,-10-11 90,1 1 0,-1 0 0,1-1 0,-1 1 0,1-1 0,-1 1 0,1-1 0,-1 1 0,1-1 0,-1 1 1,0-1-1,1 1 0,-1-1 0,0 0 0,1 1 0,-1-1 0,0 1 0,0-1 0,0 0 0,0 1 0,1-1 1,-1 0-1,0 1 0,0-1 0,0-1 0,0-1-23,4-16-68,0 1 0,1-1 0,1 1 0,13-29 0,-19 46 82,1 1 1,-1-1-1,0 1 1,0-1 0,0 1-1,1-1 1,-1 1 0,0-1-1,1 1 1,-1 0-1,0-1 1,1 1 0,-1-1-1,0 1 1,1 0-1,-1-1 1,1 1 0,-1 0-1,1 0 1,-1-1 0,1 1-1,-1 0 1,1 0-1,-1 0 1,1 0 0,-1 0-1,1-1 1,-1 1 0,1 0-1,-1 0 1,1 0-1,-1 0 1,1 0 0,-1 1-1,1-1 1,-1 0-1,1 0 1,-1 0 0,1 0-1,-1 1 1,1-1 0,-1 0-1,1 0 1,-1 1-1,1-1 1,-1 0 0,1 1-1,16 24-118,-11-15 153,0-2 27,-1-1 1,1 0 0,1-1-1,-1 0 1,1 0-1,0 0 1,1 0-1,-1-1 1,1-1 0,12 6-1,6-7 41,-24-3-79,-1 0 0,0 0 0,0 0 0,0 0 0,0 0-1,0-1 1,0 1 0,0 0 0,0-1 0,0 1 0,0-1 0,0 1 0,0-1 0,0 0 0,0 1 0,0-1 0,0 0 0,0 1 0,0-1 0,-1 0 0,1 0 0,1-2 0,9-31 154,-2-1 0,-1-1 0,-2 1 1,-2-1-1,1-70 0,-5 104 303,-2-24-2997,-4 21 582,-2 4-3493,-1 1-2070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1.5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2577,'71'166'18152,"-71"-159"-16343,11-7-656,-1 0-705,5 0-448,-4 0-80,-1-14-2337,-10-20-6531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56.92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14 1857,'0'0'21332,"-10"13"-16321,9 27-4114,3 50-260,-2-87-636,0 0 0,1-1 0,-1 1 1,1 0-1,0 0 0,0-1 1,0 1-1,0-1 0,0 1 1,1-1-1,-1 1 0,1-1 0,0 0 1,-1 0-1,1 0 0,0 0 1,0 0-1,0 0 0,1 0 0,-1-1 1,0 1-1,1-1 0,-1 1 1,1-1-1,-1 0 0,1 0 1,0 0-1,-1-1 0,1 1 0,0 0 1,0-1-1,2 0 0,-4 0 2,0 0 1,0 0-1,0-1 0,0 1 0,0-1 0,0 1 0,0-1 1,0 1-1,0-1 0,0 1 0,0-1 0,0 0 1,0 1-1,-1-1 0,1 0 0,0 0 0,-1 0 0,1 0 1,0-1-1,14-24 91,-8 12-30,2-3-48,-1 1 1,-1-1 0,11-36-1,-18 49 25,1 0 0,-1 1 0,0-1 0,0 0 0,0 0 0,-1 0 0,-1-6 0,2 9-37,0 0 0,0 0 0,0 0 1,0 0-1,-1 0 0,1-1 0,0 1 1,-1 0-1,1 0 0,-1 0 0,1 0 1,-1 1-1,0-1 0,1 0 0,-1 0 1,0 0-1,1 0 0,-1 1 0,0-1 1,0 0-1,0 1 0,0-1 0,0 0 0,0 1 1,-1-1-1,1 1 41,-33 0 347,10 7-479,19 0-7330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5:44.30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0 384,'0'0'80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5:45.11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 72 560,'-2'0'30310,"60"1"-29543,-10 0-397,0-2-1,85-12 1,-95 7-968,-1 2 0,60 0 1,-97-23-9549,0 8 2641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5:45.40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7459,'0'0'15648,"21"4"-14165,7 2-1081,10 1 235,48 15-1,-80-19-542,0-1-1,0 1 0,0 0 0,0 0 0,0 0 0,-1 1 1,0 0-1,0 0 0,0 1 0,0-1 0,0 1 1,-1 0-1,0 0 0,0 1 0,0-1 0,-1 1 0,0 0 1,0 0-1,0 0 0,-1 0 0,0 0 0,0 1 1,0-1-1,-1 0 0,0 1 0,0 10 0,0 0 110,-1-1 0,-1 0 0,-1 1 0,0-1 0,-1 0 0,0 0 0,-2 0 0,0 0 0,-11 23 0,3-15-156,-1 0-1,-1-1 1,-1 0-1,-27 27 1,-7 5-3421,30-33 246,12-15-3059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5:50.9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38 87 1072,'0'0'15880,"0"12"-12548,2 67-816,3-1 0,17 79-1,-21-154-2489,5 23 363,-6-25-412,1-1-1,-1 1 0,0 0 1,1-1-1,-1 1 0,1 0 1,-1-1-1,0 1 0,1-1 1,-1 1-1,1-1 0,0 1 1,-1-1-1,1 1 0,-1-1 1,1 1-1,0-1 0,0 0 1,-1 1-1,1-1 0,0 0 1,-1 0-1,1 1 0,0-1 1,0 0-1,0 0 0,0-22-1790,-3-16 534,-3 1 0,0-1 0,-3 1-1,-22-67 1,-11-50-1646,41 153 3054,0 0-1,0 0 1,0 0-1,0 0 1,0 0-1,1 0 1,-1 1-1,0-1 1,0 0-1,0 0 1,1 0-1,-1 0 1,0 0-1,1 1 1,-1-1-1,1 0 1,-1 0-1,1 1 1,-1-1 0,1 0-1,0 1 1,-1-1-1,1 1 1,0-1-1,-1 1 1,1-1-1,0 1 1,0-1-1,0 1 1,-1-1-1,1 1 1,0 0-1,0 0 1,0-1-1,0 1 1,0 0-1,-1 0 1,1 0-1,2 0 1,47 1 255,-32 0 120,12-1-203,-1 1 1,1 1-1,-1 2 1,41 10-1,-67-14-268,0 1-1,0 0 1,0 1 0,0-1-1,0 0 1,0 1-1,-1 0 1,1 0 0,0 0-1,-1 0 1,0 0 0,1 0-1,-1 0 1,0 1 0,0-1-1,0 1 1,2 4 0,-2-3 132,-1 1 0,1-1 1,-1 1-1,0 0 1,0-1-1,0 1 0,0 0 1,-1 0-1,0 0 0,-1 7 1,-1 3 247,-1 0 0,0 0 1,-1 0-1,-1-1 0,0 1 0,-9 15 1,-11 15 91,-3-1 1,-47 60-1,39-56-657,35-47-620,35-7-24087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5:51.19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1 359 3121,'0'0'7945,"25"-19"-5002,83-63-488,-84 64-1714,-2-2 1,0-1 0,31-38-1,-40 42-292,-2 0 0,0 0 1,-2-1-1,0 0 0,8-21 0,-16 25 3318,-10 16-1226,-12 15-1459,11-6-965,0 0 1,0 1-1,-14 24 1,20-29-49,1-1 0,0 2 1,0-1-1,1 0 0,0 1 1,0-1-1,1 1 0,0-1 1,-1 15-1,2-16-77,0 0 0,0 0 0,0 0 0,1-1 1,0 1-1,0 0 0,0-1 0,1 1 0,-1-1 0,1 1 0,1-1 0,-1 0 0,1 1 0,0-2 1,0 1-1,1 0 0,-1 0 0,1-1 0,0 0 0,0 0 0,0 0 0,1 0 0,-1-1 1,9 5-1,-7-4-712,0 0 0,-1-1 0,1 0 0,1 0 0,-1 0 1,11 2-1,-13-4-706,1 0 1,-1-1-1,1 1 1,0-1-1,-1 0 1,8-1-1,8-5-8643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5:51.54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40 0 10293,'0'0'15204,"0"7"-14526,-1 29-442,0-6 114,4 40 0,-3-62-313,2 0 1,-1 0-1,1 1 0,0-1 1,1-1-1,0 1 0,0 0 1,1-1-1,8 14 1,-10-18 26,0 1 1,0-1-1,0 0 1,0 1 0,-1 0-1,1-1 1,-1 1-1,0 0 1,0-1-1,0 1 1,0 8 0,-1-11-44,0 0-1,0 0 1,0 0 0,0 1 0,-1-1 0,1 0 0,0 0 0,-1 0 0,1 0 0,0 1-1,-1-1 1,0 0 0,1 0 0,-1 0 0,1 0 0,-1 0 0,0 0 0,0 0 0,0-1 0,0 1-1,0 0 1,1 0 0,-1-1 0,0 1 0,-1 0 0,1-1 0,0 1 0,0-1 0,0 1 0,0-1-1,0 0 1,0 1 0,-1-1 0,1 0 0,0 0 0,0 0 0,-1 0 0,-1 0 0,-7 0 445,7 0-841,0 0 0,0 0 0,0 0 0,-1 0 1,1 0-1,0-1 0,0 0 0,-4-1 1,5 1-43,1 1 0,0-1 0,0 0 1,0 0-1,0 0 0,0-1 1,0 1-1,0 0 0,1 0 0,-1 0 1,0-1-1,0 1 0,1 0 1,-1-1-1,1 1 0,0-1 0,-1 1 1,1 0-1,0-1 0,0 1 1,0-3-1,-1-16-6514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5:51.92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5635,'0'0'14649,"2"26"-12664,15 185 2358,0-56-1989,5 59-709,-22-148-2765,-1-96-2226,-3 0 1,-8-39 0,6 37 439,-5-33-4247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5:52.2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11 9204,'0'0'10896,"24"-3"-10202,78-4-30,-97 7-584,0-1 1,0 2-1,-1-1 1,1 0-1,0 1 0,-1 0 1,1 0-1,8 4 1,-11-4 37,0 0 1,0 0 0,-1 0-1,1 0 1,0 1-1,0-1 1,-1 1 0,1-1-1,-1 1 1,1 0-1,-1-1 1,0 1 0,3 3-1,-2 1 342,-1 1-1,1-1 1,-1 0-1,0 0 1,0 1-1,-1-1 1,1 0-1,-1 1 1,-2 7-1,2 6 883,-1-13-1175,1 1 0,-2-1 0,1 0 0,-1 0 0,0 0 0,0 0 1,-1 0-1,1 0 0,-9 12 0,-4 4 20,-23 29 1,14-22-84,-12 10 61,3-2-810,15-11-3021,8-14-4639,1-12 1329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6:07.5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505 6 5795,'0'0'15748,"1"-5"-14054,-4 8 2084,-23 48-2261,-56 81 0,17-31-1011,-171 329 303,221-392-686,13-31-94,-1 1 0,1-1-1,-2 0 1,-6 12-1,-15-17-681,11-5-3136,5-9-1253,-1-7-680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6.7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1 194 8340,'0'0'15412,"5"-23"-14958,17-73-43,-5 51 89,-16 44-340,0-1-1,0 0 1,0 1-1,-1-1 1,1 0-1,-1 0 1,1 0-1,-1 1 1,1-1-1,-1 0 1,0-3-1,0 5-145,0 0 1,0 0-1,0 0 0,0-1 0,0 1 0,-1 0 1,1 0-1,0 0 0,0 0 0,0-1 1,0 1-1,0 0 0,0 0 0,0 0 1,0 0-1,0 0 0,0-1 0,0 1 1,0 0-1,0 0 0,0 0 0,1 0 0,-1-1 1,0 1-1,0 0 0,0 0 0,0 0 1,0 0-1,0 0 0,0-1 0,0 1 1,0 0-1,1 0 0,-1 0 0,0 0 1,0 0-1,0 0 0,0 0 0,0 0 0,0 0 1,1 0-1,-1-1 0,0 1 0,0 0 1,0 0-1,0 0 0,1 0 0,-1 0 1,0 0-1,0 0 0,0 0 0,0 0 1,1 0-1,-1 0 0,0 0 0,0 0 0,0 0 1,0 1-1,0-1 0,1 0 0,-1 0 1,0 0-1,5 15 1493,-15 355-846,5-258-650,5-111-38,0-24-3692,0-4-627,0-6-3551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6:08.4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73 0 5507,'0'0'12680,"-8"28"-11277,6-21-1280,-16 59 1827,-13 89 0,23-78 54,2 93 0,6-168-1987,2 22 79,-2-23-95,0 0 0,0-1 0,0 1 0,0 0 0,0-1 1,0 1-1,1-1 0,-1 1 0,0 0 0,0-1 0,1 1 1,-1-1-1,0 1 0,1-1 0,-1 1 0,0-1 1,1 1-1,-1-1 0,1 1 0,-1-1 0,1 1 0,-1-1 1,1 0-1,-1 1 0,1-1 0,0 0 0,-1 0 1,1 1-1,-1-1 0,2 0 0,8-13-1,-9 10 3,20-38 93,-5 9-94,22-32 0,-31 53-86,1 1-1,0 0 1,0 0-1,1 1 1,1 1-1,18-15 1,-27 23 74,-1-1 1,1 0-1,0 1 1,-1-1 0,1 1-1,0-1 1,0 1-1,0-1 1,-1 1-1,1 0 1,0-1-1,0 1 1,0 0-1,0 0 1,0-1 0,-1 1-1,1 0 1,0 0-1,0 0 1,0 0-1,0 0 1,0 0-1,0 0 1,0 1-1,0-1 1,-1 0 0,1 0-1,0 1 1,0-1-1,0 1 1,0-1-1,-1 1 1,1-1-1,0 1 1,1 0 0,0 3 7,0-1 0,0 0 1,-1 1-1,1 0 1,-1-1-1,0 1 1,1 4-1,4 12 104,12 32 724,-15-38-634,2-1-1,-1 0 1,2 0-1,0 0 1,0-1-1,9 14 0,-10-21 1267,-3-3-3127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6:08.6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7 14118,'0'0'11910,"131"7"-11750,-92-7-160,-1-7-800,-8 1-3298,-16 6-2481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6:08.8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79 12166,'0'0'10500,"107"-46"-10500,-73 33-2177,-10 7-2657,0-7-2193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6:08.9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 1 4034,'0'0'12438,"-29"111"-8020,29-52-1985,0-6-689,0-7-559,4-1-865,1-12-304,5-7-16,0-6-1793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6:10.7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666 0 5683,'0'0'12325,"-2"4"-10588,-48 123 3590,13-27-3296,-28 55-332,-174 381 342,205-464-1967,20-40-42,-1 0 1,-38 56-1,45-75-13,0-1-1,2 1 1,0 0-1,-5 16 1,-9 18-2,-6 12-24,20-41 0,-2 0-1,-1 0 0,-19 31 0,23-38-2,5-10 9,0 0 0,0 0 0,-1 1 0,1-1 0,0 0 0,-1 0 0,1 0 0,-1 0 0,1 0 0,-1 1 0,0-1 0,1 0 0,-1 0 0,0 0-1,0-1 1,0 1 0,0 0 0,0 0 0,0 0 0,-2 1 0,2-2 25,4-3-115,0 0 89,-1 1-1,1-1 0,0 1 1,0 0-1,0 0 0,1 0 0,-1 0 1,0 1-1,7-3 0,5-3 132,-4 2-62,-1 1 0,0 0 0,1 0 0,0 1 0,-1 1-1,20-2 1,72 0 65,-35 2-110,148 0 74,-116 3-51,140 6-29,7-7-61,-245 0 159,-3-58 301,-12-81 0,8 115-415,-1 0 0,0 1 0,-2 0 0,-1 0 0,-13-21 0,5 7 0,-24-52 0,-38-121 0,55 89 0,-49-164 0,67 256 0,-1-4 0,1-1 0,2 1 0,0-47 0,5 72 0,0 6 0,1 0 0,-1 0 0,0 1 0,0-1 0,0 0 0,0 0 0,0 0 0,-1 0 0,1 0 0,0 1 0,-1-1 0,0 0 0,1 0 0,-1 1 0,0-1 0,-1-2 0,0 4-294,1-1 0,-1 1 0,1 0 0,-1-1 1,1 1-1,-1 0 0,0 0 0,1 0 0,-1 0 0,1 0 0,-1 0 0,-3 1 1,-4-1-4195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6:17.15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27 1072,'0'0'15376,"0"-4"-13296,-4-14-399,4 14 902,2 9-2222,0 0 1,1 0 0,0 0-1,0 0 1,0 0 0,1-1 0,-1 1-1,1-1 1,0 0 0,0 0-1,6 4 1,13 14 265,137 183 1387,-111-137-1619,2-3 0,79 78 0,-109-120-252,9 7 74,-26-29-131,-3-1 127,-2-13-959,-3 6-4732,-5 11-1469,-1 12-3367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6:17.7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 1 4418,'0'0'14412,"0"6"-12995,-1 75 1200,-1-14 209,10 99 1,4-120-2374,-9-39-372,-1 0 0,0 1-1,0-1 1,1 15-1,-3-20-56,0-10-3945,0-37-4379,0 13-1273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6:18.1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7283,'0'0'12486,"8"21"-10258,43 121 864,-50-137-2878,1 2-20,1 1-1,0 0 1,0-1-1,0 1 1,1-1-1,0 0 0,0 0 1,7 7-1,-10-13-190,-1-1-1,1 0 1,0 0-1,0 0 1,-1 0 0,1 0-1,0 0 1,0 0-1,-1 0 1,1 0-1,0 0 1,0 0-1,-1-1 1,1 1-1,0 0 1,0 0-1,-1-1 1,1 1-1,0 0 1,-1-1-1,1 1 1,-1-1 0,1 1-1,0-1 1,-1 1-1,1-1 1,-1 0-1,0 1 1,1-1-1,-1 1 1,1-1-1,-1 0 1,0 1-1,1-1 1,-1 0-1,0 0 1,0 0-1,4-4-7,2-4-38,2 0 0,-1 1 0,17-15 0,-21 20 0,0 1 0,1 0 1,-1-1-1,1 1 0,-1 0 0,1 1 1,0-1-1,0 1 0,0-1 0,0 1 0,0 0 1,0 1-1,7-1 0,-10 1 36,0 0 0,0 1 0,0-1 0,-1 1 1,1-1-1,0 1 0,0-1 0,-1 1 0,1 0 0,0-1 0,0 1 0,-1 0 0,1 0 0,-1-1 0,1 1 0,-1 0 1,1 0-1,-1 0 0,0 0 0,1 0 0,-1 0 0,0 1 0,9 25 324,-8-20-123,2 2 31,8 24 702,-10-32-948,-1 0 0,1 0 1,-1 0-1,1 0 0,-1 0 0,1 0 0,0 0 0,-1 0 0,1 0 0,0 0 0,0 0 0,0-1 0,-1 1 0,1 0 0,0-1 0,0 1 0,0-1 0,0 1 0,0-1 0,0 1 0,1-1 0,-1 1 0,1-1 0,5-8-3925,6-6-75,1-10-1419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6:18.3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14695,'0'0'9076,"145"26"-8356,-91-26-320,-1 7-272,0-7-80,-4 6-48,-10-6-1104,-10 0-785,-10 7-1104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6:19.03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12294,'0'0'6848,"0"27"-4465,0 17-1429,1 106 2136,3-108-2366,15 74 1,-14-102 52,3-3-3679,-7-10 2673,0-1 0,-1 1-1,1-1 1,-1 1 0,1-1 0,0 0 0,0 1 0,-1-1 0,1 0 0,0 0 0,-1 1 0,1-1 0,0 0 0,0 0 0,0 0 0,-1 0 0,1 0 0,0 0 0,0 0 0,-1 0 0,1 0 0,0-1 0,0 1 0,-1 0 0,1 0 0,0-1 0,-1 1 0,1 0-1,0-1 1,-1 1 0,1-1 0,0 1 0,-1-1 0,1 1 0,-1-1 0,1 0 0,9-9-889,-1-1 0,-1 0 1,11-18-1,2-2-427,-12 18 802,-5 7 666,0 1 0,0 0 1,0 0-1,0 0 0,1 1 0,6-6 1,-11 10 198,1 0 1,-1 0 0,0 0 0,0 0 0,0 0 0,1 0 0,-1 1 0,0-1 0,0 0 0,1 0 0,-1 0 0,0 0 0,0 0 0,0 1 0,1-1 0,-1 0 0,0 0 0,0 1 0,0-1 0,0 0 0,0 0 0,0 0 0,1 1 0,-1-1 0,0 0 0,0 0 0,0 1 0,0-1-1,0 0 1,0 0 0,0 1 0,0-1 0,0 0 0,0 1 0,0-1 0,0 0 0,0 0 0,0 1 0,-1-1 0,2 17 480,-1-16-178,-1 38 2338,-1-28-2183,1 1 1,1 0-1,0 0 0,1-1 0,1 1 1,-1 0-1,2-1 0,3 12 0,-6-22-573,0 0-1,0 0 1,1 0-1,-1-1 1,1 1-1,-1 0 1,0 0-1,1 0 0,-1-1 1,1 1-1,0 0 1,-1-1-1,1 1 1,-1 0-1,1-1 1,0 1-1,0-1 1,-1 1-1,1-1 1,0 1-1,0-1 1,0 0-1,-1 1 1,1-1-1,0 0 0,0 0 1,0 1-1,0-1 1,0 0-1,0 0 1,0 0-1,-1 0 1,1 0-1,0-1 1,0 1-1,0 0 1,0 0-1,0 0 1,0-1-1,-1 1 1,3-1-1,1-2 27,-1 1 0,1-1 0,0 0 0,-1 0 0,7-7 1,-8 7 74,11-10 49,5-7-197,0 2 0,23-17 0,-35 30-36,0 1 0,0 0 0,0 0 0,0 1 0,1 0 0,-1 0 1,1 1-1,0-1 0,0 2 0,0-1 0,0 1 0,12-1 0,-17 2 65,1 0 0,-1 0 0,0 1 0,0 0 0,1-1 0,-1 1 0,0 0 0,0 0 0,0 0 0,0 0 0,0 0 0,0 1 0,0-1 0,-1 0 0,4 4 0,24 31 204,-5-6 204,-18-27-384,0 0-1,0 0 1,0 0 0,1-1-1,-1 0 1,0 0 0,1 0-1,0-1 1,-1 0 0,1 0-1,0-1 1,-1 0 0,1 0-1,0 0 1,9-3 0,-15 3-2,0-1 1,1 1-1,-1-1 1,0 0-1,1 0 1,-1 1-1,0-1 1,0 0-1,0 0 1,1 0-1,-1 0 1,0-1-1,-1 1 1,1 0-1,0 0 1,0-1-1,0 1 1,-1 0-1,1-1 1,-1 1-1,1 0 1,-1-1-1,1 1 1,-1-1-1,0-1 1,3-41 288,-3 40-262,1-1 16,-1 1 0,0-1 0,-1 1 0,1-1 0,-1 1 1,0-1-1,0 1 0,0 0 0,-1-1 0,-3-6 0,4 9 60,-1 0-1,1 1 1,-1-1 0,0 0 0,0 1 0,0-1-1,0 1 1,0-1 0,0 1 0,-1 0 0,1 0-1,0 0 1,-1 0 0,1 1 0,0-1 0,-1 1 0,1-1-1,-1 1 1,1 0 0,-1 0 0,1 0 0,-4 0-1,3 0-40,0 1 0,-1-1-1,1 1 1,0 0 0,-1-1-1,1 2 1,0-1-1,0 0 1,0 1 0,0-1-1,0 1 1,0 0 0,0 0-1,1 0 1,-4 3-1,-34 41 20,18-18-81,0 8-2086,4-6-4345,3-16-1541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6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69 7764,'0'0'16743,"16"0"-16311,-16-13-944,0-15-2641,0 0-3138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6:19.7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384 1 2481,'0'0'17307,"0"2"-15485,-1 5-1408,0 0 1,-1 0-1,0 0 1,0 0-1,-1-1 1,0 1-1,0-1 1,-1 0-1,-4 7 1,-2 5 207,-226 425 3567,157-279-3375,79-164-851,0 1 1,0-1 0,0 1-1,-1-1 1,1 0 0,0 1 0,0-1-1,0 0 1,0 1 0,-1-1-1,1 0 1,0 1 0,0-1-1,-1 0 1,1 0 0,0 1-1,-1-1 1,1 0 0,0 0-1,0 1 1,-1-1 0,1 0 0,-1 0-1,1 0 1,0 0 0,-1 0-1,1 1 1,0-1 0,-1 0-1,1 0 1,-1 0 0,1 0-1,-1 0 1,-7-11-3088,-2-18-2994,9 3-2603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6:21.9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731 4 1393,'0'0'13024,"3"-4"-9081,-6 16-2912,-1-1-1,0 0 0,-1 0 0,0 0 0,-12 17 0,6-9-221,-128 295 4198,77-163-4384,-211 470 804,239-546-1385,-111 221 87,117-242-116,26-51 0,2 1-5,0-2 11,0-2-16,0-2-6,0 1-1,-1 0 1,1 0 0,0 0 0,0-1 0,0 1-1,-1 0 1,1 0 0,1 0 0,-1-1-1,0 1 1,0 0 0,0 0 0,1-2 0,25 4 8,10 4 13,1-2-1,-1-2 1,0-1-1,45-6 1,142-31 70,-167 29-88,-1 3 0,108 4 0,-81 2 0,-25 2 0,66 10 0,-66-5 0,64 1 0,-63-9 0,-53-1 0,-4-5 0,-1 3 0,0-1 0,-1 1 0,1-1 0,-1 1 0,1-1 0,-1 1 0,0 0 0,-1-1 0,1 1 0,-3-4 0,-4-13 0,-5-30 0,-47-154 0,-4-18 0,21 64 0,5 26 0,27 92 0,2 0 0,-5-53 0,7 46 0,5 39 0,0 0 0,0 1 0,-1 0 0,-8-15 0,-4-13 0,8 4 0,-6-62 0,10 58 0,-10-41 0,13 74-20,1 2-9,-1-1 0,0 1-1,0-1 1,0 1 0,0 0 0,0-1 0,0 1 0,-1-1 0,1 1 0,0-1 0,0 1 0,0-1 0,0 1 0,0-1 0,-1 1 0,1 0 0,0-1 0,0 1 0,-1-1 0,1 1 0,0 0 0,-1-1 0,1 1 0,0 0 0,-1-1 0,1 1 0,0 0 0,-2-1 0,-7-1-5723,-1-9-1144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6:22.8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34 8 2465,'0'0'13302,"0"-6"-9198,0 4-3974,0 4 524,-17 245 4325,0 14-781,17-259-4216,1-6-150,6-20 150,1 1 0,1 0 0,1 1 0,1 0 0,19-28 0,-1-1-107,-25 43 97,-3 6 23,-1 1-1,1-1 0,-1 1 0,1-1 0,0 1 0,0-1 0,0 1 0,0-1 1,0 1-1,0 0 0,0-1 0,0 1 0,0 0 0,1 0 0,-1 0 0,0 0 0,1 0 1,-1 0-1,1 0 0,-1 0 0,4 0 0,0 6-31,5 31-48,22 66 802,-21-69-416,-9-25-242,1 0-1,0 1 1,0-2 0,1 1 0,6 11 0,-7-18 57,32-55-15989,-15 16 10281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6:22.98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20 10981,'0'0'13798,"43"0"-13029,-18-7-305,9 1-416,-10 6-48,5-7-1233,-14 7-2560,-6 0-2066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6:23.1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 79 10789,'-15'7'13686,"39"-7"-13350,6 0 321,13-7-113,-4-6-544,0-7 0,-5 7-2529,-5-6-3730,-19 5-5138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6:29.6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0 192,'0'0'29910,"0"21"-28307,1-15-1572,0 0-1,0 0 1,1 1-1,0-1 1,0-1-1,4 10 1,3 7 70,0 4 24,-2 0-1,-1 0 0,-1 1 1,-2-1-1,1 49 1,-4-73-125,0 0 0,0 0 0,0 0 0,0 0 0,1 0 0,-1-1 0,0 1 0,1 0 0,-1 0 0,1 0 0,1 3 0,-2-5-3,1 0-1,-1 0 1,0 0-1,0 0 1,0 0 0,1 0-1,-1 0 1,0 0-1,0 0 1,0 0 0,0 0-1,1 0 1,-1 0 0,0 0-1,0 0 1,0 0-1,0 0 1,1-1 0,-1 1-1,0 0 1,0 0-1,0 0 1,0 0 0,1 0-1,-1 0 1,0 0-1,0-1 1,0 1 0,0 0-1,0 0 1,0 0 0,0 0-1,1-1 1,-1 1-1,0 0 1,0 0 0,0 0-1,0 0 1,0-1-1,0 1 1,0 0 0,0 0-1,0 0 1,0-1-1,0 1 1,0 0 0,0 0-1,0 0 1,0-1-1,0 1 1,0 0 0,0 0-1,-1 0 1,1 0 0,0-1-1,0-7-507,1 3-50,-1 0 1,-1 0-1,1 0 0,-1 0 0,-1-8 0,-14-24-4385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7:28.1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 0 1393,'-18'4'31630,"16"-2"-32275,2-1 967,0 0-263,0 4-51,1-1-8,0 0 0,0 0 0,0-1 0,1 1 0,-1 0 0,1-1 0,0 0 0,0 1 0,0-1 0,0 0 0,1 0 0,-1 0 0,1 0 0,0-1 0,0 1 0,0-1 0,4 4 0,6 4 0,22 25 0,-20-22 0,-1 0 0,-1 1 0,0 1 0,14 21 0,-16-20 0,1-1 0,1 0 0,1-1 0,15 13 0,22 25 0,-17-17 0,62 52 0,-32-33 0,57 56 0,-82-76 0,-16-8 0,-4-5 0,-16-17 0,1-3 0,3 4 0,-5-2 0,-3-3 0,0 0 0,0 1 0,0-1 0,0 0 0,0 0 0,0 0 0,0 0 0,0 0 0,0 0 0,0 0 0,0 0 0,0-1 0,0 1 0,0 0 0,-1-1 0,-12-3 18,3 2-915,0-1-1,0-1 0,-11-5 1,-17-15-7745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7:33.61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78 0 2209,'0'0'20420,"0"13"-18654,-4 47 265,-2 0 0,-21 88-1,13-85-1298,3 2-1,-4 101 1,15-153-756,0-11 5,0-12-1280,0-66-2906,0-41-6218,0 51 3347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7:33.9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6947,'0'0'14305,"23"0"-13173,79 1-391,-93-1-680,-1 0-1,0 1 0,0 0 0,1 0 1,-1 1-1,0 0 0,0 0 1,-1 1-1,1 0 0,-1 1 0,1-1 1,-1 1-1,0 1 0,12 9 1,-15-9 231,1 0 1,-1 0 0,-1 0 0,1 0 0,-1 1 0,0 0-1,0-1 1,0 1 0,-1 0 0,0 1 0,0-1 0,-1 0 0,0 0-1,0 1 1,0-1 0,-1 13 0,0-16-210,-1-1 0,1 1 1,-1 0-1,0-1 0,0 1 0,0 0 0,0-1 0,-1 0 1,1 1-1,-1-1 0,1 0 0,-1 1 0,0-1 1,0 0-1,0 0 0,0-1 0,0 1 0,0 0 0,-5 2 1,-9 6 99,-33 15 1,16-9-38,31-15-143,-100 55-9,99-55-215,11-1-8829,13-1 2786,4-4-563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7:34.2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0 3298,'0'0'16516,"0"22"-14101,0 153 2835,-5 119-1632,5-293-4253,0-17-3271,0-49-5002,0 15 1313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5.65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0 326 1905,'0'0'17757,"10"-21"-16644,36-67-158,-43 82-873,1 0-1,0 0 1,0 0-1,1 1 1,0 0 0,0-1-1,0 2 1,0-1 0,1 1-1,0-1 1,0 2-1,0-1 1,0 1 0,1 0-1,7-3 1,20-10 135,127-68 467,-143 76-615,1 1 0,1 1-1,-1 1 1,1 0 0,0 2 0,40-3 0,-16 7 20,1 2-1,-1 2 1,0 1-1,48 15 1,253 54 1573,-328-71-1565,0 0 0,-1 1 0,0 1 0,0 0 0,0 1 0,-1 1 0,27 19 0,-37-23-108,-4-13-7957,-1 2 2717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8.6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274 70 4098,'0'0'16525,"-4"-8"-14260,2 6-2259,1-2 243,-1 1 0,1 0 0,-1-1 0,0 1 0,0 0 0,-1 0 0,1 0 0,0 1 0,-1-1 0,0 1 0,0-1 0,0 1 0,0 0 0,0 0 0,0 0 0,0 0 0,-1 1 0,1-1 0,-5 0 0,-28-3 233,-70 2-1,105 3-478,-1 0-7,0 0 0,-1 0 0,1 0 0,-1 1 0,1-1 0,0 1 0,-1-1 0,1 1 0,0 0 0,0 0 0,0 0 0,-1 0 0,1 0 0,0 1 0,1-1 0,-1 1 0,0-1 0,0 1 0,-2 3 0,1-1-18,1 0-1,-1 0 1,1 0 0,1 0 0,-1 0-1,1 1 1,-1-1 0,1 0 0,0 1-1,0 5 1,0 1-6,1 0 0,0 1 0,1-1 0,0 0 0,0 0 0,1 1 1,1-1-1,5 14 0,6 6-3,26 40 1,-23-42 12,28 62 0,-42-82 33,1 1 1,-2-1-1,1 1 1,-1 0-1,-1-1 0,0 1 1,0 0-1,-1 0 0,0 0 1,-1 0-1,-2 12 1,2-19 4,0 0 1,0 0 0,-1 0 0,1-1 0,-1 1 0,1 0-1,-1-1 1,0 1 0,0-1 0,0 0 0,-1 0 0,1 1-1,0-1 1,-5 2 0,-43 24 143,32-19-136,16-7-70,0-1 0,0 0-1,0 0 1,0 0 0,0 0 0,-1 0 0,1 0-1,0-1 1,-1 1 0,1-1 0,0 1 0,-1-1 0,1 0-1,-3 0 1,4-1-118,-1 0-1,1 0 0,0 0 0,1 0 0,-1 0 1,0 0-1,0 0 0,0 0 0,1 0 0,-1-1 1,0 1-1,1 0 0,-1 0 0,1-1 1,0 1-1,-1-1 0,1 1 0,0 0 0,0-1 1,0 1-1,0 0 0,0-1 0,0 1 1,0-1-1,1-1 0,1-37-5233,11-8-2642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7:34.5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11 7571,'0'0'13188,"22"-2"-12228,75-6-255,-93 8-607,1 0 1,-1-1 0,1 2-1,-1-1 1,1 0 0,-1 1 0,1 0-1,-1 0 1,1 0 0,-1 1-1,0-1 1,0 1 0,0 0 0,0 0-1,0 0 1,0 1 0,0 0-1,-1-1 1,1 1 0,-1 1 0,0-1-1,0 0 1,0 1 0,0-1-1,-1 1 1,3 5 0,-1-4 173,-2 1 1,1-1-1,-1 0 1,1 1-1,-2 0 1,1 0-1,-1-1 1,1 1-1,-1 0 1,-1 0-1,0 0 1,1 0-1,-2 0 0,1 0 1,-1 0-1,0 0 1,0 0-1,-2 6 1,0-2-49,-1-1-1,0 1 1,-1-1 0,0 0-1,0 0 1,0 0 0,-2-1-1,1 0 1,-11 11 0,-10 6-176,-1-2 0,-51 33 0,77-55-779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7:08.5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5 8628,'2'-4'24094,"145"225"-24049,-104-162-45,61 77 0,-76-115 0,-28-21-19,0 0 0,1 0 0,-1 0 0,0 0 0,0 0-1,0 0 1,1 0 0,-1 0 0,0 0 0,0 0 0,1 0 0,-1 0 0,0 0 0,0 0 0,0 0-1,1-1 1,-1 1 0,0 0 0,0 0 0,0 0 0,1 0 0,-1 0 0,0-1 0,0 1 0,0 0 0,0 0-1,0 0 1,1 0 0,-1-1 0,0 1 0,0 0 0,0 0 0,0 0 0,0-1 0,0 1 0,0 0-1,0 0 1,0-1 0,0 1 0,0 0 0,0 0 0,0 0 0,0-1 0,0 1 0,0 0 0,0 0 0,0-1-1,0 1 1,0 0 0,0-1 0,0-18-3117,0 14 1796,0-48-6272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7:10.6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27 5298,'0'0'17464,"11"-3"-15046,20-3-960,0 1 0,39-1 1,88 3 392,2-1-3948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7:11.0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1 6243,'0'0'13908,"-1"25"-11854,-3 166 2852,4-164-4276,0 0-1,2 1 0,1-1 1,12 48-1,-13-68-592,0-1 1,1 1-1,0 0 0,0-1 0,1 0 0,0 0 0,0 0 0,0 0 0,1 0 0,6 5 0,-7-7-40,0-1 0,1 0-1,0 0 1,-1 0-1,1-1 1,0 0-1,0 0 1,1 0-1,-1 0 1,0-1 0,0 0-1,1 0 1,-1 0-1,1-1 1,6 0-1,-8 1 6,0-1-1,1 0 0,-1 0 0,1 0 1,-1-1-1,1 1 0,-1-1 1,0 0-1,1 0 0,-1-1 0,0 1 1,0-1-1,0 0 0,0 0 1,0-1-1,0 1 0,-1-1 0,1 1 1,-1-1-1,0 0 0,0-1 1,0 1-1,0 0 0,0-1 0,-1 0 1,3-4-1,3-6 3,0 0 0,-2-1 0,1 1 0,-2-1 0,0 0 0,-1-1 0,3-19 0,-2-3-83,0-71 1,-17 117 419,-12 14-172,2 1 0,1 0 0,0 2 0,2 0 0,-25 43 0,42-64-153,0 1-1,0-1 1,0 1-1,1 0 1,-1-1 0,1 1-1,0 0 1,0 0-1,1-1 1,0 1 0,0 0-1,0 0 1,0 0-1,1 0 1,-1 0 0,3 7-1,-1-8 5,1 1-1,-1-1 1,0 0-1,1 0 1,0 0-1,0-1 1,0 1-1,0-1 1,1 0-1,-1 1 1,1-1-1,0-1 1,0 1-1,5 2 1,7 2 21,0 0 1,1-1 0,0-1-1,0 0 1,1-1 0,-1-1-1,29 1 1,-35-3-600,1-1 0,-1 1 0,1-2 0,-1 1 0,1-2 0,13-3 0,-21 4 226,0 0 0,-1-1 0,1 0 0,-1 1 0,0-1 1,1-1-1,-1 1 0,0 0 0,0-1 0,-1 0 0,1 1 1,0-1-1,-1 0 0,0-1 0,1 1 0,-1 0 0,-1 0 1,1-1-1,0 0 0,-1 1 0,0-1 0,1-3 0,5-26-8138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7:11.3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83 0 12502,'0'0'16271,"-3"14"-15222,-9 26-532,4-16-278,1 1 0,1-1 0,1 1 0,-2 34 0,7-56-247,0-1 0,0 0 0,1 0 0,-1 1-1,1-1 1,0 0 0,-1 0 0,1 0 0,0 1-1,0-1 1,1 0 0,-1-1 0,0 1 0,1 0-1,-1 0 1,1 0 0,2 1 0,37 26-108,-7-6-37,-33-22 164,-1-1 0,1 1 0,-1-1 0,0 1 1,1 0-1,-1-1 0,0 1 0,0 0 0,1 0 0,-1-1 0,0 1 0,0 0 0,0-1 0,0 1 0,0 0 0,0 0 0,0-1 0,0 1 0,0 0 0,0 0 0,0-1 0,-1 1 0,1 0 0,0 0 1,-1-1-1,1 1 0,-1 1 0,0-1 3,0 1 0,0-1 1,0 0-1,0 1 0,-1-1 0,1 0 1,0 0-1,-1 0 0,1 0 1,-1 0-1,1 0 0,-1-1 0,0 1 1,1 0-1,-1-1 0,0 1 1,1-1-1,-1 1 0,0-1 0,-2 0 1,-41 1-726,28-2-228,16 1 679,0 1 0,0-1 1,-1 0-1,1 0 0,0 0 1,0-1-1,-1 1 0,1 0 0,0 0 1,0-1-1,0 1 0,-1-1 1,1 1-1,0-1 0,0 1 1,0-1-1,0 0 0,0 1 0,0-1 1,0 0-1,0 0 0,0 0 1,1 0-1,-1 0 0,0 0 0,0 0 1,1 0-1,-1 0 0,1 0 1,-1 0-1,0-2 0,-1-23-8365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7:11.5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73 10645,'0'0'15639,"131"0"-14518,-92 0-561,10 0-464,-15-7-96,-5-6-720,-10 7-1938,-4-1-1456,-6-12-2337,-9-1-1024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7:11.76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73 0 6611,'0'0'11974,"-58"131"-8709,48-72-288,6 0-672,4-6-896,0-7-416,9-7-449,11-13-384,4-6-160,0-14-16,1 1-48,-1-7-576,0-20-1073,0-19-1505,5-13-2368,1-7-4019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7:11.9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 1 7267,'0'0'12678,"-5"111"-9556,0-65-177,5 0-800,0 0-1041,0-13-575,0-7-385,0-13-128,0-6-16,5-7-2385,0 0-737,4-13-912,6-14-2929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7:12.8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228 40 6547,'0'0'20804,"0"-1"-21678,-9-4-10196,2 5 8018,-10 0-2620,3-2 4176,-1-3 3840,-14-20 21915,38 24-24813,-3 1 558,-1-1 0,1 1 0,0 1 0,0-1 0,0 1 0,0 0 0,0 1 0,-1-1 0,1 1 0,-1 0 0,1 1 0,-1-1 0,0 1 0,1 0 1,-2 0-1,1 1 0,0-1 0,-1 1 0,1 0 0,-1 0 0,0 1 0,5 7 0,-7-8 17,1 0 0,-1 0 0,-1 0 0,1 0 0,-1 1 0,1-1 0,-1 1 0,0-1 0,-1 1 0,1-1 0,-1 1 0,0-1 0,0 1 0,0-1 0,-1 1 0,0-1-1,1 1 1,-2-1 0,1 1 0,0-1 0,-1 0 0,0 0 0,0 0 0,-4 6 0,-6 8 136,0-2 0,-2 0 0,0 0 0,-19 16 0,-5 6-28,-11 11-125,25-26-12,2 0 1,-27 36-1,47-57-210,5-11-11304,0 3 9117,6-18-6145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7:13.3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2593,'0'0'16072,"0"18"-13597,0 348 7074,5-312-9125,-5-53-389,0-23-2111,0-63-5314,0 22-510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8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63 159 5683,'0'0'14646,"17"7"-13995,1 1-420,35 9 0,-52-17-215,0 0 0,1 0 0,-1 0 1,0 0-1,1 0 0,-1 0 0,0 0 0,1 0 1,-1 0-1,0-1 0,1 1 0,-1-1 0,0 1 1,0-1-1,1 1 0,-1-1 0,0 0 0,0 1 1,0-1-1,0 0 0,0 0 0,0 0 0,0 0 1,0 0-1,0 0 0,0 0 0,-1 0 0,1 0 1,0 0-1,-1-1 0,1 1 0,0-2 0,1-3 55,-1 0-1,1 0 1,-1 0-1,0 0 1,0-6-1,-1 9-24,1-8 97,0 0-1,-1 0 1,0 0-1,-1 0 1,-2-11 0,2 20-40,1-1 1,-1 1-1,1 0 1,-1 0 0,0-1-1,0 1 1,0 0 0,0 0-1,0 0 1,0 0 0,-1 0-1,1 0 1,-1 1 0,1-1-1,-1 0 1,0 1 0,0-1-1,1 1 1,-1 0 0,0-1-1,0 1 1,0 0 0,-1 0-1,1 0 1,0 1 0,0-1-1,0 0 1,-1 1 0,1 0-1,0-1 1,-5 1 0,0 0 70,0 1 0,1 0 0,-1 0 0,1 1 0,-1-1 0,1 1 0,-1 1 0,1-1 0,0 1 0,-9 5 0,10-4-297,0-1 0,0 1 0,1-1 0,-1 1 0,1 0 0,0 1 0,0-1-1,1 1 1,-1 0 0,1 0 0,0 0 0,-4 10 0,7-14-119,-1-1-1,1 1 0,0-1 1,0 1-1,0 0 0,0-1 1,0 1-1,0-1 0,0 1 1,0-1-1,0 1 0,0 0 1,0-1-1,0 1 0,0-1 1,0 1-1,0 0 0,0-1 1,1 1-1,-1-1 0,0 1 1,0-1-1,1 1 0,-1-1 1,0 1-1,1-1 0,-1 1 1,1-1-1,-1 0 0,1 1 1,-1-1-1,0 0 0,1 1 1,-1-1-1,1 0 0,0 1 1,-1-1-1,1 0 0,-1 0 1,1 0-1,-1 1 1,1-1-1,0 0 0,-1 0 1,2 0-1,25 1-8164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7:13.5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59 79 10885,'-16'-66'3263,"16"66"-3134,-1 0 0,1-1 0,0 1 0,0-1 0,0 1 1,0-1-1,0 1 0,0-1 0,0 1 0,0 0 0,0-1 0,0 1 1,0-1-1,0 1 0,0-1 0,0 1 0,0-1 0,0 1 0,0 0 0,0-1 1,1 1-1,-1-1 0,0 1 0,0-1 0,1 1 0,-1 0 0,0-1 1,0 1-1,1-1 0,14 3 116,-13-2 174,25 7 1181,-1 0 0,42 19 0,-58-22-1322,0 2 0,0-1 0,0 1 0,0 0 0,-1 1 0,0 0 0,0 1 0,-1 0-1,10 11 1,-15-12-80,0-1 0,0 1-1,0 0 1,0 0 0,-1 0-1,0 0 1,-1 1 0,0-1-1,0 0 1,-1 1 0,1-1-1,-1 1 1,-2 9 0,2 4 393,-1-10-373,0-1-1,-1 0 0,0 0 1,0 0-1,-1 0 0,0 0 1,-1-1-1,0 1 1,-1-1-1,0 0 0,-11 15 1,2-5-87,-1 0 1,-2-1-1,-35 31 1,-20 7-2594,17-28-6377,22-14 267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7:14.5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242 1 4594,'-1'-1'18322,"-3"7"-17374,-33 107 4463,19-55-4319,-29 67 1,19-64-798,3 1 0,-28 103 0,53-161-232,0-3-60,0-1 0,0 0 0,0 1 0,0-1-1,0 0 1,0 1 0,0-1 0,0 0 0,0 1 0,0-1 0,0 0-1,0 1 1,0-1 0,0 0 0,0 0 0,0 1 0,0-1-1,0 0 1,0 1 0,-1-1 0,1 0 0,0 0 0,0 1 0,0-1-1,0 0 1,-1 0 0,1 1 0,0-1 0,0 0 0,-1 0-1,1 0 1,0 1 0,0-1 0,-1 0 0,1 0 0,-1 0 0,0 0-6,0-1-522,0 1 131,0-1 0,-1 0 0,1 0 0,0 0 0,0-1 0,0 1-1,0 0 1,0 0 0,0-1 0,1 1 0,-1 0 0,-1-3 0,-5-4-5582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7:17.0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92 1 5475,'0'0'16511,"-1"16"-14307,-65 333 3550,57-313-5391,5-23-144,0 0-1,1 1 0,1 0 0,-1 15 0,3-28-111,0-12 195,1-29-289,2 0 0,2 1 1,1-1-1,2 1 0,2 1 1,1-1-1,2 2 0,2 0 1,29-53-1,-44 89-17,0 1 0,0 0-1,0-1 1,0 1 0,0 0 0,0 0 0,1-1 0,-1 1-1,0 0 1,0 0 0,0-1 0,1 1 0,-1 0-1,0 0 1,0-1 0,0 1 0,1 0 0,-1 0 0,0 0-1,1-1 1,-1 1 0,0 0 0,0 0 0,1 0 0,-1 0-1,0 0 1,1 0 0,-1 0 0,0 0 0,1 0 0,-1 0-1,0 0 1,0 0 0,1 0 0,-1 0 0,0 0-1,1 0 1,-1 0 0,0 0 0,1 0 0,-1 0 0,0 0-1,0 1 1,1-1 0,-1 0 0,0 0 0,1 0 0,-1 0-1,0 1 1,0-1 0,0 0 0,1 0 0,-1 1-1,0-1 1,0 0 0,0 0 0,0 1 0,1-1 0,-1 0-1,0 1 1,0 0 0,9 21-54,-8-19 39,17 62 190,-2 1-1,-3 0 1,5 87 0,-14-133-131,-4-20-40,0 1 1,0-1-1,0 1 1,0-1-1,0 0 1,0 1 0,0-1-1,0 0 1,0 1-1,0-1 1,0 0-1,1 1 1,-1-1-1,0 0 1,0 0-1,0 1 1,0-1-1,1 0 1,-1 1 0,0-1-1,0 0 1,1 0-1,-1 1 1,0-1-1,1 0 1,-1 0-1,0 0 1,0 0-1,1 1 1,-1-1-1,0 0 1,1 0-1,-1 0 1,1 0 0,-1 0-1,3-3 21,4-32 72,-3 12-93,25-97-142,-24 104 76,0 1 0,1 0 0,1 0 0,0 0-1,14-20 1,-21 35 59,1-1 1,-1 0-1,0 1 0,1-1 0,-1 1 1,0-1-1,1 0 0,-1 1 0,1-1 0,-1 1 1,1 0-1,-1-1 0,1 1 0,0-1 0,-1 1 1,1 0-1,-1-1 0,1 1 0,0 0 1,-1 0-1,1-1 0,0 1 0,-1 0 0,1 0 1,0 0-1,0 0 0,-1 0 0,1 0 0,0 0 1,-1 0-1,1 0 0,0 0 0,-1 1 1,1-1-1,0 0 0,-1 0 0,1 1 0,0-1 1,-1 0-1,1 1 0,-1-1 0,1 0 0,-1 1 1,1-1-1,-1 1 0,1-1 0,-1 1 1,1 0-1,-1-1 0,1 1 0,-1-1 0,1 2 1,16 36 25,-15-33-10,9 28 333,0 1-1,11 67 0,-18-64-4116,-3-1-4217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7:17.4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122 1 8708,'0'0'16418,"-11"12"-14817,7-8-1480,-17 18 526,-23 32 0,39-47-475,0 0 0,1 0-1,0 0 1,0 0 0,0 1 0,1 0-1,0 0 1,1 0 0,-1 0 0,2 0-1,-2 11 1,3-18-170,0-1 1,0 1-1,0 0 0,0-1 1,0 1-1,0-1 0,1 1 1,-1 0-1,0-1 0,0 1 1,1-1-1,-1 1 0,0-1 1,1 1-1,-1-1 0,1 1 0,-1-1 1,0 1-1,1-1 0,-1 1 1,1-1-1,-1 0 0,1 1 1,0-1-1,-1 0 0,1 0 1,0 1-1,24 2 21,-19-4-24,0 1 0,0-1 1,0-1-1,0 1 0,0-1 1,6-3-1,-4 1-41,-1-1 0,0-1 0,0 1 0,0-1 1,0-1-1,-1 1 0,0-1 0,9-14 0,1-4-160,17-37-1,-25 51 529,-8 28 468,-1 6-748,0 8 144,0-15 105,1 0 1,0 1-1,6 31 0,0-40-2227,-6-8 1454,1 0 0,-1 0 1,1 0-1,-1 0 0,1 0 1,-1 0-1,0-1 0,1 1 1,-1 0-1,1 0 0,-1 0 1,1-1-1,-1 1 0,0 0 0,4-5-5254,-4 5 5254,0-1 1,0 1-1,1-1 0,7-17-8067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7:17.7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1793,'0'0'17773,"0"19"-15836,0 459 6950,0-477-8812,6-4 223,229-293 642,-223 275-820,-4 6-2324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7:18.13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0 241 8244,'0'0'14556,"29"11"-12686,92 32-381,-115-41-1414,0-1 1,0 0 0,1 0 0,-1 0 0,0 0 0,1-1-1,-1 0 1,1-1 0,-1 1 0,0-1 0,0 0 0,1-1 0,-1 0-1,0 0 1,0 0 0,0-1 0,-1 1 0,1-1 0,-1-1-1,1 1 1,-1-1 0,7-6 0,-2 2 31,-2 2-50,0 0-1,-1-1 1,0 0 0,0 0-1,0-1 1,-1 0-1,-1 0 1,1 0 0,-1-1-1,-1 1 1,5-11-1,-6 11-7,-1 1 0,0 0 0,0-1 0,-1 1-1,1-1 1,-2 0 0,1 1 0,-1-1 0,0 0-1,-1 1 1,0-1 0,0 0 0,0 1 0,-5-13-1,6 19-23,-1-1-1,0 0 0,1 1 1,-1-1-1,0 1 0,0 0 0,0-1 1,0 1-1,0 0 0,0 0 1,0-1-1,0 1 0,-1 0 0,1 0 1,0 0-1,-1 0 0,1 1 1,-1-1-1,1 0 0,-1 1 0,1-1 1,-1 0-1,1 1 0,-1 0 1,1-1-1,-1 1 0,0 0 0,1 0 1,-1 0-1,0 0 0,1 0 1,-1 0-1,0 1 0,1-1 0,-1 1 1,1-1-1,-1 1 0,1-1 0,-1 1 1,1 0-1,-1 0 0,1-1 1,-1 1-1,1 0 0,0 0 0,0 1 1,0-1-1,-2 2 0,-3 5 47,0 1 0,0 0 0,1 0 0,1 0 1,0 0-1,0 1 0,0 0 0,2 0 0,-1 0 0,1 0 0,0 0 0,1 0 0,0 0 0,1 1 0,2 19 0,-1-25-29,0 0 1,0 0-1,1 0 1,0 0-1,0-1 0,0 1 1,0 0-1,1-1 1,0 0-1,0 1 1,0-1-1,0 0 0,1-1 1,-1 1-1,1-1 1,0 1-1,0-1 1,6 3-1,-3-1-194,1-1 1,-1 1-1,1-2 0,0 1 1,0-1-1,0-1 0,0 1 1,0-1-1,0-1 0,1 0 1,8 1-1,-13-2-747,4 1-662,-1-3-4660,2-4-1249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7:19.2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53 0 2017,'0'0'11157,"0"3"-9127,0 39 1744,1-12-2574,-1 0 0,-1 0 0,-2 0 0,-1 0-1,-8 30 1,-21 56 921,38-208-827,0 61-1272,1 0 1,2 0-1,1 1 0,1 0 0,17-34 1,-27 63-19,1 1-1,-1-1 1,0 1 0,0 0 0,0-1 0,1 1 0,-1-1 0,0 1 0,0 0 0,1-1-1,-1 1 1,0 0 0,1-1 0,-1 1 0,0 0 0,1 0 0,-1-1 0,0 1 0,1 0-1,-1 0 1,1 0 0,-1-1 0,0 1 0,1 0 0,-1 0 0,1 0 0,-1 0 0,1 0 0,-1 0-1,0 0 1,1 0 0,-1 0 0,1 0 0,-1 0 0,1 0 0,-1 0 0,1 0 0,-1 1-1,0-1 1,1 0 0,-1 0 0,1 0 0,0 1 0,14 16 307,-10-10-209,133 155 1392,-93-117-1412,-28-29-57,28 34 1,-45-50-23,0 1 0,1-1-1,-1 0 1,0 0 0,0 0 0,1 0-1,-1 0 1,0 1 0,0-1 0,1 0-1,-1 0 1,0 0 0,0 0-1,1 0 1,-1 0 0,0 0 0,1 0-1,-1 0 1,0 0 0,0 0 0,1 0-1,-1 0 1,0 0 0,0 0-1,1-1 1,-1 1 0,0 0 0,0 0-1,1 0 1,-1 0 0,0 0 0,0-1-1,1 1 1,-1 0 0,0 0-1,0 0 1,0-1 0,1 1 0,-1 0-1,0 0 1,0 0 0,0-1 0,0 1-1,0 0 1,1-1 0,5-23 142,0 1 0,5-43 0,0-6-97,-4 39-718,-2 0 0,2-64 1,-7 95-681,0 12-3650,-3 13 201,-9 3-2423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7:19.8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6 130 4930,'0'0'16205,"0"20"-14887,4 137 2294,-3-122-2366,-10 67 0,8-72-599,1-24-44,0-17-172,1-6-324,0 0 0,2-1-1,0 1 1,1 1 0,0-1 0,8-18 0,48-96-119,-48 107 71,-12 24-33,0 0 0,0 0-1,0 0 1,1-1 0,-1 1 0,0 0 0,0 0 0,0 0-1,0 0 1,0 0 0,0 0 0,1-1 0,-1 1 0,0 0-1,0 0 1,0 0 0,0 0 0,0 0 0,1 0 0,-1 0 0,0 0-1,0 0 1,0 0 0,1 0 0,-1 0 0,0 0 0,0 0-1,0 0 1,0 0 0,1 0 0,-1 0 0,0 0 0,0 0-1,0 0 1,0 0 0,1 0 0,-1 0 0,0 0 0,0 0 0,0 1-1,0-1 1,0 0 0,1 0 0,-1 0 0,0 0 0,0 1-1,10 11 327,10 21-485,-17-28 298,65 100-29,-67-102-136,1-1 0,0 0 0,0 0 0,-1 0 0,1 0 0,1 0 0,-1 0 0,0 0 0,0-1 0,1 1 0,-1-1 0,1 1 0,4 1 0,-2-1 0,-4 1 0,12-2 0,-12-1 0,-1 0 0,1 0 0,-1 0 0,1-1 0,-1 1 0,1 0 0,-1 0 0,1 0 0,-1-1 0,1 1 0,-1 0 0,1-1 0,-1 1 0,1-1 0,-1 1 0,0 0 0,1-1 0,-1 1 0,0-1 0,1 1 0,-1-1 0,0 1 0,0-1 0,0 1 0,1-1 0,-1 1 0,0-1 0,0 0 0,0 1 0,0-2 0,1-1 0,10-22 1,48-128 12,-52 128-27,-1 0-1,-2 0 1,0 0-1,1-47 0,-17 80-3501,-6 10-4362,-6 8-4136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7:38.38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34 14 1457,'0'0'13819,"-4"-3"-11663,-1 1-1179,-7-5-388,-1 5 6273,16 16-4544,34 7-1168,-32-18-989,1-1-1,-1 1 0,0 0 1,1 0-1,-1 1 1,-1 0-1,8 6 0,45 58 985,-30-34-677,54 53 0,218 162-393,-263-217-75,-36-32 2,0 0 0,1 0 0,-1 0 1,0-1-1,0 1 0,1 0 0,-1 0 0,0 0 0,0 0 0,1 0 0,-1 0 1,0-1-1,0 1 0,0 0 0,0 0 0,1 0 0,-1-1 0,0 1 1,0 0-1,0 0 0,0 0 0,0-1 0,1 1 0,-1 0 0,0 0 0,0-1 1,0 1-1,0 0 0,0 0 0,0-1 0,0 1 0,0 0 0,0 0 1,0-1-1,0 1 0,0 0 0,0 0 0,0-1 0,-1 1 0,2-10-428,-1-8-6319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7:40.30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 5 1409,'0'0'7147,"-15"1"5912,6-3-8643,9-2-4205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9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6499,'0'0'9564,"2"23"-5863,21 174 3193,-21-172-6121,1 17-255,-2-40-517,-1 0-1,0 0 0,1 0 1,-1 0-1,1 0 0,0-1 0,0 1 1,-1 0-1,1 0 0,0-1 1,1 1-1,-1 0 0,0-1 1,0 1-1,3 1 0,-3-3-44,-1 0 0,1 1 0,-1-1 0,1 0 0,0 0 0,-1 0 0,1 0 0,-1 0 0,1-1 0,0 1 0,-1 0 0,1 0 0,-1 0 0,1 0 0,0-1 0,-1 1 0,1 0 0,-1-1 0,1 1 0,-1 0 0,1-1 0,-1 1 0,1-1 0,-1 1 0,0-1 0,1 1 0,-1-1 0,1 1 0,-1-1 0,14-19-138,-12 18 118,13-21 6,0-1 1,-2 0-1,16-38 0,-25 50-1190,-1-1 0,0 1 0,2-17-1,0 2-4415,4-1-3049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7:52.6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74 147 5715,'0'0'20409,"-2"-4"-18878,-8-14 449,2 16 86,-3 15-1123,3 5-930,1 1-1,0 0 0,2 0 0,0 1 1,1-1-1,1 1 0,1 0 0,1 0 1,2 39-1,-1-57-12,0-1 0,1 1 0,-1 0 0,1 0 0,-1 0 0,1 0 0,0-1 0,0 1 0,0 0 0,0-1 0,0 1 0,0-1 0,0 1 0,1-1 0,-1 1 0,0-1 0,1 0 0,-1 0 0,1 0 0,-1 0 0,1 0 0,0 0 0,-1 0 0,1 0 0,0 0 0,0-1 0,0 1 0,2 0 0,2 0 0,1 0 0,-1-1 0,1 1 0,-1-1 0,1-1 0,12-1 0,-17 1 0,1 0 0,0 0 0,-1-1 0,1 1 0,-1-1 0,1 0 0,-1 1 0,0-1 0,1 0 0,-1-1 0,0 1 0,0 0 0,-1 0 0,1-1 0,0 1 0,-1-1 0,1 1 0,1-7 0,6-6 0,-3 4 0,1-1 0,-1 0 0,-1 0 0,0-1 0,0 1 0,4-26 0,-5 12 0,-1-1 0,-1-38 0,-3 58 0,0-1 0,0 1 0,-1 0 0,0 0 0,0 0 0,0 0 0,-1 1 0,-1-1 0,1 1 0,-1-1 0,0 1 0,0 0 0,0 1 0,-1-1 0,0 1 0,-11-9 0,15 13 0,0 1 0,0-1 0,-1 1 0,1-1 0,0 1 0,0 0 0,-1 0 0,1-1 0,0 1 0,0 0 0,-1 0 0,1 0 0,0 0 0,0 1 0,-1-1 0,-1 1 0,-5 0 0,5-1 0,0 1 0,-1-1 0,1 1 0,0 0 0,0 0 0,0 0 0,0 0 0,0 1 0,0 0 0,0-1 0,0 1 0,1 0 0,-1 0 0,1 0 0,-3 3 0,-22 15 0,23-18-53,-3-2-5231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7:57.7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74 0 5907,'0'0'18878,"0"6"-13041,0 36-5018,0 243 507,0-285-1326,0-11 0,0 0 0,-1 1 0,0-1 0,0 1 0,-1-1 0,0 1 0,-5-12 0,3 11-208,-9-15-1713,13 26 1823,-1-1 0,1 1 0,-1 0 0,1-1 0,-1 1 0,1-1 0,-1 1 0,0 0 0,1 0 0,-1-1 0,1 1 0,-1 0 0,0 0 1,1 0-1,-1-1 0,0 1 0,1 0 0,-1 0 0,0 0 0,0 0 0,1 0 0,-1 1 0,0-1 0,1 0 0,-1 0 0,0 0 1,1 0-1,-1 1 0,1-1 0,-1 0 0,0 1 0,1-1 0,-1 1 0,1-1 0,-1 0 0,1 1 0,-1 0 0,-18 21-7369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8:01.3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4402,'0'0'20564,"11"0"-14597,52 0-5552,74 0-75,-72 0-4429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8:01.6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10901,'0'0'13988,"0"12"-13225,15 308 4244,-13-294-4591,0-21-1011,-1-17-1942,-1-12-3780,0-2-3672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8:06.47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98 162 1873,'0'0'17643,"0"-4"-15709,0 14-980,-2 42 4228,8 93-1,5-74-5181,-11-66 0,2-6 0,0-11 0,-2-51 0,-4 0 0,-19-109 0,16 125 0,6 34 0,-1 1 0,0-1 0,-7-21 0,4 23 0,4 12 0,1 0 0,-1 0 0,1 0 0,-1 0 0,1 0 0,-1 0 0,1 0 0,0 1 0,-1-1 0,1 0 0,0 0 0,0 0 0,0 0 0,0 0 0,0 3 0,0 373 0,0-372 0,1 1 0,0 0 0,-1-1 0,2 1 0,-1-1 0,1 1 0,0-1 0,4 9 0,3 7 0,-11-29-138,1 6-73,1 0 1,0 0 0,-1 1-1,0-1 1,1 0 0,-1 0-1,0 1 1,0-1 0,0 0-1,0 1 1,0-1 0,0 1-1,0-1 1,-1 1 0,1-1-1,0 1 1,-3-2 0,-27-16-7103,1 5-3348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8:16.33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 15 1809,'0'0'23768,"-1"-1"-23633,1 1 0,0 0 0,0-1 0,0 1 0,-1-1 0,1 1 0,0 0 0,0-1 0,0 1 0,0-1 0,0 1 0,0-1 0,0 1 0,0 0 0,0-1 1,0 1-1,0-1 0,0 1 0,0-1 0,1 1 0,-1-1 0,0 1 0,0 0 0,0-1 0,1 1 0,-1-1 0,0 1 0,0 0 0,1-1 0,-1 1 0,27-1 403,-14 0-321,0 1 0,0 1 0,0-1 0,20 5 1,-29-4-158,-1 0 0,1 0 0,-1 1 0,1-1 0,-1 1 0,0 0 0,0 0 0,0 0 0,0 0 0,0 0 0,0 0 0,-1 1 1,1 0-1,-1-1 0,1 1 0,-1 0 0,0 0 0,0 0 0,0 1 0,-1-1 0,2 5 0,6 17-1,-8-22-59,-1 0 0,0 0 0,0 0 0,0 0 0,0 0 0,0 0 0,-1 0 0,1 0 0,-1 0 0,0 0 0,0 0 0,0-1 0,0 1 0,0 0 0,-1 0 0,1-1 0,-1 1 0,0-1 0,1 0 0,-1 1 0,-1-1 0,1 0 0,0 0 0,0 0 0,-1 0 0,-4 2 0,-2 4 0,-18 15 0,-113 90 0,140-109 0,10-2 0,8-1 0,31-4 0,0-2 0,-1-2 0,59-17 0,22-3 0,-76 15 0,-43 10 0,-10 2 0,0 0 0,0 0 0,0 0 0,0 0 0,0-1 0,0 1 0,0 0 0,0 0 0,1 0 0,-1 0 0,0 0 0,0 0 0,0-1 0,0 1 0,0 0 0,0 0 0,0 0 0,0 0 0,0 0 0,0-1 0,0 1 0,0 0 0,0 0 0,0 0 0,0 0 0,0 0 0,0-1 0,0 1 0,0 0 0,0 0 0,-1 0 0,1 0 0,0 0 0,0 0 0,0-1 0,0 1 0,0 0 0,0 0 0,0 0 0,0 0 0,0 0 0,-1 0 0,1 0 0,0 0 0,0 0 0,0 0 0,0-1 0,0 1 0,0 0 0,-1 0 0,1 0 0,0 0 0,0 0 0,0 0 0,0 0 0,0 0 0,-1 0 0,1 0 0,0 0 0,0 0 0,0 0 0,0 0 0,0 0 0,-1 0 0,1 1 0,0-1 0,0 0 0,0 0 0,-3 0-172,1 1 1,0-1-1,0 1 0,-1 0 0,1 0 1,0 0-1,0 0 0,0 0 0,0 1 1,0-1-1,1 1 0,-1-1 0,0 1 1,1 0-1,-1-1 0,-1 3 0,-7 6-3188,-22 17-7744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8:27.5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1078 165 3057,'0'0'14887,"0"-3"-12859,0 0-2016,0 0 834,0 0 0,0 0 0,0 0 0,0 0 0,-1 0 0,1 1 1,-1-1-1,0 0 0,1 0 0,-3-3 0,2 5-685,0-1 1,-1 1-1,1-1 0,-1 1 1,1 0-1,-1 0 1,1-1-1,-1 1 0,0 0 1,0 0-1,1 0 1,-1 1-1,0-1 0,0 0 1,0 1-1,0-1 1,-2 1-1,-21-19 410,4 13-571,20 6 0,-1 0 0,1 0 0,0 0 0,0 0 0,-1-1 0,1 1 0,0 0 0,0-1 0,0 1 0,0-1 0,-1 1 0,1-1 0,0 1 0,0-1 0,0 0 0,0 0 0,-1-1 0,0 0 0,0 1 0,0-1 0,-1 1 0,1 0 0,0 0 0,0 0 0,-1 0 0,1 0 0,-1 0 0,1 0 0,-1 1 0,1-1 0,-4 1 0,2-1 0,0 1 0,0-1 0,0-1 0,0 1 0,0 0 0,-7-4 0,2 0 0,-1 1 0,0 0 0,0 0 0,-17-3 0,12 4 0,7 0 0,-1 1 0,1 0 0,-1 0 0,0 0 0,-11 1 0,-10-6 0,-202 7 0,227 0 0,0 0 0,-1 1 0,1 0 0,0 0 0,0 0 0,0 0 0,0 1 0,-7 3 0,-22 10 0,17-5 0,-34 14 0,-11 7 0,17-10 0,39-19 0,0 0 0,0 1 0,1-1 0,-1 1 0,1 1 0,-1-1 0,1 1 0,0 0 0,0 0 0,-8 9 0,-13 20 0,15-21 0,1 0 0,0 1 0,1 1 0,1-1 0,-10 21 0,-11 59 0,24-77 0,0 0 0,0 1 0,-4 33 0,-1 7 0,6-31 0,1-1 0,1 1 0,1-1 0,4 34 0,-1 2 0,0-49 0,1-1 0,0 0 0,1 0 0,0 0 0,0-1 0,2 0 0,-1 1 0,1-2 0,10 14 0,57 89 0,-24-60 0,-34-38 0,-1-2 0,30 21 0,0-1 0,-36-26 0,0-1 0,0 0 0,1 0 0,0 0 0,0-1 0,0-1 0,0 1 0,1-2 0,-1 1 0,1-1 0,12 1 0,28 3 0,-3-5 0,0 0 0,90-10 0,-112 3 0,13 0 0,-24 5 0,0 0 0,0 0 0,0-1 0,24-8 0,-29 8 0,0-1 0,-1 1 0,0 0 0,16-1 0,-18 2 0,0-1 0,0 0 0,-1 0 0,11-6 0,-7 4 0,18-9 0,0-1 0,36-25 0,-39 24 0,-16 11 0,0-2 0,0 1 0,-1-1 0,11-9 0,3-4 0,-18 17 0,0 0 0,0 0 0,-1 0 0,1-1 0,-1 1 0,0-1 0,1 0 0,-1 0 0,2-4 0,58-96 0,-59 95 0,0 0 0,-1 0 0,1 0 0,-1 0 0,-1 0 0,0-1 0,0 1 0,-1 0 0,0-11 0,10-153 0,-10 145 0,1 16 0,-1 0 0,0 0 0,0 0 0,-1 0 0,-1 1 0,-5-22 0,2 20 0,1 0 0,-2 0 0,1 0 0,-2 0 0,-14-19 0,14 17 0,6 12 0,1 1 0,-1-1 0,0 1 0,0-1 0,1 1 0,-1 0 0,0-1 0,0 1 0,0 0 0,0 0 0,0 0 0,-3-2 0,2 1 0,-1 0 0,1-1 0,0 1 0,0 0 0,0-1 0,1 1 0,-1-1 0,-2-4 0,-14-20 0,-40-45 0,46 60 0,-5-3 0,-9-11 0,2 6 0,18 16 0,-1 3-75,6 1-262,0 1-1,0 0 0,0 0 1,-1 0-1,1 0 0,0 0 1,0 0-1,1 0 0,-1 0 1,0 0-1,0 0 0,0 0 1,1 0-1,-2 2 1,-1 2-1260,-19 26-4681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8:53.0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 14 3682,'0'0'15799,"-3"-3"-13849,-13-7 9245,22 17-11054,20 17-141,50 34 0,-4-3 0,-17-3 0,-2 2 0,71 95 0,31 34 0,-85-106 0,-45-47 0,2 0 0,60 49 0,-83-76 0,-1 0 0,0 0 0,1-1 0,0 1 0,0-1 0,-1 0 0,1 0 0,0 0 0,1 0 0,6 1 0,-10-3 0,-1 0 0,0 0 0,1 0 0,-1 0 0,0-1 0,1 1 0,-1 0 0,0 0 0,1-1 0,-1 1 0,0 0 0,0-1 0,1 1 0,-1 0 0,0-1 0,0 1 0,1 0 0,-1-1 0,0 1 0,0 0 0,0-1 0,0 1 0,0-1 0,0 1 0,0 0 0,0-1 0,0 1 0,0-1 0,0 1 0,0 0 0,0-1 0,0 1 0,0-1 0,0 1 0,0 0 0,0-1 0,-4-14 0,-8-1 0,-1 0 0,-1 2 0,0-1 0,-1 1 0,0 1 0,-31-20 0,18 13 0,-30-28 0,-266-239 0,249 227 0,73 58-77,1 1-347,-1 0 1,0-1 0,0 1-1,0 0 1,0 0-1,1 0 1,-1 0 0,-1 1-1,1-1 1,0 0 0,0 1-1,0-1 1,0 1 0,0 0-1,0 0 1,-1 0 0,1 0-1,-3 1 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8:54.4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73 5 3057,'-5'-4'22632,"6"8"-22340,1 0-1,-1-1 1,1 1-1,0 0 1,0 0-1,0-1 1,0 1-1,1-1 1,-1 0-1,1 1 1,0-1-1,0-1 1,5 5-1,9 10 281,109 128 1488,109 149-1695,-217-272-365,1 0 0,0 0 0,2-2 0,1-1 0,37 26 0,-53-39 0,-5-5 0,0 0 0,-1-1 0,1 1 0,0 0 0,-1-1 0,1 1 0,0-1 0,0 1 0,0-1 0,0 1 0,-1-1 0,1 0 0,0 1 0,0-1 0,0 0 0,0 0 0,0 0 0,0 1 0,0-1 0,1-1 0,-10-3 0,0-1 0,0-1 0,1 0 0,0 0 0,-8-8 0,-197-224 0,127 137 0,73 89 0,-1 0 0,0 1 0,-27-18 0,25 20 0,0-2 0,1 0 0,-24-25 0,-7-6 0,33 32 0,0 0 0,2-1 0,-12-14 0,-28-26 0,47 49-8,2 2-104,1 16-12961,0 1 5681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19:59.8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362 919 416,'0'2'23926,"0"-5"-21352,2-21-1307,1-1-1,7-31 1,-4 24-825,-3 19-399,12-92 848,-15 94-807,1-1 1,-2 1-1,0 0 0,0 0 1,-1 0-1,0 0 1,-6-15-1,-1-3-84,8 23 0,-1 0 0,0 0 0,0-1 0,-1 1 0,0 1 0,0-1 0,0 0 0,-1 1 0,0-1 0,-4-4 0,-1 1 0,0-2 0,1 1 0,0-1 0,1 0 0,-7-15 0,11 22 0,0 1 0,1 0 0,-2-1 0,1 1 0,0 1 0,0-1 0,-1 0 0,0 1 0,1 0 0,-6-3 0,-11-7 0,19 11 0,-1 0 0,1 0 0,0 0 0,-1 1 0,1-1 0,-1 0 0,0 1 0,1-1 0,-1 1 0,1 0 0,-4-1 0,4 1 0,0 0 0,0 0 0,1 0 0,-1 0 0,0 0 0,0 0 0,0-1 0,1 1 0,-1 0 0,0 0 0,0-1 0,1 1 0,-1-1 0,0 1 0,1 0 0,-1-1 0,0 0 0,-29-7 0,26 6 0,0 1 0,1-1 0,-1 1 0,0 0 0,0 0 0,0 1 0,0-1 0,1 1 0,-1-1 0,-5 1 0,6 1 0,-1-1 0,0-1 0,0 1 0,0 0 0,0-1 0,1 0 0,-1 0 0,0 0 0,-6-4 0,6 3 0,1-3 0,3 4 0,0 1 0,0-1 0,0 1 0,-1 0 0,1-1 0,0 1 0,0 0 0,0-1 0,-1 1 0,1 0 0,0-1 0,-1 1 0,1 0 0,0 0 0,0-1 0,-1 1 0,1 0 0,-1 0 0,1-1 0,0 1 0,-1 0 0,1 0 0,0 0 0,-1 0 0,1 0 0,-1 0 0,1 0 0,0 0 0,-1 0 0,1 0 0,-1 0 0,1 0 0,0 0 0,-1 0 0,1 0 0,-1 0 0,1 0 0,-1 0 0,1 0 0,0 0 0,0 0 0,-1 0 0,1 0 0,0 0 0,0 0 0,0 0 0,-1 0 0,1 1 0,0-1 0,0 0 0,-1 0 0,1 0 0,0 0 0,0 0 0,0 0 0,0 0 0,-1 1 0,1-1 0,0 0 0,0 0 0,0 0 0,0 0 0,-1 1 0,1-1 0,0 0 0,0 0 0,0 0 0,0 1 0,0-1 0,0 0 0,0 0 0,0 1 0,0-1 0,0 0 0,0 0 0,0 0 0,0 1 0,0-1 0,0 0 0,0 0 0,0 1 0,0 1 0,-6 44 0,3 1 0,2 69 0,2-52 0,0-45 0,0-1 0,1 1 0,1-1 0,9 32 0,-11-47 0,-1-3 0,0 0 0,0 1 0,0-1 0,0 1 0,0-1 0,1 1 0,-1-1 0,0 1 0,0-1 0,0 1 0,0-1 0,1 1 0,-1-1 0,0 0 0,1 1 0,-1-1 0,0 0 0,0 1 0,1-1 0,-1 0 0,1 1 0,-1-1 0,0 0 0,1 1 0,-1-1 0,1 0 0,-1 0 0,1 0 0,-1 0 0,1 1 0,0-2 0,-1 0 0,1 0 0,0 0 0,-1 1 0,1-1 0,-1 0 0,1 0 0,-1 0 0,0 0 0,1 0 0,-1 0 0,0 0 0,0 0 0,0 0 0,1 0 0,-1 0 0,0 0 0,-1 0 0,1-1 0,0 1 0,0 0 0,-1-2 0,1-2 0,-1-15 0,-2 1 0,0-1 0,-8-27 0,-4-27 0,10 37 0,-24-135 0,28 171 0,-2-3 0,7-11 0,-1 11 0,-1 0 0,1 1 0,1-1 0,-1 1 0,0 0 0,1 0 0,0 0 0,-1 1 0,8-4 0,7-6 0,50-46 0,-38 31 0,1 1 0,1 1 0,1 2 0,38-19 0,-67 39-15,1 1 0,0 0 0,0 0 0,0 1 1,1-1-1,-1 1 0,0 0 0,1 1 0,-1-1 0,0 1 0,7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9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5619,'0'0'17127,"133"7"-15766,-76-7-561,-1 0-800,-5-14 0,-10 1-1616,-5-1-1762,-15-7-2849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0:06.6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79 3057,'0'0'20239,"13"-2"-18518,160-14 2641,-62 8-3031,285-12 417,-216 20-1829,-179-2-1289,-6-2-328,-6-3-1207,-13-1-4240,-9-4-4382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0:06.9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49 1 2497,'0'0'16835,"22"11"-15229,74 36-358,-89-44-1020,0 0-1,-1 1 1,1 0-1,-1 1 1,0-1-1,0 1 1,0 0-1,-1 1 1,1-1-1,-1 1 1,-1 0-1,1 1 1,-1-1-1,0 1 1,5 12-1,-5-6 286,-1 0 0,-1 1-1,0 0 1,-1-1-1,0 1 1,-2 18 0,1-10-173,-1-12-246,0 0 0,0-1 0,-1 1 0,0-1 0,-1 0 0,0 1 0,-1-1 0,0 0 0,0-1 0,-1 1 0,-9 12 0,1-3-494,0-1 0,-2-1 0,0 0 0,-22 17 0,30-27-593,-1-1 0,1 1 0,-18 7 1,19-10-483,-1 0-1,1-1 1,-1 0 0,0 0 0,-13 1 0,-15-2-7815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0:07.8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 53 3330,'0'0'14662,"-1"28"-12439,-2 6-1499,-2 145 2633,8-147-2687,1 0-1,2 0 0,1-1 0,1 0 0,16 39 1,-23-68-569,-1-26 112,0-39-117,-9-233-674,3 160 425,6 132 188,0 3 656,4 1-568,5 1-65,0 0 1,0 0 0,-1 1-1,1 0 1,-1 1-1,0 0 1,1 0 0,-1 1-1,-1 0 1,1 0-1,0 1 1,-1 0 0,0 0-1,0 0 1,-1 1 0,1 0-1,5 8 1,-5-6 8,-1 0-1,1 1 1,-1-1 0,-1 1 0,0 1 0,0-1-1,-1 1 1,0-1 0,0 1 0,-1 1 0,-1-1-1,0 0 1,0 1 0,0 11 0,-2-17-33,0-1 1,0 0-1,0 0 1,-1 0-1,1 0 0,-1 0 1,0 0-1,0 0 1,0 0-1,-4 6 1,4-9-26,-1 1 0,1 0 1,-1 0-1,0-1 1,0 1-1,1-1 1,-1 1-1,0-1 1,-1 0-1,1 0 1,0 0-1,0 0 1,0 0-1,-1-1 1,1 1-1,0 0 1,-1-1-1,1 0 1,-4 1-1,-82 0-183,53-1 97,34-1 75,1 1 0,0 0-1,-1 0 1,1 0 0,-1 0-1,1 0 1,0 0 0,-1 0 0,1 0-1,0 0 1,-1 0 0,1 0-1,-1 0 1,1 0 0,0 0-1,-1 0 1,1 0 0,-1 0-1,1 1 1,0-1 0,-1 0 0,1 0-1,0 0 1,-1 1 0,1-1-1,0 0 1,0 0 0,-1 1-1,1-1 1,0 0 0,0 0-1,-1 1 1,1-1 0,0 0 0,0 1-1,0-1 1,-1 1 0,1-1-1,0 0 1,0 1 0,0-1-1,0 0 1,0 1 0,0-1-1,0 1 1,0-1 0,0 0-1,0 1 1,0-1 0,0 1 0,0-1-1,0 1 1,1 0-13,0 0 0,0 1 0,-1-1 0,1 0 0,0 0 0,0 0 0,0 0 0,1 0 0,-1 0 0,0 0 0,0 0 0,0-1 0,1 1 0,1 1 0,22 5 74,-1-1 0,1-1 0,-1-1 0,1-1-1,1-1 1,47-4 0,-32 2-372,1-3-2191,-16-2-3524,-15 0-1247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0:08.0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46 9812,'0'0'12774,"126"-26"-11525,-77 26-929,4-13-304,0 6-16,6 7-1473,-11 0-1552,-14 0-4146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0:08.3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9044,'0'0'10981,"34"138"-8180,-14-73-223,4 1-449,-9 13-737,-1-33-703,1-1-529,-6-12-160,-4-13-32,0-20-721,-5-7-3985,0-32-32,0-7-945,0-6-111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0:08.6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86 1697,'0'0'18099,"0"-10"-16627,0 6-1358,-1 2-72,1 0-1,0 0 1,0 0-1,0 0 0,0 0 1,0 0-1,0 0 1,1 0-1,-1-1 1,0 1-1,1 0 1,0 0-1,-1 0 1,1 1-1,0-1 1,0 0-1,0 0 0,1 0 1,-1 1-1,0-1 1,0 0-1,1 1 1,-1-1-1,1 1 1,0 0-1,-1 0 1,1-1-1,0 1 0,0 0 1,0 0-1,0 0 1,0 1-1,3-2 1,10-2 300,1 0-1,0 2 1,0-1 0,1 2 0,-1 0 0,0 1 0,24 3-1,-37-2-279,0 1-1,1-1 0,-1 0 1,0 1-1,0 0 0,0 0 1,0 0-1,-1 0 0,1 0 0,0 1 1,-1-1-1,1 1 0,-1 0 1,0 0-1,0 0 0,0 0 1,0 0-1,-1 0 0,1 0 1,-1 0-1,0 1 0,0-1 0,0 0 1,0 6-1,3 8 348,-2 0 0,0 1-1,-2 25 1,0-39-316,1 1-47,-1 0 1,-1 0-1,1 0 1,-1 0 0,0 0-1,0-1 1,0 1-1,0 0 1,-1-1 0,0 1-1,0-1 1,0 1 0,-1-1-1,1 0 1,-1 0-1,0 0 1,0 0 0,-1-1-1,1 1 1,-1-1-1,1 0 1,-1 0 0,0 0-1,-1 0 1,1-1 0,0 0-1,-1 0 1,1 0-1,-1 0 1,1-1 0,-1 1-1,0-1 1,0-1 0,0 1-1,1 0 1,-1-1-1,-6-1 1,-11 3 83,22-2-130,0 0 1,0 0-1,-1 0 0,1 0 0,0 0 0,0 0 0,0 0 0,0 1 1,-1-1-1,1 0 0,0 0 0,0 0 0,0 0 0,0 0 1,-1 0-1,1 0 0,0 0 0,0 0 0,0 1 0,0-1 0,0 0 1,-1 0-1,1 0 0,0 0 0,0 0 0,0 1 0,0-1 1,0 0-1,0 0 0,0 0 0,0 0 0,0 1 0,0-1 0,0 0 1,0 0-1,0 0 0,0 0 0,0 1 0,0-1 0,0 0 1,0 0-1,0 0 0,0 1 0,2 1-9,1 0 1,0 0-1,-1 0 0,1 0 1,0 0-1,0-1 1,0 1-1,0-1 0,4 2 1,26 9-67,0-1 0,0-1 0,1-2 0,36 4 0,19-6-7346,-63-6 2328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0:32.16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0 2401,'0'0'14220,"-1"20"-11165,0-3-2315,0-7-370,0 0-1,0 0 1,2 0-1,-1 0 0,1-1 1,0 1-1,1 0 0,0 0 1,1-1-1,0 1 0,4 9 1,53 122 3204,13 77-2640,-71-211-915,-1-1-226,8 15 546,1-14-2960,-10-7 2319,1-1-1,-1 1 1,1 0 0,-1-1 0,1 1-1,-1-1 1,0 1 0,1-1 0,-1 1-1,0-1 1,1 1 0,-1-1 0,0 1-1,0-1 1,0 1 0,1-1 0,-1 1-1,0-1 1,0 1 0,0-1-1,0 0 1,0 1 0,0-1 0,0 1-1,0-1 1,0 1 0,0-1 0,-1 0-1,2-5-2435,3-19-8323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0:32.53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9268,'0'0'10069,"7"23"-6772,3 7-2286,0 5 983,27 59 1,-24-74-1328,-13-20-669,0 0 0,0 0 0,1 0-1,-1 0 1,0 0 0,0 1 0,0-1 0,0 0 0,0 0-1,0 0 1,1 0 0,-1 0 0,0 0 0,0 0 0,0 0 0,0 0-1,1 0 1,-1 0 0,0 0 0,0 0 0,0 0 0,0 0-1,0 0 1,1 0 0,-1 0 0,0 0 0,0-1 0,0 1 0,0 0-1,0 0 1,0 0 0,1 0 0,-1 0 0,0 0 0,0 0-1,0 0 1,0-1 0,0 1 0,0 0 0,0 0 0,0 0 0,0 0-1,1 0 1,-1 0 0,0-1 0,0 1 0,0 0 0,0 0-1,0 0 1,0 0 0,0 0 0,0-1 0,0 1 0,0 0 0,0 0-1,0 0 1,16-59-1031,-13 43 729,1 1 0,1-1 0,0 1 0,10-21 0,-15 36 312,1 0 0,-1-1 1,0 1-1,0-1 0,0 1 0,0 0 0,1-1 0,-1 1 1,0-1-1,0 1 0,1 0 0,-1-1 0,0 1 0,1 0 1,-1 0-1,0-1 0,1 1 0,-1 0 0,0 0 0,1-1 1,-1 1-1,1 0 0,-1 0 0,1 0 0,-1 0 0,0 0 1,1 0-1,-1-1 0,1 1 0,-1 0 0,1 0 0,-1 0 1,0 1-1,1-1 0,-1 0 0,1 0 0,-1 0 1,1 0-1,-1 0 0,0 0 0,1 1 0,-1-1 0,1 0 1,-1 0-1,1 1 0,11 16 382,-12-17-398,19 39 1442,24 71 0,-26-64-522,-17-46-971,0 0 0,0 1 0,0-1-1,0 0 1,0 0 0,0 0 0,0 1 0,0-1 0,0 0-1,0 0 1,0 1 0,0-1 0,1 0 0,-1 0-1,0 0 1,0 1 0,0-1 0,0 0 0,0 0 0,1 0-1,-1 0 1,0 1 0,0-1 0,0 0 0,0 0-1,1 0 1,-1 0 0,0 0 0,0 0 0,0 0 0,1 0-1,-1 0 1,0 1 0,0-1 0,1 0 0,-1 0 0,0 0-1,0 0 1,1 0 0,-1 0 0,0 0 0,0-1-1,0 1 1,1 0 0,-1 0 0,0 0 0,0 0 0,0 0-1,1 0 1,-1 0 0,0 0 0,0 0 0,0-1-1,1 1 1,-1 0 0,0 0 0,0 0 0,0 0 0,0-1-1,0 1 1,1 0 0,-1 0 0,0 0 0,0-1-1,0 1 1,0 0 0,8-17-5276,-3-14-2578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0:32.7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46 4178,'0'0'22730,"165"-6"-21769,-107 6-465,-4-7-432,-15 7-64,-5 0-208,-10-6-1201,-14 6-2160,-1-13-2002,-9-1-2176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0:32.9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9989,'0'0'16023,"24"151"-14102,-14-105-769,5 0-687,-10-7-417,4-19-48,1-1-225,-5-19-1215,0 0-1025,-5-13-8516,0-13 224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9.6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10645,'0'0'7651,"0"153"-5330,0-77-256,0 0-320,0-13-400,5-8-721,6-20-480,-6-15-144,0-13 0,-5-14-5923,0-13 849,-16-1-3490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0:33.43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4834,'0'0'12214,"13"20"-9170,41 70-323,-47-77-1963,0 0 1,-1 1-1,7 26 0,-11-33-515,0 0-1,0-1 1,1 1-1,0 0 0,0-1 1,8 11-1,-11-16-242,0-1-1,0 0 0,0 0 1,1 0-1,-1 1 1,0-1-1,0 0 0,1 0 1,-1 0-1,0 0 1,0 0-1,1 1 0,-1-1 1,0 0-1,1 0 1,-1 0-1,0 0 0,0 0 1,1 0-1,-1 0 1,0 0-1,1 0 0,-1 0 1,0 0-1,0 0 1,1-1-1,-1 1 0,0 0 1,0 0-1,1 0 1,-1 0-1,0 0 0,0 0 1,1-1-1,-1 1 1,0 0-1,0 0 0,1 0 1,-1-1-1,10-9-273,-8 7 156,12-14-273,2 1-1,0 0 0,1 1 1,24-17-1,-35 29 332,-1 0 0,1 0 0,-1 0 0,1 1 0,0 0 0,0 0 0,0 0 0,0 1 0,8-1 0,-10 2 39,0 0-1,-1 0 0,1 0 0,0 1 1,0 0-1,0 0 0,0 0 1,-1 0-1,1 0 0,0 1 1,-1-1-1,0 1 0,1 0 1,-1 0-1,0 1 0,4 2 0,3 5 347,-1 0-1,0 0 1,10 16 0,12 13 922,-31-38-1243,1 0 1,-1-1 0,1 1-1,-1 0 1,1-1-1,0 1 1,-1-1 0,1 1-1,0-1 1,0 1 0,-1-1-1,1 1 1,0-1 0,0 0-1,0 0 1,-1 1 0,1-1-1,0 0 1,0 0 0,0 0-1,0 0 1,0 0 0,0 0-1,-1 0 1,1 0-1,0 0 1,0 0 0,0-1-1,0 1 1,-1 0 0,1 0-1,0-1 1,0 1 0,0-1-1,-1 1 1,1-1 0,0 1-1,-1-1 1,1 1 0,0-1-1,-1 1 1,1-1-1,-1 0 1,1 0 0,-1 1-1,1-1 1,-1 0 0,1 0-1,-1 1 1,0-1 0,0 0-1,1-1 1,3-7-48,-1 0 0,1-1-1,2-14 1,-5 20 42,3-13-21,-1-1 1,-1 1 0,-1-1-1,0 0 1,-3-31 0,2 48 74,0 0 1,0 0-1,0-1 1,-1 1 0,1 0-1,0 0 1,0-1-1,-1 1 1,1 0 0,-1 0-1,1 0 1,-1-1-1,0 1 1,1 0 0,-1 0-1,0 0 1,0 0-1,0 0 1,0 0 0,0 1-1,0-1 1,0 0-1,0 0 1,0 1-1,0-1 1,0 0 0,0 1-1,0 0 1,-1-1-1,1 1 1,0-1 0,0 1-1,0 0 1,-1 0-1,1 0 1,0 0 0,-1 0-1,1 0 1,0 0-1,0 0 1,-1 0 0,1 1-1,0-1 1,0 0-1,-1 1 1,1-1 0,0 1-1,-2 1 1,-3 1 107,0-1 0,0 2-1,0-1 1,1 1 0,-1-1 0,1 2 0,0-1 0,-5 6-1,-32 33 181,-8 11-3774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0:36.64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316 2 1713,'0'-2'29283,"-2"6"-30006,-3 5 973,0 0 0,0 0 0,-1-1 0,-1 0 0,1 0 0,-14 12 1,-11 14 33,-96 154 154,104-150-417,4-5-21,13-22 0,0-1 0,0 1 0,-1-1 0,-1 0 0,-8 9 0,10-17 0,2-2-133,3-18-9030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0:37.2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 1 3105,'0'0'16224,"-1"13"-14928,-6 81 2540,6 119-1,2-200-3689,0-1 0,0 1 0,2 0 0,-1-1-1,1 1 1,10 22 0,-13-35-177,0 1 0,0-1 0,0 0 0,0 0 0,0 0 0,0 1 0,0-1 0,0 0 0,0 0 0,0 1 0,0-1 0,0 0-1,0 0 1,0 0 0,0 1 0,0-1 0,0 0 0,0 0 0,1 0 0,-1 1 0,0-1 0,0 0 0,0 0 0,0 0 0,0 0 0,1 1-1,-1-1 1,0 0 0,0 0 0,0 0 0,0 0 0,1 0 0,-1 0 0,0 0 0,0 0 0,1 1 0,-1-1 0,0 0 0,0 0-1,0 0 1,1 0 0,-1 0 0,0 0 0,0 0 0,1 0 0,-1 0 0,0 0 0,0-1 0,0 1 0,1 0 0,-1 0 0,0 0 0,0 0-1,0 0 1,1 0 0,-1 0 0,0 0 0,0-1 0,0 1 0,0 0 0,1 0 0,-1 0 0,0 0 0,0-1 0,0 1 0,0 0 0,0 0-1,1-1 1,3-17-3174,-4-20-1786,0-13-972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0:37.56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31 2593,'0'0'10634,"25"-5"-8931,83-17-282,-101 20-1200,1 1 0,-1 1 0,1-1-1,-1 1 1,1 0 0,-1 1-1,0 0 1,12 2 0,-15-1-43,-1-1 1,1 0-1,-1 1 1,0-1-1,0 1 1,0 0-1,1 0 1,-2 1-1,1-1 1,0 0-1,0 1 1,-1 0-1,3 3 1,-1 1 211,0 1 1,-1-1-1,1 1 0,-2 0 1,1 0-1,-1 0 0,-1 1 1,1-1-1,-1 0 0,-1 1 1,0 15-1,0-14-105,1 16 162,-1 0 0,-1 0 0,-1-1 0,-2 1 1,0-1-1,-15 47 0,-35 70-124,53-138 780,-3 6-5359,4-9 3494,0-1 0,0 1-1,0 0 1,0 0 0,0 0 0,0-1-1,0 1 1,0 0 0,0 0 0,0-1-1,0 1 1,0 0 0,0 0 0,1-1-1,-1 1 1,0 0 0,1-1-1,-1 1 1,1 0 0,11 11-7410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0:37.83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1 425 864,'0'0'8943,"21"-15"-5520,-1 3-2650,-8 5-427,0 0 1,-1 0 0,0-1-1,0-1 1,-1 0 0,0 0-1,0-1 1,-1 0 0,-1-1-1,10-15 1,-7 9 47,-2-1 1,0 0-1,-1-1 0,-1 0 1,0 0-1,-2 0 0,0-1 1,-1 0-1,1-24 0,-4 23 178,0 15-45,-1 0 0,0 0 0,0 0 0,0 0 0,-1-1 0,-1-6 0,2 13-458,-1 0 0,1-1 1,-1 1-1,1 0 0,-1 0 0,1 0 0,-1 0 1,0 0-1,1 0 0,-1 1 0,1-1 1,-1 0-1,1 0 0,-1 0 0,1 0 1,-1 0-1,1 1 0,0-1 0,-1 0 0,1 1 1,-1-1-1,1 0 0,-1 1 0,1-1 1,0 0-1,-1 1 0,1-1 0,0 0 0,-1 1 1,1-1-1,0 1 0,0-1 0,0 1 1,-1-1-1,1 1 0,0-1 0,0 2 0,-15 22 77,2 2 0,1 0 0,1 0 0,1 1 0,2 1 0,0-1 0,2 1 0,1 0 0,1 1 1,0 28-1,5-55-146,-1-1 0,0 0 1,1 0-1,-1 1 1,1-1-1,-1 0 0,1 0 1,0 0-1,0 1 1,-1-1-1,1 0 0,0 0 1,0 0-1,0-1 1,0 1-1,0 0 0,0 0 1,0 0-1,1-1 1,-1 1-1,0 0 0,0-1 1,0 1-1,1-1 1,-1 0-1,0 1 0,1-1 1,-1 0-1,0 0 1,2 0-1,46 4-52,-46-4 51,12 0-22,4 0-736,0 0 0,18-4 0,-30 3-282,0-1-1,-1 0 1,1 0-1,-1 0 0,1-1 1,-1 0-1,0 0 0,11-8 1,8-9-6792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0:38.2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60 1 10293,'0'0'15340,"-3"2"-14494,0 0-778,1 0-1,0 0 1,0 1 0,0-1 0,0 1 0,0-1 0,0 1 0,1 0-1,-1 0 1,1 0 0,0 0 0,0 0 0,0 0 0,0 0-1,0 0 1,0 4 0,-3 60 70,4-64-152,1 1 0,-1-1 0,1 1 1,0-1-1,0 0 0,0 1 0,0-1 0,0 0 0,1 0 0,-1 1 0,1-1 1,0 0-1,0-1 0,3 5 0,42 35-45,-39-36 61,0 1 0,-1-1 0,0 1-1,0 1 1,10 12 0,-16-17 65,12 23-135,-12-26 138,-1 1 0,0 0 0,1 0 0,-1 0 0,0 0 0,0-1 0,1 1 0,-1 0 0,0 0 0,0 0 0,0 0 0,0 0 0,0 0-1,0 0 1,0-1 0,0 1 0,-1 0 0,1 0 0,0 0 0,0 0 0,-1 0 0,1-1 0,-1 1 0,1 0 0,-1 0 0,1-1 0,-1 1 0,0 1 0,-9 4 182,0 0 0,0-1 1,0 0-1,-1 0 1,1-1-1,-16 3 1,14-4-1239,0-1 0,0-1 0,-17 1 0,28-2 779,1-1 1,0 1 0,-1 0 0,1 0-1,0 0 1,-1 0 0,1 0 0,0-1-1,0 1 1,-1 0 0,1 0 0,0-1 0,0 1-1,-1 0 1,1 0 0,0-1 0,0 1-1,0 0 1,0-1 0,-1 1 0,1 0 0,0-1-1,0 1 1,0 0 0,0-1 0,0 1-1,0 0 1,0-1 0,0 1 0,0 0 0,0-1-1,0 1 1,0 0 0,0-1 0,0 1-1,0 0 1,0-1 0,0 1 0,1-1-1,-1-4-1809,0-24-7832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0:38.47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7668,'0'0'10436,"20"151"-7522,-11-66-545,1 13-384,0 20-353,0 13-463,-1-13-625,6-20-448,-5-39-96,-6-26-48,1-20-256,-5-26-2945,0-26-785,0-27-1761,-5-12-1985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0:38.73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27 8420,'0'0'8788,"29"-4"-7590,91-14-35,-109 16-903,1 1 0,-1 0 0,0 0 0,0 1 0,1 1 0,20 3-1,-30-3-121,1 0 0,-1 0 0,0 0 0,1 0 0,-1 1 0,0-1-1,0 1 1,1 0 0,-1-1 0,0 1 0,-1 0 0,1 0-1,0 0 1,-1 0 0,1 0 0,-1 1 0,1-1 0,-1 0-1,0 1 1,0-1 0,0 1 0,0-1 0,-1 1 0,1 0-1,-1-1 1,1 6 0,1 6 622,-1 1 0,0-1 0,-1 0-1,-3 25 1,2-31-634,-1 0-1,0 0 1,0-1 0,-1 1-1,0-1 1,-1 0 0,1 0-1,-1 0 1,0 0 0,-8 9-1,-57 61-739,21-30-3387,44-42 2882,-1-1 1,0-1-1,0 1 1,0-1 0,-1 1-1,1-2 1,-1 1-1,-6 2 1,-17 3-6728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0:42.37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406 6 3730,'0'0'18128,"-9"-5"-13593,6 8-4209,0 0 1,0 0-1,0 0 0,1 1 0,-1-1 0,-2 7 0,-2 2 91,-112 159 1703,-13 22-1148,90-113-770,31-56-166,-1 0 0,-22 31 0,31-51-1277,-3-1 3879,-2-3-8706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0:43.6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510 0 28912,'-509'1345'0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1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4194,'0'0'19657,"26"0"-19545,-1 0 208,11 0-208,5 0-112,-5 0-544,0 0-1329,-10 0-1985,-11 0-2449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0:52.72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59 38 2161,'0'0'15132,"-8"-6"-12888,-25-21-32,33 27-1797,-1-1 0,1 1 1,-1 0-1,1-1 1,-1 1-1,1-1 0,-1 1 1,1 0-1,-1 0 0,1-1 1,-1 1-1,0 0 1,1 0-1,-1-1 0,1 1 1,-1 0-1,0 0 0,1 0 1,-1 0-1,0 0 1,1 0-1,-1 0 0,0 1 1,-2 10 1343,10 17-2482,35 70 730,98 166 1,-53-110-10,-53-91 2,64 130 0,57 191 0,-132-334 0,-17-38 0,-1 0 0,9 27 0,-9-23 0,-4-6 0,-1-4-155,-16 4-3964,-4 9-2361,-7 6-3175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0:53.4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 8 5491,'0'0'17239,"-15"-5"-9270,15 4-7558,11 1-32,84-1-62,120 3 644,-176 2-961,61 16 0,4 1 0,-40-15 0,97-3 0,-98-4 0,104 11 0,-149-8 0,1-1 0,23-2 0,-10 0 0,-31 1-3,-1 0 0,0 0 0,0 0 0,0 0 0,0 0 0,0 0 0,1 0-1,-1 0 1,0 0 0,0 0 0,0 0 0,0-1 0,0 1 0,0 0 0,0 0 0,0 0 0,1 0 0,-1 0 0,0 0 0,0 0 0,0-1 0,0 1 0,0 0-1,0 0 1,0 0 0,0 0 0,0 0 0,0-1 0,0 1 0,0 0 0,0 0 0,0 0 0,0 0 0,0 0 0,0-1 0,0 1 0,0 0 0,0 0-1,0 0 1,0 0 0,0 0 0,0 0 0,0-1 0,0 1 0,-1 0 0,1 0 0,0 0 0,0 0 0,0 0 0,0 0 0,0 0 0,0 0 0,0-1 0,0 1-1,-1 0 1,1 0 0,0 0 0,0 0 0,-7-8-950,-16-10-2657,-10-2-6821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0:54.3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 2 4994,'0'0'13340,"0"0"-13247,0 0 0,0 0 0,-1-1 0,1 1 0,0 0 0,0 0 0,-1 0 0,1 0 0,0 0 1,0 0-1,-1 0 0,1 0 0,0 0 0,0 0 0,-1 0 0,1 0 0,0 0 0,0 0 0,-1 0 0,1 0 1,0 0-1,0 0 0,-1 0 0,1 0 0,0 0 0,0 0 0,-1 0 0,1 0 0,0 1 0,0-1 0,0 0 0,-1 0 1,1 0-1,0 0 0,0 1 0,0-1 0,0 0 0,-1 0 0,1 0 0,0 1 0,0-1 0,0 0 0,0 0 0,0 1 1,0-1-1,0 0 0,0 0 0,-1 1 0,1-1 0,0 0 0,0 0 0,0 1 0,0-1 0,0 0 0,1 39 585,1-1-1,2 0 0,1 0 1,2-1-1,2 0 0,1 0 1,2 0-1,16 34 1,-24-62-573,20 31 145,-23-38-227,0-1 1,0 1 0,1-1-1,-1 1 1,0-1 0,1 0 0,0 0-1,-1 0 1,1 0 0,0 0 0,-1 0-1,1 0 1,0 0 0,0 0 0,0-1-1,0 1 1,0-1 0,0 0-1,2 1 1,-4-7 107,1-17-59,1-1 0,2 1 0,0 0 0,1 0 0,1 0 0,11-26 0,-16 47-100,0 0 0,0 0 0,1 0 1,-1 0-1,1 0 0,-1 0 0,1 0 0,-1 0 0,1 0 0,0 1 0,0-1 0,0 1 0,0-1 1,0 1-1,0 0 0,1 0 0,-1 0 0,0 0 0,0 0 0,1 1 0,-1-1 0,1 1 0,-1-1 1,1 1-1,-1 0 0,0 0 0,1 0 0,-1 0 0,1 0 0,-1 1 0,1-1 0,3 2 0,4 1 27,-1 0-1,0 0 1,1 1 0,-1 0-1,-1 1 1,12 7-1,8 7 172,30 28-1,-53-41-222,-4-5-366,5-10-8663,-2-11 3264,1-10-2253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0:54.52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34 5442,'0'0'16152,"112"0"-15720,-83 0-256,-5-7-80,0 0-96,1 1-1424,-6-1-3219,-4 1-2656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0:54.6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1 112 6195,'0'0'15287,"68"-20"-14471,-29 7-576,4 0-240,1-7-1712,0-6-2594,-10 6-2337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0:54.8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9236,'0'0'14823,"38"144"-13590,-23-111-641,0 6-320,-1-6-224,-4-1-48,0 1-992,-6-7-2066,-4-12-3233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1:10.8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46 82 1201,'0'0'6475,"-5"-10"-6369,-14-30-4,-2 8 23739,24 34-22807,92 45-1026,-1 17-8,-57-38 0,52 29 0,-63-40 0,27 21 0,-29-19 0,37 20 0,-8-3 0,-41-25 0,2 0 0,18 9 0,-26-17 0,-6-2-37,0 0-1,-1-1 1,1 1-1,0 0 1,0 0 0,-1 0-1,1 0 1,-1 0-1,1 0 1,-1 0 0,1 0-1,-1 0 1,0 0-1,1 0 1,-2-1 0,1 0-395,-5-10-3378,1 5-4556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1:31.3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303 34 2225,'0'0'21559,"-8"-1"-19822,-5-2-999,-5 1-92,-6 1 4186,22 2-4789,1 0-1,-1 0 1,1 0-1,0 0 1,0 0-1,0 0 1,0 0-1,0 1 1,0-1-1,0 0 1,0 1-1,0-1 1,0 1-1,1-1 1,-1 1-1,0 1 1,-10 26 160,-7 27-158,-37 138 14,44-143-59,3 2 0,-3 98 0,6-57 0,-4-1 0,-41 170 0,33-147 0,5-28 0,9-66 0,1 1 0,0 40 0,0 9 0,-3-18 0,6-23 0,-1 7 0,-1-32 0,2-8 0,1 1 0,0-1 0,-1 1 0,1 0 0,0 0 0,0 0 0,0 0 0,0 0 0,0 0 0,0 1 0,0-1 0,0 1 0,3-1 0,38-5 0,-7 1 0,9-7 0,-1 3 0,1 1 0,83-3 0,-124 11 0,70 0 0,99 12 0,-148-9 0,0-2 0,33-2 0,-10-1 0,-27 9 0,-8-1 0,-12-5 0,0-1 0,0 1 0,0 0 0,0-1 0,0 1 0,0-1 0,0 1 0,0-1 0,1 1 0,-1-1 0,0 0 0,0 1 0,0-1 0,3 0 0,-4 0 0,1 0 0,-1 0 0,0 0 0,0 0 0,1 0 0,-1 0 0,0-1 0,0 1 0,1 0 0,-1 0 0,0 0 0,0 0 0,1 0 0,-1-1 0,0 1 0,0 0 0,0 0 0,1 0 0,-1-1 0,0 1 0,0 0 0,0 0 0,0-1 0,0 1 0,1 0 0,-1 0 0,0-1 0,0 1 0,0 0 0,0 0 0,0-1 0,0 1 0,0 0 0,0 0 0,0-1 0,0 1 0,0 0 0,0-1 0,0 1 0,0 0 0,0 0 0,-1-1 0,-3-14 0,3 12 0,-5-17 0,-1 1 0,-2 1 0,-9-19 0,-17-40 0,-10-65 0,18 51 0,-44-95 0,32 99 0,-33-113 0,38 102 0,-92-182 0,121 270 0,-6-11 0,1-1 0,1 0 0,1 0 0,1-1 0,-6-34 0,8 35 0,0-4 0,4 20 0,-3 5 0,-1 1 0,1 0-53,3 0-502,1 4-1644,0 4 583,1 33-10299,3-9 720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1:32.03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2353,'0'0'21957,"0"21"-20573,4 75 1104,17 99 0,-16-168-2269,0 0 0,13 32-1,-17-55-211,-1-4-8,0 1 1,0 0 0,0-1 0,0 1-1,0 0 1,1 0 0,-1-1-1,0 1 1,0 0 0,1-1-1,-1 1 1,0-1 0,1 1-1,-1 0 1,0-1 0,1 1 0,-1-1-1,1 1 1,-1-1 0,1 1-1,-1-1 1,1 1 0,0-1-1,-1 0 1,1 1 0,0-1-1,-1 0 1,1 0 0,0 1-1,-1-1 1,1 0 0,0 0 0,-1 0-1,1 0 1,0 0 0,-1 0-1,2 0 1,-1 0-53,4-2-113,6-16 192,0 0-1,16-39 1,10-17 7,-29 62-80,-4 3-22,1 1 0,1 0 0,-1 1 1,1-1-1,0 1 0,1 0 0,0 1 0,8-7 0,-14 13 60,-1-1-1,0 1 1,1 0 0,-1 0 0,1 0 0,-1 0 0,1 0 0,-1 0 0,1 0 0,-1 0 0,1 0-1,-1 0 1,1 0 0,-1 1 0,1-1 0,-1 0 0,1 0 0,-1 0 0,0 1 0,1-1 0,-1 0-1,1 0 1,-1 1 0,0-1 0,1 0 0,-1 1 0,0-1 0,1 0 0,-1 1 0,0-1 0,0 1-1,1-1 1,-1 1 0,0 0 0,10 17-25,-9-16 34,32 65 417,25 58 781,-53-93-1052,-5-29-98,0-37-2953,-9-25-7116,4 21-122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1:32.21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60 8020,'0'0'15831,"107"-27"-15239,-93 21-544,-4-7-48,4 6-1472,-9 1-3971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1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6771,'0'0'14919,"-5"146"-13286,10-112-609,11 1-864,-1-7-160,1-1-752,9-6-1665,1-7-1761,-1 0-1681,-4-7-2337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1:32.38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0 152 11077,'0'0'11413,"131"-72"-11413,-107 52-80,-4 0-1953,-1 1-2577,-4-1-2033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1:32.6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10741,'0'0'13750,"10"158"-11381,-6-86-720,1-13-705,5-7-415,0-6-321,-5-13-128,-5-14-80,4 1-16,-4-46-14999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1:40.3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112 184 608,'0'0'9381,"2"-3"-7898,0-1-820,3-4 7,-4-3 4800,-1 2-2546,0-5-2090,1 8-571,-1 0-1,0 0 1,0 0-1,0 0 1,-1 0-1,0-1 1,0 1-1,0 0 1,-1 1-1,0-1 1,0 0-1,0 0 1,-1 1-1,0-1 1,-5-7-1,3 9-44,4 1-19,0 1 0,-1 0-1,1 0 1,-1 1-1,0-1 1,1 0-1,-1 1 1,0-1-1,0 1 1,0-1-1,0 1 1,-1 0 0,1 0-1,0 0 1,-1 0-1,1 0 1,0 0-1,-1 1 1,1-1-1,-1 1 1,-3 0-1,5 0-173,0 1-1,0-1 0,0 1 0,0-1 1,0 1-1,1 0 0,-1 0 0,0-1 0,0 1 1,0 0-1,1 0 0,-1 0 0,1 0 0,-1 0 1,1 0-1,-1 0 0,1 0 0,-1 0 0,1 0 1,0 0-1,-1 0 0,1 2 0,-8 31-54,7-28 58,-8 48 343,3 0 0,1 89 0,6-142-370,0 0 1,-1 0-1,1-1 1,0 1-1,-1 0 1,1 0-1,0-1 1,0 1-1,0-1 1,-1 1 0,1-1-1,0 1 1,0-1-1,0 1 1,0-1-1,0 0 1,0 1-1,0-1 1,0 0-1,0 0 1,0 0-1,0 0 1,0 0-1,0 0 1,0 0-1,0 0 1,0 0-1,2-1 1,0 1-3,0 0-1,0 0 1,1-1 0,-1 1 0,0-1 0,0 0-1,0 0 1,0 0 0,5-3 0,-2-2 16,0 0 0,0-1 0,-1 1 0,0-1 0,-1 0 0,1-1 0,-1 1-1,-1-1 1,1 0 0,-1 0 0,2-10 0,2-9-1,-1 0 0,2-30 0,3-34-328,-8 83 287,-2 7 8,13 22-53,-1 12 194,12 53 0,10 24 93,-30-96-215,-4-10 0,0-1 0,0 1 0,0-1 0,1 0 0,-1 0 0,1 0 0,0 0 0,2 3 0,-2-5-354,-7-11-790,-9-16-3996,-8-5-4790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1:44.7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5 2401,'0'0'15175,"-4"-5"-10618,14 229-127,-5-185-3831,1 1-1,3-1 1,19 58-1,-24-86-534,1 0 0,0-1 0,0 0 0,14 17 0,-18-26 110,-2-8-107,1 0 0,0 0 0,0-1 0,1 1 1,0 0-1,0 0 0,1 0 0,0 0 0,0 0 0,1 0 0,5-11 1,-7 18-99,0-1 0,0 1 1,0-1-1,0 1 0,0 0 1,0-1-1,0 1 0,0 0 1,0 0-1,0 0 0,0 0 1,0 0-1,0 0 0,0 0 1,0 0-1,0 0 1,1 1-1,5-1-20,-4 0 54,0 0 1,0 1-1,0-1 1,0 1-1,0 0 1,0 0 0,-1 0-1,1 0 1,0 0-1,0 1 1,-1-1 0,1 1-1,-1-1 1,1 1-1,-1 0 1,0 0-1,0 0 1,0 1 0,3 3-1,2 4 74,0 2 0,0-1 0,6 17 0,-3-7 66,-10-20-123,1 0-1,0 1 1,0-1-1,-1 1 1,1-1-1,-1 1 1,0-1-1,1 1 1,-1-1-1,0 1 1,0 0-1,0-1 0,0 1 1,0-1-1,0 1 1,0-1-1,-1 1 1,1 0-1,-1-1 1,1 1-1,-1-1 1,0 2-1,-1-1 49,1 0 0,-1 0 0,0 0 1,0 0-1,0 0 0,0-1 0,0 1 0,0-1 0,0 0 0,-1 1 0,1-1 1,-4 1-1,-4 1 141,0 0 1,-1 0-1,1-1 1,0-1-1,-20 1 1,4-2-210,17 1 0,0-1 0,0 0 0,0 0 0,0-1 0,0 0 0,1-1 0,-1 0 0,-15-5 0,19 5-83,4 2-397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07.4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8772,'0'0'20204,"35"14"-16413,76 26-3791,-77-29 0,-2 1 0,1 2 0,-2 1 0,31 19 0,110 86 0,-96-67 0,-63-45 75,-12-9-150,-4-5-224,-6-6-6667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08.1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77 8196,'0'-2'18787,"10"-1"-18371,146-11 2343,-51 7-2159,171-32-192,-254 31 152,-15 4-2383,-34 9-14778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08.5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1 150 7972,'0'0'16871,"1"20"-14619,3 69-766,-3-84-1431,-1 0-1,0 1 1,1-1-1,0 0 1,0 0-1,1 0 1,-1 0-1,1 0 1,0 0-1,1-1 1,-1 1-1,1 0 1,0-1-1,0 0 1,0 0-1,1 0 1,4 5-1,-1-4-239,0-1 0,1-1-1,-1 1 1,1-1 0,0 0 0,-1-1 0,1 0 0,9 1-1,16 6-859,-20-6 757,0 1 0,0-2 0,17 2 0,-27-4 275,1 1 0,0-1 0,0 0 0,0-1-1,0 1 1,-1-1 0,1 0 0,0 0 0,0 0 0,-1 0 0,1-1 0,-1 1 0,1-1 0,-1 0 0,0 0 0,5-4 0,-1-1 28,0-1-1,0-1 1,-1 1 0,-1-1 0,0 0 0,0 0 0,4-11 0,2-8 107,9-36 0,-13 30 335,-1-1 0,-2 1 0,-1-1 1,-2-36-1,-2 78-168,0 0 0,-1 0 0,0 0 0,0 0-1,-1 0 1,0-1 0,-3 7 0,-7 17-151,7-10 57,1 1 0,2 1-1,0-1 1,1 0 0,1 31 0,1-50-185,0-1 1,0 1 0,1 0-1,-1 0 1,1-1 0,-1 1-1,1 0 1,0-1 0,0 1-1,0-1 1,0 1-1,0-1 1,0 1 0,0-1-1,0 0 1,0 0 0,1 1-1,-1-1 1,0 0 0,1 0-1,-1 0 1,1-1 0,0 1-1,-1 0 1,1 0 0,-1-1-1,1 1 1,0-1 0,0 1-1,-1-1 1,1 0 0,2 0-1,9 2-26,1-1-1,0 0 1,17-2-1,-12 0 1,-12 1-231,0 0 0,0-1-1,0 0 1,0 0 0,0-1 0,-1 0-1,12-4 1,-12 3-696,0 0-1,0-1 1,0 0 0,0 0 0,0 0-1,-1-1 1,8-8 0,12-19-6706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08.8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103 1 10197,'0'0'18758,"-12"11"-17675,-38 38-486,48-45-554,-1 0-1,1 0 0,0 0 1,0 0-1,0 1 0,1-1 1,-1 1-1,1-1 0,0 1 1,1-1-1,-1 1 0,1 0 1,0-1-1,0 1 0,0 0 1,2 7-1,-1 7 89,-1-12-121,1-1-1,-1 0 0,2 0 1,-1 1-1,0-1 0,1 0 0,0 0 1,1 0-1,5 9 0,2 1-24,22 28 0,-22-32 16,-1 0 0,0 0 0,12 25 0,-20-35 19,0 1 0,0-1-1,0 1 1,-1 0 0,1 0 0,-1-1-1,1 1 1,-1 0 0,0 4 0,0-4 52,-20 2 216,6-2-452,-34 3-1256,46-6 1095,0 0-1,0 0 0,0 0 0,0-1 0,0 1 1,0 0-1,1-1 0,-1 0 0,0 1 0,0-1 1,0 0-1,1 0 0,-1 0 0,0 0 0,1 0 1,-1 0-1,1-1 0,-1 1 0,1 0 0,-3-4 1,-10-31-7967,8-9-4877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09.0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1 118 8244,'0'0'17416,"145"0"-15864,-91-6-719,-6-7-545,1 0-176,-20-1-112,-10 1-528,-14 7-1713,-5-7-2113,0-7-432,-10 0-2114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09.2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 1 2801,'0'0'10533,"-2"23"-6696,-1 3-2677,-2 17 1692,1 55 0,4-86-2235,0 1 0,1-1 0,1 0 0,0 1 0,1-1 0,0 0 0,6 15 0,-6-22-542,-1 0 1,1 0-1,0 0 1,0 0-1,0 0 1,1-1-1,-1 1 0,1-1 1,1 0-1,-1 0 1,0 0-1,1-1 0,0 0 1,0 0-1,0 0 1,0 0-1,9 3 1,-13-6-168,0 0 0,0 0 1,0 0-1,0 0 1,0 0-1,0 0 0,-1 0 1,1-1-1,0 1 1,0 0-1,0-1 0,0 1 1,0 0-1,-1-1 0,1 1 1,0-1-1,0 1 1,-1-1-1,1 1 0,0-1 1,-1 0-1,1 1 1,0-1-1,-1 0 0,1 1 1,-1-1-1,1 0 1,-1 0-1,0 0 0,1 1 1,-1-1-1,0 0 1,1 0-1,-1 0 0,0 0 1,0 0-1,0-1 1,3-5-681,4-7-2614,1 0 1,16-22-1,4-2-4769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2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26 241 992,'9'-21'2791,"6"-13"-1698,6-12 1299,21-66 0,-36 85 8459,-7 33-10471,-1 1 1,1 0 0,-1 0-1,-1-1 1,1 1-1,-1-1 1,0 0 0,-1 0-1,-4 7 1,-9 19 36,4-4-154,-4 5 399,3 1 0,-13 40 0,27-73-657,0 0 0,0 0 1,-1 0-1,1-1 0,0 1 0,0 0 0,0 0 0,0 0 1,0 0-1,0 0 0,0 0 0,0 0 0,0 0 0,1 0 1,-1 0-1,0 0 0,0 0 0,1-1 0,-1 1 0,1 0 1,-1 0-1,1 0 0,-1-1 0,1 1 0,0 0 0,-1 0 1,1-1-1,0 1 0,-1-1 0,1 1 0,0 0 1,0-1-1,-1 0 0,1 1 0,0-1 0,0 1 0,0-1 1,0 0-1,0 0 0,1 1 0,5 0-72,0 0 0,0-1 0,0 0 0,12-1 0,-1 0-189,-11 1 44,0-1 1,0 0-1,0 0 0,0-1 0,-1 1 0,1-2 1,0 1-1,-1-1 0,8-4 0,55-38-2426,-55 34 1860,1 0 0,0 2 1,33-16-1,-47 24 790,0 1 0,0 0 0,0 0 0,0 0 0,0-1 0,0 1 0,0 0 0,0 0 0,0 1 0,0-1 0,0 0 0,0 0 0,0 0 0,0 1 0,-1-1 0,1 0 0,0 1 0,0-1 0,0 1 0,0-1 0,0 1 0,-1-1 0,1 1 0,0 0 0,-1-1 1,1 1-1,0 0 0,-1-1 0,1 1 0,-1 0 0,1 0 0,-1 0 0,1 0 0,-1-1 0,1 3 0,11 37 2081,-9-28-1319,3 8 274,14 39 1132,-18-58-2160,0 0 1,1 0 0,-1-1-1,1 1 1,-1-1-1,1 1 1,0-1-1,-1 0 1,1 0-1,-1 0 1,1 0 0,-1-1-1,1 1 1,-1-1-1,1 0 1,3-1-1,6-9-97,0 0 0,0-1-1,-1 0 1,0-1-1,13-22 1,-4 7-1054,17-28-2397,-17 15-2567,-5 0-3979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09.4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9108,'0'0'11221,"0"163"-8323,15-91-337,-1 1-656,-4-14-689,5-14-511,-11-18-465,1-14-240,0-7 0,-5-12-1985,0-27-1073,-5-13-2144,-19-13-2562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09.71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19 8196,'0'0'7366,"22"-4"-6024,70-9 77,-87 12-1239,0 1 1,1 0-1,-1-1 0,0 2 1,0-1-1,1 1 0,-1-1 1,0 1-1,6 3 0,-9-4 5,1 1 0,-1 0 0,0 1-1,0-1 1,0 0 0,0 1 0,0-1 0,0 1-1,-1 0 1,1-1 0,0 1 0,-1 0-1,1 0 1,1 4 0,0 1 392,-1 0-1,0 1 1,0 0 0,-1-1-1,0 1 1,0 0 0,-1 0 0,0 15-1,-1-9-120,1-5-301,-1 0 0,-1 0-1,0 0 1,0 0 0,-1 0 0,0 0 0,0-1 0,-6 11 0,-42 67 150,31-55-265,2-11-528,16-19-657,3-11-4863,5-20 112,11-8-1838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09.93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 0 4370,'0'0'14983,"-5"158"-12134,5-67-80,0-5-367,0-14-946,0-13-880,0-33-544,0-13-32,5-13-432,-5-20-5282,0-19 575,-15-13-3120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10.19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7 4370,'0'0'9426,"24"-1"-7698,76-3-15,-92 3-1388,-1 1-1,1 0 1,0 0-1,0 1 1,-1 0 0,1 0-1,0 1 1,-1 0-1,1 0 1,-1 1-1,0 0 1,9 4 0,-12-3-32,0-1 0,0 1 0,0 0 0,0 0 0,0 0 0,-1 1 0,0-1 0,0 1 0,0 0 0,0 0 0,-1 0 0,0 0 0,0 0 0,2 9 0,-1-4-32,-1 0 1,-1 0 0,1 0-1,-2 0 1,1 0-1,-1 0 1,-1 0 0,0 0-1,0 0 1,-1 0-1,0 0 1,-1 0 0,0 0-1,-1-1 1,0 0-1,0 1 1,-1-1 0,-11 16-1,3-6-149,0-1 1,-19 19-1,-5-7-3045,33-27 1400,0-1 0,-1 0 1,0 0-1,1 0 0,-1 0 0,-9 1 0,-6 3-5350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12.30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462 0 2209,'0'0'20585,"0"2"-18784,0 12-614,-1-1 0,-1 0 0,-4 22 0,0-16-678,0-1 0,-1 0 0,-19 34 1,-30 51-59,-81 135 485,56-99-936,50-82 0,-4 0 0,22-38 0,-21 42 0,27-48 0,7-13-2,0 1-1,0-1 1,0 0-1,0 0 1,0 1-1,0-1 1,0 0-1,-1 1 1,1-1 0,0 0-1,0 0 1,0 1-1,-1-1 1,1 0-1,0 0 1,0 1-1,-1-1 1,1 0 0,0 0-1,-1 0 1,1 1-1,0-1 1,0 0-1,-1 0 1,1 0-1,0 0 1,-1 0 0,1 0-1,0 0 1,-1 0-1,1 0 1,0 0-1,-1 0 1,1 0-1,0 0 1,-1 0 0,1 0-1,0 0 1,-1 0-1,1 0 1,-1-1-1,-1-5-700,2-40-8343,0 42 7442,0-16-7477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17.7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46 1 3282,'0'0'9708,"-3"21"-6629,-19 142 1854,3 51 4071,18-283-8652,2-83-180,1 133-201,0 0-1,1 0 0,1 1 1,1-1-1,12-30 1,-17 48 25,0 1 1,0-1 0,0 1 0,0-1-1,1 1 1,-1-1 0,0 1 0,0-1-1,0 1 1,0-1 0,1 1 0,-1 0-1,0-1 1,1 1 0,-1-1 0,0 1-1,1 0 1,-1-1 0,0 1 0,1 0-1,-1-1 1,0 1 0,1 0 0,-1 0 0,1-1-1,-1 1 1,1 0 0,-1 0 0,1 0-1,-1 0 1,1 0 0,-1-1 0,0 1-1,1 0 1,-1 0 0,1 0 0,-1 0-1,1 0 1,-1 1 0,1-1 0,-1 0-1,1 0 1,-1 0 0,1 0 0,-1 0-1,1 1 1,-1-1 0,1 0 0,-1 0-1,0 1 1,1-1 0,-1 0 0,0 1-1,1-1 1,-1 0 0,0 1 0,1-1 0,-1 1-1,0-1 1,0 0 0,1 2 0,18 34 29,-15-27-22,44 108 676,34 69 483,-71-178-989,-12-27-12,2 10-140,1-38-97,3 0 0,21-93 1,-25 130 28,-1 8 39,0 1 0,1-1 0,-1 1 1,0-1-1,0 1 0,1-1 0,-1 1 0,1-1 0,-1 1 0,1-1 1,0 1-1,-1 0 0,1-1 0,0 1 0,0 0 0,0 0 0,0-1 0,1 0 1,-1 2-4,0-1 1,-1 1-1,1 0 1,0 0-1,-1 0 1,1-1-1,0 1 1,-1 0-1,1 0 1,0 0 0,-1 0-1,1 0 1,0 0-1,-1 0 1,1 0-1,0 0 1,-1 1-1,1-1 1,0 0-1,-1 0 1,1 1 0,0-1-1,-1 0 1,1 1-1,-1-1 1,1 0-1,0 1 1,-1-1-1,1 1 1,-1-1-1,0 1 1,1-1-1,0 2 1,15 22-43,-11-16 44,12 19 177,0 1 0,-2 1-1,13 34 1,18 33 311,-43-79 597,-2-6-4183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18.18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152 81 5010,'0'0'19532,"-15"-13"-17558,-46-40-413,59 52-1365,0-1 1,0 0 0,0 1-1,0 0 1,0 0-1,0 0 1,-1 0-1,1 0 1,0 0-1,-1 0 1,-3 0-1,5 1-142,0 0 0,0 0-1,0 0 1,0 0 0,0 0-1,0 1 1,0-1 0,0 0-1,1 0 1,-1 1-1,0-1 1,0 1 0,0-1-1,0 1 1,1-1 0,-1 1-1,0-1 1,0 1 0,1 0-1,-2 0 1,0 3-14,0-1 0,0 1 0,1 0-1,-1-1 1,1 1 0,0 0 0,0 0 0,-1 8 0,0-3-2,-2 9-10,1 0 1,1 0 0,1 1 0,1 23 0,0-23 45,0-18-70,1 1-1,-1-1 0,1 0 0,-1 0 0,1 0 1,-1 0-1,1 0 0,0 0 0,0 0 0,-1-1 1,1 1-1,0 0 0,0 0 0,0 0 0,0-1 1,0 1-1,0-1 0,0 1 0,0 0 0,0-1 1,0 0-1,0 1 0,0-1 0,0 0 0,0 1 1,1-1-1,-1 0 0,0 0 0,0 0 0,0 0 0,0 0 1,2-1-1,40-2-95,-37-1 71,1 1-1,-1-1 1,0 0 0,0 0 0,0 0 0,0-1-1,-1 0 1,0 0 0,8-11 0,-6 7-66,1 1 1,0 0 0,12-8-1,-18 16 81,0 0 0,0 0 0,0 0 0,0 0 0,0 1 0,0-1 0,0 1 0,0-1 0,-1 1 0,1 0 0,0 0 0,0 0 0,-1 0 0,1 0 0,0 0 0,-1 1-1,1-1 1,1 2 0,83 64 657,-81-65-653,-4-2-121,0-16-16098,3-8 6401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18.5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7 6371,'0'0'15796,"5"22"-13544,62 254 3698,-66-269-5829,6 17 188,-7-23-303,0 0 0,1 0 0,-1-1 0,1 1 0,-1-1 0,0 1 1,1 0-1,-1-1 0,1 1 0,0-1 0,-1 1 0,1-1 0,-1 1 1,1-1-1,0 0 0,-1 1 0,1-1 0,0 0 0,-1 1 0,1-1 1,0 0-1,0 0 0,-1 0 0,1 1 0,1-1 0,-1 0 24,1-2 47,3-7-31,0-1 1,-1 1-1,0-1 0,0 1 0,4-17 1,4-13 115,14-28 5,49-91 0,-70 150-223,-4 7-283,-1 22-4984,-2 4-650,-6 1-3146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18.9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0 250 8676,'0'0'15586,"19"7"-13793,62 19-510,-75-24-1227,-1-1-1,1 0 1,-1 0 0,1 0 0,0-1 0,0 0 0,-1 0-1,1 0 1,0-1 0,0 0 0,-1 0 0,1 0 0,-1-1-1,1 1 1,-1-2 0,1 1 0,-1 0 0,0-1-1,0 0 1,0 0 0,-1-1 0,1 1 0,-1-1 0,0 0-1,0 0 1,0-1 0,0 1 0,-1-1 0,0 1-1,5-10 1,-1 0-33,-1 0 0,0-1 0,0 0 0,-2 0 1,0-1-1,-1 1 0,0-1 0,-1 0 0,0-21 0,-3 34-3,1 1 1,0 0-1,0-1 0,-1 1 1,1-1-1,-1 1 1,0 0-1,0 0 1,0-1-1,0 1 0,0 0 1,0 0-1,-2-3 1,2 5 20,1-1 0,-1 1 1,0-1-1,1 1 0,-1-1 1,0 1-1,1-1 0,-1 1 1,0-1-1,1 1 0,-1 0 1,0 0-1,0-1 1,1 1-1,-1 0 0,0 0 1,0 0-1,0 0 0,1 0 1,-1 0-1,0 0 0,0 0 1,0 0-1,1 0 0,-1 0 1,0 0-1,0 0 0,0 1 1,1-1-1,-1 0 0,0 1 1,0-1-1,1 1 0,-1-1 1,1 1-1,-1-1 0,0 1 1,1-1-1,-1 1 0,1-1 1,-2 2-1,0 2-15,0 0 0,0 1 0,0-1 0,1 1 0,-1-1 0,1 1 0,0-1 0,1 1 0,-1 0 0,1-1 0,0 8 0,-1-3 9,1-7-32,-1 11 44,0 0 0,0 0 0,3 21 0,-1-30-25,0 1-1,0-1 0,1 0 1,-1 0-1,1 0 1,0-1-1,0 1 0,0 0 1,0-1-1,0 1 1,1-1-1,0 1 0,0-1 1,5 4-1,2 1 42,1-1 0,0 0 0,0-1-1,1 0 1,-1-1 0,1 0 0,0-1 0,17 4 0,-22-6-97,0 0 0,0-1 1,0 0-1,14 0 1,-20-1-594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21.36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60 1 3394,'0'0'19219,"-2"7"-17399,-7 39-95,-3 63 0,-9 47-189,14-120-1251,2-7-135,3-25 54,1-10 173,1-23-338,1 0 0,1 0-1,1 0 1,1 1 0,16-51-1,-18 72-35,3-8-31,0 0 0,1 1-1,1 0 1,14-24 0,-20 37 23,-1 1 0,0-1 0,0 1 1,0 0-1,1-1 0,-1 1 0,0-1 0,1 1 1,-1 0-1,0-1 0,1 1 0,-1 0 0,0 0 1,1-1-1,-1 1 0,0 0 0,1 0 1,-1-1-1,1 1 0,-1 0 0,1 0 0,-1 0 1,0 0-1,1 0 0,-1 0 0,1 0 0,-1 0 1,1 0-1,-1 0 0,1 0 0,-1 0 1,0 0-1,1 0 0,-1 0 0,1 0 0,-1 0 1,1 0-1,-1 1 0,0-1 0,1 0 0,-1 0 1,1 1-1,-1-1 0,0 0 0,1 1 1,-1-1-1,1 1 0,12 23-41,-7-13 50,16 32 298,27 69 1,-29-61-39,9 6 45,-27-53-295,0-1 1,0 1 0,0-1 0,1 1 0,0-1 0,-1 0 0,1 0-1,0-1 1,1 1 0,-1 0 0,0-1 0,7 3 0,-9-5-15,0 1 1,0-1-1,0 0 0,0 0 1,0 0-1,0 0 1,0 0-1,0 0 0,0 0 1,0 0-1,0 0 1,0-1-1,0 1 0,0 0 1,0-1-1,0 1 1,0-1-1,0 1 1,0-1-1,0 1 0,-1-1 1,1 1-1,0-1 1,0 0-1,-1 0 0,1 1 1,0-1-1,-1 0 1,1 0-1,-1 0 0,1 0 1,0-1-1,14-38 121,-10 24-47,4-12-11,0-1-1,-3 0 1,0-1-1,3-51 1,0 4-5,-8 43-64,-1 33-31,0 4-1929,-7 27-2243,1-5-3516,5-11-807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2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8548,'0'0'11461,"180"7"-10340,-129-7-289,6 0-640,-6-14-192,-10 7-880,-10-7-2194,-11 1-2848,-15-8-6292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21.85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84 8324,'0'0'7961,"3"28"-4376,-2-20-3279,15 192 4884,-16-183-4686,1 12 776,1 1 0,9 47 0,-6-66-568,-1-15-476,1-14-160,-1-3-48,64-294 115,-68 314-148,0 0 1,1-1 0,-1 1 0,0 0-1,0 0 1,1 0 0,-1-1-1,1 1 1,-1 0 0,1 0-1,0 0 1,-1 0 0,1 0-1,0 0 1,0 0 0,-1 0-1,1 1 1,0-1 0,0 0-1,0 0 1,0 1 0,0-1-1,0 0 1,0 1 0,0-1 0,1 1-1,-1 0 1,0-1 0,0 1-1,0 0 1,3-1 0,-1 2-2,0 0 0,1 0 0,-1 0 0,0 0 1,0 1-1,0-1 0,0 1 0,0-1 0,-1 1 0,1 0 1,3 3-1,38 36 521,-27-24-110,37 28 1,-34-29-355,12 6-1,-27-21-34,-4-5 61,-1-31-287,-1-1-1,-2 1 0,-1 0 0,-16-61 1,19 95 55,1 0 1,0 0-1,0-1 0,-1 1 1,1 0-1,-1 0 1,1 0-1,-1 0 1,0 0-1,1 0 1,-1 0-1,0 0 1,1 1-1,-1-1 0,0 0 1,0 0-1,0 1 1,0-1-1,-2-1 1,-23 2-5712,-2 6-2126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22.60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2161,'0'0'18739,"1"4"-16628,3 6-1459,1 0 1,0-1 0,1 1-1,0-1 1,0 0 0,1-1-1,0 0 1,1 0 0,11 10 0,4 5-121,23 23-85,2-1 0,2-3-1,2-2 1,1-2 0,81 42 0,-103-68-269,-12-4-263,-19-8-34,0 0 1,-16 3-9193,2-3 4616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23.8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 1 624,'0'0'17902,"0"26"-15138,-4 170 2470,10-46-1749,-3-128-3226,0-1 0,2 0-1,0 0 1,15 38-1,-14-44-178,-5-13-246,-1-5-67,-1-13-179,-6-139-4120,-14 0-4665,14 103 5733,-1-7 235,-1 19 12334,17 40-5220,41 1-3475,-23 3 74,29 4 466,-52-7-860,1 0 0,0 0 0,0 0 1,0 1-1,0-1 0,-1 1 0,1 0 0,-1 0 0,0 0 0,5 4 1,-3 0 172,0 0 0,-1 0 1,0 1-1,0-1 0,0 1 1,-1 0-1,1 0 0,-2 0 1,1 1-1,-1-1 0,0 1 1,-1-1-1,0 1 0,0 0 1,0-1-1,-2 16 0,1-21-225,-1 0 0,1 0 0,0 0-1,-1 0 1,0 0 0,1-1 0,-1 1-1,0 0 1,0 0 0,0-1 0,0 1-1,0-1 1,0 1 0,-1-1 0,1 0 0,0 1-1,-1-1 1,1 0 0,-1 0 0,0 0-1,-1 1 1,-44 20 185,27-13-111,-33 16-37,51-24-115,4-10-9959,8-8 2510,7-3-3393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24.13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0 9636,'0'0'3703,"0"23"908,0 153 1386,-1-136-5065,2-1 0,1 1 0,3-1-1,1 1 1,1-2 0,16 45 0,-18-66-913,-5-14-83,0-24-4272,0 12 3235,-1 0 1,-1 0-1,1 0 0,-2 0 0,-3-10 0,-5-22-3619,1-10-1624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24.4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7459,'0'0'12785,"21"0"-10691,65 0-218,-80-1-1689,0 1 1,0 0 0,0 0-1,0 1 1,0 0 0,-1 0-1,1 0 1,0 0 0,-1 1-1,1 0 1,-1 0 0,1 1-1,-1-1 1,0 1 0,0 0 0,0 1-1,6 5 1,14 9 534,-22-16-603,0 1-1,0-1 1,-1 0-1,1 1 0,-1 0 1,0-1-1,1 1 1,-1 0-1,-1 0 1,1 0-1,0 1 1,-1-1-1,1 0 0,-1 1 1,0-1-1,1 7 1,-1-2 130,0 1 1,-1-1-1,0 0 0,0 1 1,-1-1-1,-2 11 0,1-13-205,-1 1 0,0-1 1,0 0-1,0-1 0,0 1 0,-1 0 0,0-1 0,0 0 0,-1 0 0,1 0 0,-1 0 0,-6 4 0,-22 25 77,9-18-121,18-10-122,1-1 1,-1 1-1,-1-1 0,1 0 1,-1 0-1,-7 4 0,-2 1-629,14-9 62,1 0 0,-1-1 0,1 1 0,-1 0 0,1-1 0,-1 1 0,1-1 0,-1 1 0,0-1 0,1 0 0,-1 0 0,-3 0 1,-5 0-6377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2:26.90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5843,'0'0'16004,"2"2"-14005,45 52 2696,38 26-2263,-49-47-1919,24 17-125,124 80-1,-116-86-134,95 80 0,-153-116-253,0 0 0,0-1 0,1-1 0,21 10 0,-32-16-19,0 0 1,0 0-1,0 0 0,0-1 1,0 1-1,0 0 0,0 0 1,0 0-1,0-1 0,0 1 1,0 0-1,0 0 0,0 0 1,0 0-1,0-1 0,0 1 1,0 0-1,0 0 0,0 0 0,0 0 1,0-1-1,0 1 0,0 0 1,1 0-1,-1 0 0,0 0 1,0 0-1,0 0 0,0-1 1,0 1-1,0 0 0,1 0 1,-1 0-1,0 0 0,0 0 1,0 0-1,0 0 0,1 0 1,-1 0-1,0 0 0,0 0 1,0 0-1,0 0 0,1 0 1,-1 0-1,0 0 0,0 0 1,1 0-1,-11-12-1777,-5 3-1594,-3-3-5812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3:03.6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71 912,'0'0'24830,"3"-3"-23488,5 0-1120,0 1-1,1-1 0,-1 1 0,0 1 0,1 0 1,-1 0-1,1 0 0,-1 1 0,1 1 1,10 1-1,12-2 363,26 1-45,76-3 2,-116 0-594,0 0 0,0-1 0,0-1 0,-1 0 1,28-12-1,-35 12-128,-6 3-124,-1 0-1,0 1 0,0-1 1,0 0-1,0 0 1,0 0-1,0-1 0,0 1 1,0 0-1,0-1 0,-1 1 1,1-1-1,0 0 1,1-1-1,-12 2-8675,-5 9 6339,7-3 293,-26 13-7634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3:03.7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0 2865,'0'0'17704,"-4"158"-15495,4-106-720,0-6-336,9-13-625,6 0-288,-5-1-192,-6-25-48,6 6-352,0-6-1585,-5-7-1409,4-14-2736,1-25-4355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3:04.22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10197,'0'0'3759,"0"29"-649,0-2-2367,5 172 3215,-1-154-2709,2 1-1,2-1 1,18 61 0,-25-103-1258,0 0 1,0 0 0,1 0 0,-1 0-1,1 0 1,-1 0 0,1 0 0,0-1-1,0 1 1,1-1 0,-1 1 0,0-1-1,1 0 1,-1 0 0,1 0 0,0 0-1,-1-1 1,1 1 0,0-1 0,0 0-1,0 1 1,0-1 0,1-1 0,-1 1-1,0 0 1,0-1 0,0 1 0,1-1 0,-1 0-1,6-1 1,0 0-132,0-1 0,-1 1-1,1-2 1,-1 1 0,0-1 0,1-1-1,-1 1 1,-1-1 0,1-1 0,11-8-1,-7 4-32,-2 3 77,0-1 1,-1 0-1,0-1 0,0 0 0,-1 0 0,0-1 0,0 0 1,-1-1-1,0 1 0,11-22 0,-18 30 210,1 0 0,-1 1 1,1-1-1,-1 0 0,1 0 0,-1 0 0,0 0 0,1 0 0,-1 0 0,0 0 1,0 0-1,0 1 0,0-1 0,0 0 0,0 0 0,0 0 0,0 0 0,0 0 0,0 0 1,0 0-1,-1 0 0,1 0 0,0 0 0,-1 0 0,1 0 0,-1 0 0,1 1 1,-1-1-1,1 0 0,-1 0 0,0 1 0,1-1 0,-1 0 0,0 1 0,1-1 0,-1 0 1,0 1-1,0-1 0,-1 0 0,-3 0 218,1 0 0,-1 1 0,1-1 0,-1 1 0,0 0 0,-8 1 0,-2 0-708,14-1 385,0 0 1,0 0 0,0 0 0,0 1 0,0-1 0,0 0 0,0 1 0,0-1 0,0 0 0,0 1 0,0-1 0,0 1 0,0-1 0,0 1 0,1 0 0,-1-1 0,0 1 0,0 0 0,1 0 0,-1-1 0,0 1 0,1 0 0,-1 0 0,0 1 0,0 1-21,0 1 0,-1-1 0,2 0 1,-1 0-1,0 0 0,1 1 0,-1-1 1,1 4-1,0-1-14,0-1 0,0 0 1,1 1-1,0-1 0,0 0 0,0 0 1,0 1-1,1-1 0,0 0 0,3 7 0,-1-8-3,0 0 0,0 0 0,1 0-1,-1 0 1,1-1 0,0 0-1,-1 0 1,2 0 0,-1 0 0,0-1-1,0 0 1,1 0 0,-1-1-1,1 1 1,7 0 0,11 1-2402,0-1 1,33-1-1,-40-1-527,12 0-3907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3:04.7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224 11 4466,'0'0'20609,"-15"-2"-18650,4 0-1615,7 0-272,0 1 1,-1 0-1,1 0 1,0 1 0,-1-1-1,1 1 1,-1 0-1,1 0 1,-1 0-1,1 1 1,0 0 0,-1 0-1,1 0 1,0 0-1,0 0 1,-1 1-1,1 0 1,0 0 0,-5 4-1,-1 2-41,1 0-1,0 1 1,1 1-1,0-1 1,0 1-1,1 1 0,0-1 1,1 1-1,0 1 1,1-1-1,0 1 1,1 0-1,0 0 1,1 0-1,0 0 1,1 1-1,1-1 1,-1 21-1,3-30-40,-1-1 0,1 1-1,-1 0 1,1-1 0,0 1 0,0-1-1,0 1 1,0-1 0,1 0 0,-1 1 0,1-1-1,-1 0 1,1 0 0,0 0 0,0 0-1,0 0 1,0 0 0,0-1 0,0 1-1,1-1 1,-1 1 0,0-1 0,1 0 0,2 1-1,10 4 6,0 0 1,29 6-1,-34-9 0,7 1 1,42 13 14,-55-15-14,-1-1 0,0 1 0,1-1 0,-1 1 0,0 0 0,0 0 0,-1 1 0,1-1 0,0 1 1,-1-1-1,1 1 0,-1 0 0,0 0 0,2 4 0,-3-5 42,0 0-1,0 1 1,-1-1-1,1 1 1,-1-1-1,1 1 1,-1 0-1,0-1 1,0 1-1,0-1 1,-1 1 0,1 0-1,0-1 1,-1 1-1,0-1 1,0 1-1,0-1 1,0 0-1,0 1 1,0-1-1,0 0 1,-1 0 0,1 0-1,-1 0 1,0 0-1,-1 2 1,-4 1 53,0-1 0,1-1 0,-1 1 0,0-1 0,-1 0 0,1-1 0,-1 1 0,-9 0 0,-18 0-3253,34-7-378,1-19-2220,0-9-2959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2.3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8644,'0'0'9380,"-5"118"-7107,5-70-736,0 1-705,0-1-559,0-6-273,15-1-145,6-13-1759,-11-7-2899,5-7-2784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3:05.30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0 7684,'0'0'11015,"-1"21"-9185,0 5-1166,-2 11 880,2 1 0,4 49 0,-2-82-1487,0 0 0,1 0-1,-1-1 1,1 1 0,0 0-1,0-1 1,1 1 0,-1-1-1,1 0 1,0 0 0,0 0 0,0 0-1,1 0 1,0-1 0,-1 0-1,1 1 1,0-1 0,0-1-1,9 5 1,-7-4-166,0 0 0,0 0 1,0-1-1,1 0 0,-1 0 0,1-1 0,-1 0 0,1 0 0,0-1 1,0 1-1,-1-1 0,1-1 0,0 1 0,12-4 0,-17 4 71,0-1 0,0 0 0,0 0 0,0-1 0,0 1 0,0 0 0,0 0 0,0-1 0,-1 1 0,1-1 0,2-3 0,-3 4 40,0-1-1,1 0 1,-1 1 0,1 0 0,-1-1-1,1 1 1,-1 0 0,1 0 0,0-1-1,0 1 1,-1 1 0,1-1 0,0 0-1,0 0 1,0 1 0,0-1-1,0 1 1,0 0 0,3-1 0,-1 2 103,0-1 1,0 1 0,-1 0-1,1 0 1,0 0 0,-1 1-1,1-1 1,-1 1 0,1 0-1,-1 0 1,0 0 0,0 1-1,0-1 1,6 6 0,-5-4 3,0 0 0,1-1 0,-1 1 0,1-1 0,0 0 0,0-1 0,0 1 0,8 2 0,15 4-51,-19-5-18,1-1 1,0 0-1,0-1 0,18 2 0,-27-8 123,-1-254 2657,-13 258-5253,-5 0-3277,16 0 3736,-9 0-6873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3:24.7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53 21 3570,'0'0'20470,"-8"28"-19061,-25 88-152,30-101-943,0 0 1,1 1 0,0-1-1,1 0 1,1 1 0,2 16 0,-1 7 344,-1-29-533,0-1 1,1 1-1,0-1 0,0 1 1,4 12-1,-4-19-121,0-1 1,0 0-1,0 1 0,0-1 1,0 0-1,1 0 0,-1 0 1,1 0-1,-1 0 0,1 0 1,0 0-1,0 0 0,0-1 1,0 1-1,0-1 0,0 1 1,0-1-1,0 0 0,1 0 1,-1 0-1,0 0 0,1 0 1,-1-1-1,6 2 0,-1-1 0,0 0 0,0-1 0,0 0 0,-1 0 0,15-1 0,-18 0-2,-1 0 0,1 0 0,0 1 0,-1-1 0,1-1 0,-1 1 0,1 0 0,-1-1 0,0 1-1,0-1 1,1 0 0,-1 0 0,0 1 0,0-2 0,-1 1 0,4-4 0,2-7 10,-1 0 0,0-1-1,-1 0 1,0 0-1,-1-1 1,-1 1-1,0-1 1,-1 0 0,-1 0-1,0 0 1,-1 1-1,0-1 1,-2 0 0,1 0-1,-2 0 1,0 1-1,-8-25 1,1 21 22,0 0 1,-1 1-1,-1 0 0,-21-23 0,32 39 1,0-1-1,0 1 1,0 0-1,0-1 1,-1 1-1,1 0 1,0 0-1,-1 0 1,1 0-1,-1 0 1,1 1-1,-1-1 1,0 0-1,1 1 1,-1-1-1,0 1 1,1-1-1,-1 1 1,0 0-1,1 0 1,-1 0-1,0 0 1,0 0-1,1 0 1,-1 0-1,0 0 1,0 1 0,1-1-1,-1 1 1,1-1-1,-1 1 1,0 0-1,1 0 1,-1 0-1,1-1 1,-1 1-1,1 1 1,0-1-1,-1 0 1,1 0-1,0 0 1,0 1-1,0-1 1,-2 3-1,-6 20 80,9-22-195,-10-2-9303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3:27.1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59 9 7251,'0'0'12993,"-3"25"-11603,0 2-934,-6 129 2183,9-129-1648,1-1 0,5 27 0,-5-47-877,0 0-1,0 0 1,0-1-1,1 1 1,0-1 0,0 1-1,0-1 1,1 0 0,0 1-1,0-1 1,0-1 0,1 1-1,-1 0 1,1-1 0,7 7-1,-10-11-105,0 1 1,0-1-1,-1 1 0,1-1 0,0 1 0,0-1 1,0 0-1,0 1 0,0-1 0,0 0 0,-1 0 1,1 0-1,0 0 0,0 0 0,0 0 0,0 0 1,0 0-1,0 0 0,0 0 0,0 0 0,0 0 1,0-1-1,-1 1 0,1 0 0,0-1 0,0 1 1,0-1-1,-1 1 0,1-1 0,0 1 0,0-1 1,-1 0-1,1 1 0,0-1 0,-1 0 0,1 1 1,-1-1-1,1 0 0,0-1 0,14-33 188,-14 32-181,9-36 99,-2-1 0,-1 0 0,-2 0-1,-2 0 1,-2-44 0,-1 79-85,0 1 0,-1-1 0,0 0 0,0 1 0,0-1 0,0 1 0,-1-1 0,1 1 0,-1-1-1,0 1 1,-1 0 0,1 0 0,-1 0 0,-3-4 0,5 7 10,0 0 0,0-1 0,-1 1 0,1 0 0,-1 0 0,1 0 0,0 0 0,-1 1 0,0-1 1,1 0-1,-1 0 0,1 1 0,-1-1 0,0 1 0,1 0 0,-1-1 0,0 1 0,0 0 0,1 0 0,-1 0 0,0 0 0,0 1 0,1-1 0,-1 0 0,0 1 0,1-1 0,-1 1 0,0-1 0,1 1 0,-1 0 0,1 0 0,-1-1 0,1 1 0,-1 0 0,1 1 1,0-1-1,0 0 0,-1 0 0,0 2 0,-20 17-8,13-14-33,2 1-1,-1 0 1,-8 10-1,4 4-2745,0-3-6373,6-10 172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3:28.7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 0 7171,'0'0'17923,"-3"3"-15159,1 2-2431,0-1 0,-1 1 1,2 0-1,-1-1 0,0 1 0,1 0 0,0 0 0,0 0 0,0 9 0,0 55 571,1-47-558,-1 42-146,-1-31-157,2 1-1,8 64 1,8-42-43,-13-53-40,-2-30-8233,-1 8-846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3:30.3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70 3362,'0'0'18651,"3"1"-16514,6 1-1566,1 1-1,-1-2 1,0 1 0,1-1 0,-1-1 0,1 0 0,-1 0 0,1-1 0,15-3-1,8-4 12,44-16-1,-39 11-145,-10 4-292,-20 5-115,0 2 0,0-1-1,0 1 1,1 0 0,-1 0-1,0 1 1,15-1 1707,-23 0-3611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3:30.6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 1 10101,'0'0'11832,"0"23"-9522,0 163 2068,2-118-2428,15 106 1,-16-164-1793,-1-13-173,-7-18-1422,-20-38-7066,17 15 2202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3:36.1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0 246 9156,'0'0'14935,"5"22"-13294,17 69-526,-21-88-1016,0 0-1,0 1 1,0-1 0,0 0 0,1 1-1,-1-1 1,1 0 0,0 0 0,0 0-1,0 0 1,0-1 0,1 1 0,-1-1-1,1 1 1,-1-1 0,1 0 0,0 0-1,0 0 1,3 2 0,0-2 51,-1-1 1,1 0-1,0 1 0,-1-2 0,1 1 1,0-1-1,10 0 0,-7 0-96,-7 0-42,-1-1 1,0 1-1,0 0 1,1-1-1,-1 1 1,0-1-1,0 0 1,0 1 0,1-1-1,-1 0 1,0 0-1,0 0 1,0 0-1,0 0 1,-1 0-1,1 0 1,0 0-1,0 0 1,-1 0-1,1 0 1,0 0-1,0-3 1,12-31 154,-10 25-94,7-20 9,-2 0 0,-1-1 0,-2 0 0,0 0 0,-3 0 0,0-46 0,-3 72-28,0-1 1,-1 0 0,1 1-1,-1-1 1,0 1 0,-1 0 0,1 0-1,-1 0 1,0 0 0,0 0-1,-1 0 1,-5-6 0,1 1-3,7 9-39,0 0 1,0 0 0,0 0 0,0 0-1,0 0 1,-1 0 0,1 1 0,0-1-1,0 0 1,-1 1 0,1-1 0,0 1-1,-1-1 1,1 1 0,-1 0 0,1-1-1,-1 1 1,1 0 0,-1 0 0,1 0-1,0 0 1,-1 0 0,1 0 0,-1 1-1,1-1 1,-1 0 0,1 1 0,0-1-1,-1 1 1,-1 1 0,-2 0 52,-1 1 1,1 0-1,0 0 0,1 1 1,-10 7-1,7-3-66,-1 1 0,1 1 0,1-1 0,-1 1 0,2 0 0,-1 1 0,1-1 0,1 1 0,-4 13 0,1 3 0,1-1 0,-5 48 0,10-6 0,2-67-6,0 1 1,0 0-1,0-1 1,0 1-1,0-1 0,0 1 1,0-1-1,0 0 1,1 1-1,-1-1 1,1 0-1,-1 0 0,1 0 1,2 2-1,10 8-302,6 4-1393,-2-11-4850,-8-4 2069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8:25.8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0 118 7171,'0'0'19868,"19"-4"-19084,35-8 74,0 2-1,87-3 0,-113 13-729,-1 1-51,0-1-1,-1-1 1,1-2-1,-1 0 1,34-10-1,-48 5-955,-11 6 117,0 0-1,0 0 1,-1 1-1,1-1 1,-1 0-1,1 0 1,-1 0 0,0 0-1,0 0 1,0 0-1,0 0 1,0 0 0,0 0-1,-2-3 1,2 5 725,-4-20-8765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8:26.16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 8868,'0'0'15642,"23"0"-14284,1-1-1078,3 0-7,1 0 1,-1 2-1,46 7 1,-69-7-228,-1 0 0,0 0 0,1 0 0,-1 0 0,0 1 0,0-1 0,0 1 0,0 0 0,0 0 0,0 0 0,-1 0 0,1 1 0,0-1 0,-1 1 0,0-1 0,0 1-1,0 0 1,0 0 0,0 0 0,0 0 0,-1 0 0,1 0 0,-1 0 0,1 5 0,1 6 351,-1 0 0,0 0-1,-1 0 1,-2 25 0,1-14-161,-1-2-60,-1 1 0,-1-1 1,-1 0-1,-12 38 0,-40 89-19,48-129-348,-3 7 220,1-11-6219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8:27.62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34 3602,'0'0'18336,"16"3"-16236,-5-1-1705,9 3 213,0-2-1,0 0 0,30 0 1,-16-2-63,-13 0-538,0-1 0,0-1 0,0 0 0,0-2 0,33-8 0,-52 10-885,0 0-1,0 0 1,-1-1 0,1 1 0,0 0-1,-1-1 1,1 1 0,-1-1-1,0 0 1,1 1 0,-1-1 0,0 0-1,0 0 1,1-2 0,0-9-8004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6.0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0 11509,'0'0'9261,"18"12"-8715,152 94 1570,-156-98-1958,0 1 0,0 1 1,-1 0-1,-1 1 0,1 0 0,10 13 0,-21-19-126,-1-1 0,1 0 0,-1 1 0,0-1 0,0 1 0,-1 0 0,1-1 0,-1 1 0,0 0 0,0-1 0,-1 1 0,1 0 0,-1-1 0,0 1 0,0-1 0,-1 1 0,1-1 0,-3 5 1,-6 5 97,1 0 0,-2-1 0,0 0 1,0-1-1,-1-1 0,-20 16 0,-88 54 586,113-76-772,0-1 0,-1-1 0,0 1 0,1-1 0,-1-1 0,-11 3 1,-9-2-6112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2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1 340 11045,'0'0'3391,"19"-20"-203,53-58-1598,86-119 0,-136 155-1475,-21 40 312,-6 2-207,-1 1 0,1 0 0,0 0 0,0 1 0,0 0 0,0-1 0,0 2 0,0-1 1,1 1-1,-1-1 0,1 1 0,-1 0 0,1 1 0,0-1 0,1 1 0,-1 0 0,-4 5 0,-6 9-97,1 0-1,-17 30 0,28-44 10,-5 6 59,2 0 0,-1 0 0,2 1 0,-1 0 0,1-1 0,1 2 0,0-1 0,1 0 0,0 1 0,0-1 0,1 18 0,1-28-221,0 0 0,1 0 1,-1 0-1,0 0 0,1 0 0,-1 0 0,1 0 0,-1 0 0,1 0 1,-1 0-1,1 0 0,0-1 0,-1 1 0,1 0 0,0 0 0,0-1 0,-1 1 1,1 0-1,0-1 0,0 1 0,0 0 0,0-1 0,0 0 0,0 1 1,0-1-1,0 0 0,0 1 0,0-1 0,0 0 0,0 0 0,0 0 0,0 0 1,2 0-1,45-1-2382,-40 0 1765,-1 1-7,-1-1-1,1 0 1,-1-1-1,1 1 1,7-4-1,41-25-5388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8:27.8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6227,'0'0'8596,"0"111"-5139,0-52-767,0-7-353,0 1-529,0-7-591,5-14-705,-5-5-384,4-8-128,-4-12-272,0-1-1361,5-6-1104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8:28.1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6675,'0'0'8118,"6"21"-4524,42 165 3049,-46-178-6326,9 23 664,-11-30-981,1 0-1,-1 0 1,1 0 0,-1 0-1,1 0 1,0-1-1,-1 1 1,1 0 0,0 0-1,0 0 1,0-1-1,0 1 1,-1 0 0,1-1-1,0 1 1,0-1-1,0 1 1,0-1 0,0 1-1,1-1 1,-1 0 0,0 1-1,2-1 1,-2-1-86,0 1-1,0-1 1,0 0 0,1 0 0,-1 0 0,0 0 0,0 0 0,-1 0 0,1 0-1,0-1 1,0 1 0,0 0 0,-1 0 0,1-1 0,0 1 0,0-3-1,2-2-236,12-23-386,-9 17 314,1 0-1,0 0 1,0 1-1,13-16 1,-19 26 399,-1 1 0,1-1 0,-1 1 0,1-1 0,-1 1 0,1-1 0,-1 1 0,1 0 0,-1-1 0,1 1 0,0 0 0,-1-1 0,1 1 0,0 0 0,-1 0 0,1 0 0,0-1 0,-1 1 0,1 0 0,0 0 0,-1 0 0,1 0 0,0 0 0,0 0 0,-1 1 0,1-1 0,0 0 0,-1 0 0,1 0 0,0 0 0,-1 1 0,1-1 0,-1 0 0,1 1 0,0-1 0,-1 1 0,1-1 0,-1 1 0,1-1 0,-1 1 0,1-1 0,-1 1 0,1-1 0,-1 1 0,0-1 0,1 2 0,16 35 1586,-12-26-895,1 8 254,-4-14-735,-1 0 1,0-1-1,1 1 1,0-1-1,0 1 0,1-1 1,-1 0-1,5 6 0,-3-9-174,-3-1-240,10-13-12958,2 0 5027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8:28.3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73 7283,'0'0'13959,"140"-7"-11942,-76-6-1041,-6 13-496,-5-13-352,-9 13-128,-5-7-560,-15 1-913,-4-1-688,-16 1-3761,-4-7-1410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8:28.5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0 1921,'0'0'15015,"-5"125"-11478,5-60-687,10 8-545,-1-14-673,1-14-863,0-12-593,-1-13-176,-4-14-224,0-6-1537,5 0-2017,-5-6-2577,4-27-2945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8:29.03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 5042,'0'0'4869,"9"21"-40,1 0-3602,73 145 7193,-79-158-7902,-2-5-366,0 1 0,0-1 1,1 0-1,-1 1 0,1-1 1,0 0-1,-1-1 0,1 1 0,1 0 1,-1-1-1,6 4 0,-9-6-166,0 0 0,1 0 0,-1 0 0,0 0 0,1 1 0,-1-1 0,0 0 0,1 0 0,-1 0-1,1 0 1,-1 0 0,0 0 0,1 0 0,-1 0 0,0 0 0,1 0 0,-1 0 0,1 0 0,-1-1 0,0 1 0,1 0-1,-1 0 1,0 0 0,1 0 0,-1 0 0,0-1 0,0 1 0,1 0 0,-1 0 0,0-1 0,1 1 0,-1 0 0,0 0-1,0-1 1,1 0 0,25-36-1331,-21 29 1124,1-1-1,0 0 1,14-14 0,-13 16 91,1 1 1,-1 0-1,1 1 1,1 0 0,-1 0-1,1 1 1,0-1-1,12-3 1,-16 7 134,0 0 1,-1 0 0,1 0 0,0 0 0,-1 1 0,1-1-1,0 1 1,0 1 0,0-1 0,-1 1 0,1-1 0,0 1 0,-1 1-1,1-1 1,-1 1 0,1 0 0,-1-1 0,0 2 0,6 3 0,38 39 1272,-41-37-1076,0 0 0,1-1 0,0 1 1,0-2-1,0 1 0,1-1 0,0 0 1,0-1-1,1 0 0,10 4 0,-19-9-212,0 0-1,0 0 1,0 1-1,0-1 1,0 0-1,0-1 1,0 1-1,0 0 1,1 0-1,-1 0 1,0-1-1,0 1 1,0 0-1,0-1 1,-1 1-1,1-1 0,0 1 1,0-1-1,0 0 1,0 1-1,0-1 1,-1 0-1,1 0 1,0 1-1,-1-1 1,1 0-1,0 0 1,-1 0-1,1-1 1,13-33-346,-12 30 315,4-20-250,-1-1-1,-1 0 1,-1 0 0,-2-49-1,-1 74 322,0 1-1,0-1 0,-1 0 1,1 0-1,0 0 0,-1 0 1,1 0-1,-1 0 1,1 0-1,-1 1 0,1-1 1,-1 0-1,0 0 0,1 1 1,-1-1-1,0 1 0,0-1 1,1 0-1,-1 1 0,0-1 1,0 1-1,0 0 0,0-1 1,0 1-1,0 0 0,1-1 1,-1 1-1,0 0 0,0 0 1,0 0-1,0 0 0,0 0 1,-2 0-1,0 0 167,0 0 1,0 0-1,-1 0 1,1 0-1,0 1 0,-1-1 1,1 1-1,0 0 0,-6 2 1,2 2-6,1 1 0,0-1 1,0 1-1,0 0 0,1 0 1,0 1-1,-5 7 0,-16 19 80,18-20-303,-1 2-1476,1-10-5324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8:30.97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5 2257,'0'0'17846,"0"0"-17767,0 0 1,0 0-1,0 0 1,0 0-1,0 0 1,0-1 0,-1 1-1,1 0 1,0 0-1,0 0 1,0 0-1,0 0 1,0 0 0,0 0-1,0 0 1,0 0-1,0-1 1,0 1-1,0 0 1,0 0 0,0 0-1,0 0 1,0 0-1,0 0 1,0 0-1,0 0 1,0-1-1,0 1 1,0 0 0,0 0-1,0 0 1,0 0-1,0 0 1,0 0-1,0 0 1,0 0 0,0 0-1,0-1 1,0 1-1,1 0 1,-1 0-1,0 0 1,0 0 0,0 0-1,0 0 1,0 0-1,0 0 1,0 0-1,0 0 1,0 0 0,0 0-1,1 0 1,-1 0-1,0 0 1,0 0-1,0 0 1,0 0 0,0-1-1,0 1 1,0 0-1,0 1 1,1-1-1,12 14 566,1 1-1,1-2 0,0 0 0,1-1 0,23 14 1,-6-4-170,49 31 511,160 75 0,-196-105-944,-22-9-10,-22-12-37,1 0 0,-1 0 0,1 0 0,-1-1 0,1 1-1,0-1 1,0 0 0,0 0 0,0 0 0,0 0 0,0 0 0,0 0 0,3-1-1,-9-2-775,3 2 689,-2-2-514,0 0 0,0 0 0,0 1 0,0-1 0,-1 1 0,1 0 0,0-1 0,-1 1 0,1 0 0,-3 0 0,-14 0-7678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8:34.22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501 1 2865,'0'0'22920,"-2"58"-21518,-3 1-1,-2-1 1,-29 114 0,-75 163-1065,29-95 55,75-217-386,-89 309 204,96-330-211,-2 8 5,-1 0 1,0 0-1,0 0 0,-1 0 0,0-1 0,-1 0 0,-8 12 0,12-20 4,-7 7-536,4 3 500,3-6 31,-1 0-1,1 0 1,0 0-1,0 0 0,0 9 1,1-13 277,-5 32-299,-7 45 114,-1 12-16,10-82-74,2-7 78,0-1-450,0 0 230,0 0 0,0 0 0,1-1 0,-1 1 0,0 0 0,0-1 0,0 1 0,0 0 0,1-1 0,-1 1 0,0-1 0,0 1 0,1-1 0,-1 0 0,0 1 0,1-1 0,-1 0 0,0-1 0,-19-19-4305,-7 0-5170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8:35.1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4194,'0'0'13753,"6"0"-11890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8:35.96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1 688,'0'0'16901,"3"7"-13995,67 99 2170,27 64-2824,-47-70-1672,-3 2 0,-5 2 0,-5 2 0,-4 2 0,21 126-1,0 24-435,-47-230-105,16 37 0,3 14-15,-25-79-104,-1 0 1,0 1-1,0-1 1,0 1 0,0-1-1,0 1 1,0-1-1,0 0 1,0 1-1,0-1 1,0 1-1,0-1 1,0 1 0,0-1-1,0 0 1,0 1-1,0-1 1,0 1-1,-1-1 1,1 1-1,0-1 1,0 0 0,0 1-1,-1-1 1,1 0-1,0 1 1,-1-1-1,1 0 1,0 1-1,-1-1 1,1 0-1,0 0 1,-1 1 0,1-1-1,0 0 1,-1 0-1,1 0 1,-1 1-1,-21 0-3890,-3 1-2426,2 16-1128,-2 7-1979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8:36.49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1 119 320,'0'0'19201,"4"0"-17643,125 1 4354,177-5-2236,-169-16-3024,29-2-236,-120 20-254,0 2 0,0 2 0,0 3 1,0 1-1,50 13 0,-5 1-103,-78-19-75,-10-1-157,-4-3-46,0 1 0,0-1 1,-1 0-1,1 1 0,0-1 0,-1 1 1,0-1-1,1 1 0,-1 0 1,0 0-1,0-1 0,-1 1 1,1 1-1,-3-3 0,-6-7-1303,-18-26-4777,-1-2-2883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2.9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2 6259,'0'0'19454,"0"-1"-19417,-1 1 0,1 0 1,-1 0-1,1 0 0,0 0 0,-1 0 0,1 0 0,-1 0 1,1 0-1,-1 0 0,1 0 0,-1 0 0,1 0 0,-1 0 1,1 0-1,-1 0 0,1 0 0,0 1 0,-1-1 0,1 0 1,-1 0-1,1 1 0,0-1 0,-1 0 0,1 0 0,-1 1 1,1-1-1,-1 1 0,0 2-60,0 1 0,1-1 0,-1 0 0,1 1 0,-1-1 0,1 1 0,0-1 0,0 0 0,1 6 0,0 5-83,-1-1 80,2-1 1,-1 1-1,2-1 0,-1 1 1,2-1-1,5 16 0,4 2 29,20 35 0,-27-52 945,-17-10 541,4-2-1602,-88 10 396,54-9-5453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8:37.0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4722,'0'0'13612,"1"29"-11681,5 56 741,4 0-1,36 146 1,-41-214-2493,19 50 338,-24-67-515,0 1 0,0-1 1,0 1-1,0-1 0,0 1 0,1-1 1,-1 0-1,0 1 0,0-1 1,0 1-1,1-1 0,-1 0 0,0 1 1,0-1-1,1 1 0,-1-1 0,0 0 1,1 1-1,-1-1 0,0 0 0,1 0 1,-1 1-1,1-1 0,-1 0 0,0 0 1,1 0-1,-1 1 0,1-1 0,-1 0 1,1 0-1,-1 0 0,1 0 1,-1 0-1,1 0 0,0 0 0,7-17-112,3-23-168,2 0 1,26-54-1,-38 91 236,1 0 0,-1 0 0,1 1 0,0-1 0,-1 1 0,1 0 0,0-1 0,0 1 0,1 0 0,-1 0 0,0 0-1,1 1 1,-1-1 0,1 0 0,-1 1 0,4-2 0,0 9-99,15 48 1375,18 73 1,-12-33-28,-21-79-1133,-4-12-71,-1 0 1,0 1-1,0-1 1,0 0-1,0 0 1,-1 0-1,1 6 1,0-9-150,-1 0 0,0 0 0,1 0 0,-1 0 0,1 0 0,-1 0 0,1 0 0,-1-1 0,0 1 0,1 0 0,-1 0 0,0 0 0,1 0 0,-1-1 0,1 1 0,-1 0 0,0 0 0,1-1 0,-1 1 0,0 0 0,0-1 0,1 1 0,-1 0 0,0-1 0,0 1 0,1-1 0,-1 1 0,0 0 0,0-1 0,0 1 0,0-1 0,0 1 0,0 0 0,1-1 0,-1 0 0,9-29-5555,5-14-3269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8:37.2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7 13574,'0'0'12262,"87"0"-11526,-72 0-544,-10 0-176,0 0-16,9 0-992,-4 0-1473,0 0-1489,14-7-3057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8:37.3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1 118 11253,'0'0'13318,"73"0"-13158,-49-19-160,10-8-928,0-5-2146,0-8-2896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8:37.69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9861,'0'0'14353,"16"11"-12635,48 37-496,-60-45-1108,0 0 1,0 1-1,0 0 1,0-1 0,-1 1-1,0 0 1,0 1-1,0-1 1,0 0-1,-1 1 1,0 0 0,1-1-1,1 10 1,0-1 124,3 6 94,-2 0 0,0 0 0,-2 1 0,3 31 0,-5 81 525,-2-66-331,1-65-370,15-16 115,6-9-126,-1 2-59,27-39 0,-42 53-109,0 0-1,-1-1 1,1 1 0,-2 0-1,0-1 1,0 0-1,0 0 1,-1 0 0,2-14-1,-4-39-4419,0 25-2590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8:39.4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621 1 1281,'0'0'28810,"-20"2"-26134,16 2-2676,-1-1 0,1 1 0,-1 0 0,1 0 0,1 0 0,-1 1 0,-4 6 0,-19 21 0,-144 143 0,44-43 0,14-7 0,80-86 0,21-24 0,1 0 0,0 1 0,1 0 0,-14 32 0,8-16 0,12-51-2353,3 0-2932,-3-6-5005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8:50.66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0 2897,'0'0'16832,"0"0"-16756,0 0 0,0 1-1,0-1 1,0 0 0,0 0 0,0 0 0,1 0-1,-1 0 1,0 0 0,0 1 0,0-1 0,0 0 0,0 0-1,0 0 1,0 0 0,0 0 0,0 1 0,0-1-1,0 0 1,0 0 0,0 0 0,0 0 0,0 0-1,0 1 1,0-1 0,-1 0 0,1 0 0,0 0-1,0 0 1,0 0 0,0 0 0,0 1 0,0-1-1,0 0 1,0 0 0,0 0 0,-1 0 0,1 0-1,0 0 1,0 0 0,0 0 0,0 0 0,0 0 0,0 0-1,-1 1 1,1-1 0,0 0 0,0 0 0,0 0-1,0 0 1,0 0 0,-1 0 0,1 0 0,0 0-1,0 0 1,0 0 0,0 0 0,0 0 0,-1 0-1,1-1 1,0 1 0,0 0 0,0 0 0,0 0-1,0 0 1,0 0 0,-1 0 0,1 0 0,0 0-1,0 254 4968,0-86-7866,0-262-3052,0 30-1355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8:50.9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89 127 10373,'-77'-104'4063,"76"104"-3784,0-1 0,0 0 0,0 0 0,0-1 0,0 1 0,1 0 1,-1 0-1,0 0 0,0 0 0,1-1 0,-1 1 0,1 0 0,-1-1 0,1 1 0,0 0 0,-1-4 0,10 7-264,-8-1 396,15-1 54,0 0-1,0 2 1,0 0-1,-1 0 1,1 2-1,24 8 0,-33-10-263,-1 1-1,1 1 1,-1-1-1,0 1 1,0 0-1,0 0 1,0 1-1,-1-1 0,0 2 1,0-1-1,0 0 1,0 1-1,-1 0 1,0 0-1,0 0 1,-1 0-1,6 13 0,-5-4 213,0 0-1,-1 0 0,0 1 0,-2-1 1,1 17-1,-4 81 529,1-89-882,-1-1-52,-1 1-1,0-1 0,-2 1 1,-1-1-1,-1-1 1,-19 43-1,26-64-28,-1 0 0,1 1 0,-1-1-1,1 0 1,-1 0 0,0 1 0,1-1-1,-1 0 1,0 0 0,0 0 0,0 0-1,0 0 1,0 0 0,0 0 0,-2 1-1,-2-1-4585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8:51.2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1 344 2545,'0'0'11779,"22"-13"-9293,75-47-709,-88 53-1583,-1 0 0,1-1 0,-1 0 0,-1 0 0,1-1 0,-1 0-1,-1 0 1,0-1 0,0 1 0,-1-1 0,0-1 0,6-17 0,-8 19-116,2-1 79,-2-1 1,0 1 0,0-1 0,-1 0-1,0 0 1,-1 0 0,1-11 0,-2 20-41,-1 1 0,1-1 0,0 1 1,-1 0-1,1-1 0,-1 1 1,1-1-1,-1 1 0,1 0 1,-1 0-1,0 0 0,0-1 0,0 1 1,1 0-1,-1 0 0,0 0 1,-1 0-1,1 0 0,0 0 0,0 1 1,0-1-1,0 0 0,-1 0 1,1 1-1,0-1 0,-1 1 1,1-1-1,0 1 0,-1 0 0,1-1 1,-1 1-1,1 0 0,0 0 1,-2 0-1,-1 0-5,1 0 0,0 0 0,-1 0 0,1 0-1,-1 1 1,1-1 0,0 1 0,-1 0 0,1 0 0,0 0 0,0 0 0,0 1 0,0-1 0,-4 3 0,1 3-80,-1-1 0,1 1 0,1 1 0,0-1 0,0 1 0,0 0 0,1 0 0,0 0 0,0 1 0,1 0 0,0-1 0,-1 11 0,-2 4 190,2 0 0,1 0 0,0 39 0,2-59-212,1 1 1,0 0-1,0-1 0,1 1 1,-1 0-1,1 0 0,-1-1 0,1 1 1,1-1-1,-1 1 0,0-1 1,1 1-1,0-1 0,-1 0 0,1 0 1,1 0-1,-1 0 0,0 0 0,1 0 1,-1 0-1,1-1 0,0 1 1,0-1-1,0 0 0,0 0 0,0 0 1,1 0-1,-1-1 0,1 1 1,-1-1-1,1 0 0,-1 0 0,5 0 1,2 2-582,1-1 0,-1 0 0,17 0 0,-24-1 336,0-1 1,0 0 0,0 0-1,0-1 1,0 1-1,0-1 1,0 1-1,0-1 1,-1 0-1,1 0 1,0 0-1,0-1 1,-1 1-1,1 0 1,-1-1-1,1 0 1,3-3-1,13-25-4847,1-3-3004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8:51.6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103 1 256,'0'0'25801,"-7"7"-23989,-1 2-1483,-19 24 364,-27 39 0,53-71-707,1 0-1,-1 0 1,0 0-1,1 0 1,-1 0-1,0 0 1,1 0-1,0 1 1,-1-1-1,1 0 1,0 0-1,0 1 1,-1-1-1,1 0 1,0 0-1,0 1 1,0-1-1,0 0 1,1 0-1,-1 1 1,0-1-1,1 0 1,-1 0-1,0 0 1,1 1-1,-1-1 1,1 0-1,0 0 1,-1 0-1,1 0 1,0 0-1,0 0 1,0 0-1,0 0 1,0-1-1,-1 1 1,2 0-1,-1 0 1,0-1-1,0 1 1,0 0-1,0-1 1,0 1-1,0-1 1,3 1-1,2 2-3,17 13-90,0 1 1,-1 1-1,21 22 1,-42-39 125,0 1 0,1-1 0,-1 1 0,0 0 0,0-1 0,0 1 0,0 0 0,0 0 0,0 0 0,-1-1 0,1 1 0,-1 0 0,1 0 0,-1 0 0,0 0 0,0 0 0,1 0 0,-1 0 1,-1 0-1,1 0 0,-1 3 0,0-1 69,0 0 1,-1-1 0,1 1 0,-1 0-1,0 0 1,0-1 0,-1 1-1,1-1 1,-6 6 0,-2 1 66,0-1 1,-1 0-1,0-1 1,-1 0 0,-12 7-1,14-10-132,7-3-48,0 0 0,0 0 1,0-1-1,0 1 0,0-1 1,-1 0-1,1 0 1,0 0-1,-7 1 0,8-2-734,2-48-8775,0 10 1641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8:52.00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 0 3073,'0'0'16755,"-1"4"-14829,-2 20-1084,0 0 1,2 1-1,0-1 0,4 27 1,-2 8 281,-1-51-1003,-1 70 480,3-1 0,4 0 1,16 85-1,-19-144-589,-2-14-14,-1 0-1,0 0 1,1 0-1,0 0 1,0 0-1,0 0 1,1 0-1,-1 0 0,3 3 1,-4-7-74,1 0-1,-1 0 1,0 0 0,1-1 0,-1 1-1,0 0 1,1 0 0,-1-1 0,0 1-1,0 0 1,1 0 0,-1-1 0,0 1-1,0 0 1,1-1 0,-1 1 0,0 0-1,0-1 1,0 1 0,0-1 0,0 1-1,0 0 1,1-1 0,-1 1 0,0 0-1,0-1 1,0 1 0,0-1 0,0 1-1,-1 0 1,1-1 0,0 1 0,0-1-1,0 1 1,0 0 0,-1-1 0,0-19-1540,-12-67-9058,4 24 744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3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0 7411,'0'0'8028,"-13"33"-5293,-87 225 1960,-30 93 977,125-340-6126,5-17-1333,6-22-507,8-13-1051,22-50 1,1-2-1605,-4-12-387,-24 68 3790,3 0 0,0 2 0,25-49 0,-21 66 3946,-15 18-2267,-1 0 0,1 0 1,-1 0-1,0-1 0,1 1 1,-1 0-1,1 0 0,-1 0 1,1 0-1,-1 0 0,1 0 1,-1 0-1,0 0 0,1 0 1,-1 0-1,1 0 0,-1 0 1,1 0-1,-1 0 0,1 1 1,-1-1-1,0 0 0,1 0 1,-1 0-1,0 1 0,1-1 1,-1 0-1,1 0 0,-1 1 1,0-1-1,0 0 0,1 1 0,-1-1 1,0 1-1,1-1 0,-1 0 1,0 1-1,0-1 0,0 1 1,0-1-1,1 0 0,-1 1 1,0-1-1,0 1 0,0-1 1,0 1-1,0-1 0,0 0 1,0 1-1,0-1 0,0 1 1,25 125 9143,-4 3-3378,-11-46-4961,0 99 1,-9-179-1501,-3 10-2312,-4-8-2150,-12-4-4578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8:52.3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8900,'0'0'10952,"21"0"-9837,128 0 112,-136 0-1108,0 0-1,0 1 1,18 4-1,-28-4 24,0-1 0,1 1-1,-1 0 1,0 1 0,0-1-1,0 0 1,0 1 0,0 0 0,0 0-1,-1 0 1,1 0 0,0 0 0,-1 0-1,0 1 1,1-1 0,-1 1-1,0 0 1,3 4 0,-5-4 174,1-1 1,0 1-1,-1 0 1,1 0-1,-1 0 0,0-1 1,0 1-1,0 0 1,0 0-1,-1 3 0,0 9 142,1-9-330,-1 0 0,1 0 0,-2 0 0,1 0 0,0 0 0,-1-1 0,0 1 0,-1 0 0,-4 8 0,-35 47 545,7-13-316,-40 61 1,73-108 820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8:53.7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1473,'0'0'21887,"0"20"-18750,3-13-2821,0-1-1,0 0 1,0 0-1,0-1 1,1 1-1,0-1 1,8 9-1,11 17 539,0 4-342,2 0-1,2-1 1,57 56-1,-60-64-294,25 30 1,-31-32-81,2-1 0,30 27 0,-1-5-137,68 82 0,-109-116 0,9 12 0,-15-19 0,0 0 0,1 0 0,0 0 0,0 0 0,0-1 0,0 0 0,6 5 0,-4-6 0,-1-2-184,-10-9-3124,-8-9-2135,-9-1-4495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02.2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568 0 31246,'-568'859'0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03.7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118 4 3682,'0'0'17122,"-3"-1"-15441,2 0-1547,0 1 0,1 0 0,-1-1 0,0 1 0,0 0 0,0 0 0,1 0 1,-1 0-1,0 0 0,0 0 0,0 0 0,1 0 0,-1 0 0,0 0 0,0 0 0,1 0 0,-1 0 0,0 1 0,0-1 0,1 0 0,-1 1 1,0-1-1,0 0 0,1 1 0,-1-1 0,1 1 0,-1-1 0,0 1 0,0 0 0,-12 31 1532,-15 72-708,-18 136-1,43-224-3310,2-23-913,1-35-4737,0 29 4263,0-25-6809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04.0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2817,'0'0'16901,"5"11"-15583,20 53 1486,22 78 0,16 95-99,-55-216-3335,-8-21 527,0 0-1,1 0 1,-1 0-1,0-1 1,0 1 0,0 0-1,1 0 1,-1 0-1,0 0 1,0 0-1,0 0 1,1 0-1,-1 0 1,0 0 0,0 0-1,0-1 1,0 1-1,1 0 1,-1 0-1,0 0 1,0 0-1,0 0 1,0-1 0,0 1-1,0 0 1,0 0-1,1 0 1,-1-1-1,0 1 1,0 0-1,0 0 1,0 0 0,0-1-1,0 1 1,0 0-1,0 0 1,0 0-1,0-1 1,0 1-1,0 0 1,0 0 0,0-1-1,2-35-7306,-2 4 1354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04.23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7 132 3810,'0'0'20244,"-6"0"-17751,6 0-2474,0 0-1,0 0 1,0 0-1,0 0 1,0 0-1,0 0 1,0 0-1,0-1 1,0 1-1,0 0 1,0 0-1,0 0 0,0 0 1,0 0-1,0 0 1,0 0-1,0 0 1,0 0-1,0 0 1,0 0-1,0 0 1,0 0-1,174-57 169,-100 28-3071,-68 27 1815,-1 0 1,1-1-1,-1 0 0,0 0 1,0-1-1,6-5 0,5-9-5897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04.8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5330,'0'0'13420,"6"27"-11251,36 162 1681,11 33 133,-51-213-3325,-1-5-4805,8-2-4970,0-2 2031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05.2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156 65 4066,'0'0'16367,"-1"-10"-14192,-4-34-241,5 43-1902,0 1 0,0 0 0,0-1 0,0 1-1,0-1 1,-1 1 0,1 0 0,0-1 0,0 1 0,0-1 0,0 1 0,0 0 0,-1-1 0,1 1-1,0 0 1,0-1 0,-1 1 0,1 0 0,0-1 0,-1 1 0,1 0 0,0 0 0,-1-1 0,1 1-1,0 0 1,-1 0 0,1 0 0,0 0 0,-1-1 0,1 1 0,-1 0 0,1 0 0,0 0 0,-1 0-1,1 0 1,-1 0 0,1 0 0,0 0 0,-1 0 0,1 0 0,-1 0 0,1 0 0,-1 1 0,-13 10 549,12-9-530,-11 14-33,1 1 0,1 0 0,1 0 1,0 1-1,1 1 0,-12 35 0,13-32 9,0-4 18,5-12-8,0 0 1,1 0 0,0 0 0,0 0-1,0 1 1,1-1 0,-1 0-1,2 1 1,-1 10 0,1-17-46,0 0 0,0 1 1,0-1-1,0 0 0,1 0 1,-1 0-1,0 0 0,0 0 1,0 1-1,0-1 0,1 0 0,-1 0 1,0 0-1,0 0 0,0 0 1,1 0-1,-1 0 0,0 0 1,0 0-1,0 0 0,0 0 1,1 0-1,-1 0 0,0 0 0,0 0 1,0 0-1,1 0 0,-1 0 1,0 0-1,0 0 0,0 0 1,1 0-1,-1 0 0,0 0 1,0 0-1,0 0 0,1 0 1,-1-1-1,0 1 0,0 0 0,0 0 1,0 0-1,0 0 0,0 0 1,1-1-1,-1 1 0,0 0 1,0 0-1,0-1 0,1 1-26,12-9-306,-1 0-1,22-20 1,14-11 48,-37 31 214,-3 3-16,1 0 0,-1 0 0,1 0 0,15-5 0,-22 10 71,0 0 1,0 0 0,0 1 0,0-1 0,1 1-1,-1-1 1,0 1 0,0 0 0,0 0 0,0 0-1,0 0 1,0 0 0,1 1 0,-1-1 0,0 1-1,0-1 1,0 1 0,0 0 0,0-1 0,0 1-1,0 0 1,-1 1 0,1-1 0,0 0 0,0 0-1,-1 1 1,1-1 0,1 3 0,5 7 215,-1-1 0,0 1 0,0 1 0,-2-1 0,1 1 0,-1 0 0,-1 1 0,0-1 1,-1 1-1,-1-1 0,2 14 0,0 23 746,-3 78 1,-1-70-692,0-54-262,0 0-16,0 0-1,0 0 0,0 0 1,0 0-1,0 0 1,-1 0-1,0 0 0,1 0 1,-1 0-1,0 0 0,0 0 1,0-1-1,-2 4 1,1-17-3858,-6-79-6935,7 22 263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05.56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102 160 7652,'0'0'12875,"12"3"-12347,-5-1-439,-3-1-36,1 1 0,-1-1-1,1 0 1,-1-1 0,1 1 0,6-1 0,-10 0-29,1 0 0,0 0 0,-1-1-1,1 1 1,-1 0 0,1-1 0,-1 0 0,1 1-1,-1-1 1,1 0 0,-1 0 0,1 0-1,-1 1 1,0-2 0,0 1 0,1 0 0,-1 0-1,0 0 1,0 0 0,0-1 0,0 1 0,0-1-1,-1 1 1,1 0 0,1-4 0,2-5 119,0-1 0,-1 0 1,0-1-1,-1 1 0,0 0 1,1-19-1,-4 28 3,1 0 0,-1 0 0,1 0 0,-1 0 0,0-1 0,0 1 0,0 0 1,0 1-1,0-1 0,0 0 0,-1 0 0,1 0 0,0 1 0,-1-1 0,0 1 0,1-1 0,-1 1 0,0-1 0,0 1 0,0 0 0,0 0 1,0 0-1,0 0 0,0 1 0,0-1 0,0 0 0,-4 0 0,0-1 168,0 1 0,-1 0 0,1 0 0,0 0 0,-1 1 0,1 0 0,0 0 0,0 1 0,-10 1 0,10 2-320,-1 0 0,1 0 0,0 0 0,1 1-1,-1 0 1,-6 8 0,4-6-704,1 2 0,0-1 0,-10 18 0,15-22-228,0-1 0,1 0-1,0 1 1,0-1-1,0 1 1,0-1-1,0 1 1,1-1-1,-1 5 1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05.98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39 0 4482,'0'0'18878,"0"14"-16245,-1 2-2183,0 0 0,-7 24 1,5-28-325,1-1 1,0 1 0,1 0-1,0 0 1,2 24 0,0-33-133,1 1 0,0-1 0,0 1 1,1-1-1,-1 0 0,1 0 1,-1 0-1,1 0 0,0 0 1,0-1-1,0 1 0,1-1 1,-1 0-1,7 3 0,-8-3 3,128 70 38,-130-72-26,1 0 35,0 1 0,0-1 0,0 1 1,0-1-1,0 1 0,0-1 0,0 1 0,0 0 0,0-1 1,0 1-1,0 0 0,0 0 0,0 0 0,-1 0 1,1 0-1,0 0 0,-1 0 0,1 0 0,-1 0 1,1 0-1,-1 0 0,1 0 0,-1 0 0,0 1 1,0-1-1,1 0 0,-1 2 0,0-2 1095,-12 18 702,0-13-1815,0-1 1,0 1-1,0-2 0,-1 0 0,0 0 1,1-1-1,-26 2 0,-20-2-6487,44-4-806,3-5-3663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3.5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62 10293,'0'0'13078,"133"-7"-12326,-81-6-752,-6 6-144,-5-7-2801,0-7-5747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17.8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314 0 7267,'0'0'21720,"0"3"-20605,-1 4-951,0-1-1,-1 0 1,0 0 0,0 0-1,0-1 1,-1 1 0,0 0 0,0-1-1,0 1 1,-6 6 0,-4 8 36,-15 26-102,-206 317 468,226-356-681,8-16-3065,5-3 815,-2 5-476,1-3-5306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18.7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1 348 5955,'0'0'19609,"0"-8"-16597,2-24-2690,2 1 0,1-1 1,2 1-1,1 0 0,20-49 0,-5 14-214,-19 49-84,-3 6 10,-1 9 54,25-5-90,-23 8-6,1-1 1,-1 0 0,0 1-1,0-1 1,0 1-1,0 0 1,0 0 0,0 0-1,0 0 1,0 0 0,0 0-1,0 0 1,-1 0-1,1 1 1,0-1 0,-1 1-1,1 0 1,-1-1 0,1 1-1,1 3 1,23 46 167,-16-27-45,5 13 111,-1 0 1,15 70-1,-14-49-148,-11-43-80,-3-9-16,0-1 0,1 1 0,-1-1 0,1 1 0,1-1 0,-1 0 0,5 8 0,-6-12-382,-1-35-11006,0 9 1821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18.9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47 7603,'0'0'16648,"107"-14"-16072,-73 1-432,4 7-144,1-1-1248,0 1-1361,-5 6-2274,0 0-1872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19.36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146 0 6675,'0'0'19806,"-16"9"-18688,-53 31-491,64-35-576,0-1 0,0 1 0,0 0 0,1 1 0,-1-1 0,2 1 0,-1-1 0,0 1 0,1 0 0,0 1 0,1-1 0,-1 0 0,1 1 0,0-1 0,1 1 0,0 0 0,-1 7 0,1-8 0,1-5-59,0-1 0,0 0 0,0 1 1,0-1-1,0 0 0,0 1 0,0-1 0,0 0 1,0 0-1,0 1 0,0-1 0,0 0 0,0 1 1,0-1-1,0 0 0,0 1 0,0-1 0,0 0 1,0 0-1,1 1 0,-1-1 0,0 0 0,0 0 1,0 1-1,1-1 0,-1 0 0,0 0 0,0 1 1,0-1-1,1 0 0,-1 0 0,0 0 1,1 0-1,-1 0 0,0 1 0,0-1 0,1 0 1,-1 0-1,0 0 0,1 0 0,-1 0 0,0 0 1,0 0-1,1 0 0,-1 0 0,0 0 0,1 0 1,-1 0-1,17-4-155,-17 4 150,12-6-183,0 0 0,0-1 0,-1 0 0,0-1 0,0 0 0,17-19 0,-2 4-286,-25 22 476,0 1 0,-1-1 0,1 0 0,0 0 0,0 1 0,0-1 0,0 1 0,0-1 0,0 1 0,0-1 0,0 1-1,0-1 1,0 1 0,0 0 0,0 0 0,0 0 0,0-1 0,1 1 0,-1 0 0,0 0 0,0 1 0,0-1 0,0 0 0,0 0 0,0 0 0,0 1 0,0-1 0,0 1 0,0-1 0,0 0 0,0 1 0,0 0 0,0-1 0,0 1 0,0 0 0,0-1-1,-1 1 1,1 0 0,0 0 0,0 0 0,-1 0 0,1-1 0,-1 1 0,1 0 0,-1 0 0,1 0 0,-1 0 0,0 1 0,1 0 0,3 10 255,0-1 0,-1 0 0,4 21 1,-5-20 63,10 51 916,-4 0-1,2 114 0,-10-173-1228,4-25-12859,-3-4 6055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19.91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 0 4786,'0'0'14441,"0"23"-12232,-1 13-1349,-1 0 658,5 44 0,7-22 696,-7-55-2211,-2-37-3696,-1 27 2291,0 0 1,-1 0-1,0 0 0,-1 0 0,1 0 1,-5-11-1,-12-25-6783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20.08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113 105 10373,'-112'-72'10148,"117"72"-9187,19 0 63,0 0 369,1 0-945,-1 0-272,0 0-176,-4 0-816,9 0-2033,-5-20-3170,0 7-4418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20.28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3762,'0'0'17624,"0"125"-15319,0-79-432,0-1-1041,10-5-704,0-7-128,0-7-944,4 0-2130,1-6-2304,-1-1-2034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20.5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1 295 256,'0'0'15354,"11"-19"-13239,1 0-1691,-4 6-232,0 0 0,-1-1-1,0 0 1,-1 0 0,-1 0 0,0-1 0,3-19 0,5-53 682,-11 50 3777,-7 36-1765,-13 0-1821,16 2-1038,1-1-1,-1 0 1,1 1-1,-1-1 1,1 1-1,0-1 1,-1 1 0,1 0-1,0 0 1,0 0-1,-1-1 1,1 1-1,0 0 1,0 0 0,0 1-1,0-1 1,0 0-1,0 0 1,1 0 0,-1 1-1,-1 1 1,-13 34-4,12-29 33,-2 6 46,1 0 0,1 0 0,0 1-1,1-1 1,1 1 0,0 24 0,1-37-98,1 1 0,-1-1-1,1 1 1,0-1 0,0 0 0,0 1 0,0-1 0,0 0 0,0 1 0,1-1 0,-1 0 0,1 0 0,0 0 0,-1 0 0,1-1 0,0 1 0,0 0 0,0-1-1,1 1 1,-1-1 0,0 0 0,0 0 0,1 0 0,-1 0 0,1 0 0,-1 0 0,5 0 0,1 2-65,1-1 1,-1-1 0,1 0-1,-1 0 1,1 0-1,0-1 1,13-2-1,-20 2-132,1-1-1,-1 1 1,1-1 0,-1 0-1,0 0 1,1 0 0,-1 0-1,0 0 1,1-1-1,-1 1 1,0-1 0,0 1-1,0-1 1,0 0 0,-1 0-1,1 0 1,1-2 0,1-3-1243,0 0-1,0 1 1,-1-2 0,4-11 0,7-25-9326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21.7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0 4034,'-3'2'20794,"1"4"-19007,2-3-1482,0 1 0,1-1 0,0 0 0,-1 1 0,1-1 0,0 0 0,1 0 0,-1 1 0,1-1 0,-1 0 0,1-1 0,3 5 0,31 33 853,-12-14-569,36 55-282,-39-49-241,30 32 1,90 105-67,-99-117-283,-60-48-14758,3 13-2146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28.6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229 1 4178,'0'0'15895,"1"0"-15802,-1 0-1,0 0 1,1 0-1,-1 0 1,1 0-1,-1 0 1,1-1 0,-1 1-1,0 0 1,1 0-1,-1 1 1,1-1-1,-1 0 1,1 0-1,-1 0 1,0 0 0,1 0-1,-1 0 1,1 1-1,-1-1 1,0 0-1,1 0 1,-1 0-1,1 1 1,-1-1-1,0 0 1,0 1 0,1 0-1,1 3 269,-1 1 1,0 1-1,0-1 0,-1 0 1,1 0-1,-1 0 0,0 0 0,-1 0 1,0 6-1,0 8 596,-1-3-481,0 1 0,0-1 0,-2 1-1,0-1 1,-8 19 0,-11 47 212,-28 312 731,25-162-960,19-153-438,5-50-21,-1 1-1,-2-1 1,-12 46-1,11-51 1,5-18 0,0-1 0,0 0 0,-1 0 0,0 0 0,0 0 0,0-1 0,0 1 0,-1 0 0,-5 6 0,-11 9 0,-5 35 0,22-45-163,2-9 144,-1 1-1,1-1 0,0 0 0,0 0 0,0 0 0,-1 1 0,1-1 0,0 0 0,-1 0 0,1 0 0,-1 0 0,0 0 0,1 0 0,-2 2 0,1-2 60,2 7-103,0 0 16,0 0 0,-1 0 0,-2 15-1,1 12 79,1-33 118,1-12-1825,1 1 512,-2-1 0,1 1 0,-2 0 0,0-13 0,-1-10-2355,2-31-3829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3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 8260,'0'0'11178,"5"22"-9540,42 176 2111,-43-181-3562,-3-9-153,1-1 1,1 1 0,-1 0-1,1 0 1,0-1 0,8 13-1,-10-20-40,-1 0 1,0 0-1,0 0 0,0 0 0,1 0 0,-1 0 0,0 0 1,0 0-1,1 0 0,-1 0 0,0 0 0,0 0 0,0 0 1,0 0-1,1 0 0,-1 0 0,0-1 0,0 1 0,0 0 1,0 0-1,1 0 0,-1 0 0,0 0 0,0-1 0,0 1 1,0 0-1,0 0 0,0 0 0,0 0 0,1-1 0,-1 1 1,0 0-1,0 0 0,0 0 0,0-1 0,0 1 0,0 0 1,0 0-1,0 0 0,0-1 0,0 1 0,0 0 0,0 0 1,0 0-1,0-1 0,0 1 0,0 0 0,-1 0 0,1-1 1,2-14-64,0-3 10,0 0 0,2-1-1,0 1 1,0 0 0,2 1 0,0-1 0,1 1-1,1 0 1,14-22 0,-14 28-640,0 0 0,1 1 0,0 0 0,20-16 0,17-15-7145,-26 26-109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29.7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33 1393,'0'0'4740,"4"-6"-3144,19-21 11091,-22 27-12600,0 0 0,0 1 0,0-1 0,0 0 0,-1 0 0,1 1 0,0-1 0,0 0 0,0 1 0,-1-1 0,1 1 0,0-1 0,0 1 0,-1-1 0,1 1 0,0-1 0,-1 1 0,2 1 0,12 26 2619,18 47 1,18 90 106,-5-15-1731,148 334 308,-167-427-1390,-2 1 0,-3 1 0,20 92 0,-38-136 0,-2-7 0,0 1 0,1 0 0,0-1 0,1 0 0,0 1 0,0-1 0,8 15 0,-9-20 0,0 1 0,0-1 0,-1 1 0,1 0 0,-1 0 0,0 0 0,0 0 0,0-1 0,-1 1 0,1 7 0,5 29 0,-1-16 0,-5-22 0,0 0 0,1 0 0,-1-1 0,1 1 0,-1 0 0,1 0 0,0 0 0,0 0 0,-1-1 0,1 1 0,2 2 0,-4-19-2135,1 14 1932,1 0-1,-1 1 0,0-1 0,0 0 1,0 0-1,0 0 0,0 1 0,0-1 1,0 0-1,0 0 0,0 0 0,0 0 1,0 1-1,0-1 0,0 0 0,-1 0 1,1 1-1,0-1 0,-1 0 0,1 0 1,0 1-1,-1-1 0,1 0 0,-1 1 1,1-1-1,-1 1 0,0-1 0,1 0 1,-1 1-1,1-1 0,-1 1 0,0 0 1,1-1-1,-1 1 0,0-1 0,0 1 1,1 0-1,-1 0 0,0-1 0,0 1 1,0 0-1,1 0 0,-1 0 0,0 0 1,0 0-1,0 0 0,1 0 1,-1 0-1,0 0 0,-1 1 0,-16-1-8768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30.3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34 3426,'3'0'20990,"3"0"-17465,44 0-2487,90 1 738,155-3-434,-228-3-1199,76-2 77,-7 0-153,-103 1 551,-10 0-2303,-1 5-5503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31.03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41 1 3217,'0'0'16259,"-4"8"-14403,-3 11-1066,1-1-1,0 1 0,1 0 0,1 0 1,1 1-1,0 21 0,1 133 2302,4-92-2414,-3-70-625,1-8-52,-1-1 1,1 0-1,0 0 1,-1 0-1,1 0 1,1 0 0,-1 0-1,0 0 1,1 0-1,0 0 1,0 0 0,0 0-1,0 0 1,0 0-1,0 0 1,1-1-1,-1 1 1,1 0 0,0-1-1,3 5 1,-4-7-11,-1 0 0,0 0 0,1 0-1,-1 0 1,0 0 0,1 0 0,-1 0 0,1 0 0,-1 0 0,0 0 0,1 0 0,-1 0 0,0 0 0,1 0 0,-1-1 0,0 1 0,1 0 0,-1 0 0,0 0 0,1 0 0,-1-1 0,0 1-1,0 0 1,1 0 0,-1 0 0,0-1 0,0 1 0,1 0 0,-1-1 0,0 1 0,0 0 0,0-1 0,1 1 0,-1 0 0,0-1 0,0 1 0,0 0 0,0-1 0,0 1 0,0 0-1,0-1 1,6-20-118,-5 17 68,3-9 45,0 1 0,1 0 1,1 1-1,0-1 0,0 1 1,1 0-1,1 0 0,-1 1 1,11-10-1,-17 20 4,0-1 0,0 0 0,0 0 0,0 0 0,0 1 0,0-1 1,1 1-1,-1-1 0,0 1 0,0-1 0,1 1 0,-1 0 0,0-1 0,1 1 0,-1 0 0,0 0 0,1 0 0,-1 0 0,0 0 0,1 0 0,-1 1 1,2-1-1,0 2 18,-1-1 0,0 0 0,0 0 0,1 1 1,-1-1-1,0 1 0,0 0 0,0-1 0,-1 1 0,1 0 1,1 3-1,2 2 120,0 0 0,-1 0 0,0 1-1,-1-1 1,1 1 0,2 12 0,15 63 919,-18-76-1049,-2-6-122,10-4-12569,-3-14 4653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31.2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20 9364,'0'0'13831,"112"0"-12967,-83 0-528,-5-7-320,1 7-16,-11 0-1985,1-13-2097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31.3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66 8884,'0'0'13014,"102"0"-12614,-73-7-336,-4 1-64,-1-14-1649,0 7-1968,-9-7-3410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31.60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6867,'0'0'15943,"0"150"-13670,0-84-448,5-7-576,0-13-465,0-13-448,-1-20-320,1-7-16,-5-25-5074,-9-14-1985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38.0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316 1 1249,'0'0'24141,"-25"0"-22473,-79 1-401,98-2-1114,1 1 1,-1 0-1,1 1 1,-1-1-1,1 1 1,-1 0-1,1 1 1,-1-1-1,1 1 1,0 0-1,0 0 1,0 1-1,-7 4 1,-5 3 349,6-4-237,0 0 0,0 1 1,-15 13-1,23-18-226,1 1 1,-1-1-1,1 1 0,0-1 0,0 1 1,0 0-1,0 0 0,1 0 1,-1 0-1,1 0 0,-1 1 0,1-1 1,0 0-1,0 0 0,1 1 0,-1-1 1,1 7-1,-1-4-40,1 1 0,0-1 0,1 1 0,-1-1 0,1 1 0,3 8 0,-2-11 0,0-1 0,0 0 0,0 0 0,0 0 0,1 0 0,-1-1 0,1 1 0,0 0 0,0-1 0,0 0 0,0 0 0,6 4 0,16 7 0,0-2 0,1 0 0,32 9 0,-52-19-556,-1 0-1,1 0 1,-1-1 0,1 0-1,7 0 1,1-1-1172,-14 1 1365,1 0-1,0 0 1,-1 0 0,1 0 0,-1-1 0,1 1 0,0 0 0,-1 0 0,1-1 0,-1 1 0,1 0 0,-1-1-1,1 1 1,-1-1 0,1 1 0,-1-1 0,1 1 0,-1-1 0,0 1 0,1-1 0,0 0 0,3-5-2436,14-12-6255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38.34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161 0 8612,'0'0'17226,"-18"18"-16057,-56 58-286,68-69-758,0-1 0,1 1-1,0 0 1,0 1 0,1-1-1,0 1 1,0 0 0,1 0 0,0 0-1,-3 14 1,-2 3 261,6-16-241,0 0 0,0-1 0,0 1 0,1 0-1,1 0 1,0 11 0,0-18-138,1 0 0,0 0-1,-1 0 1,1 0 0,0 0 0,0 0-1,1 0 1,-1 0 0,0 0 0,1 0 0,-1-1-1,1 1 1,-1 0 0,1-1 0,0 1-1,0-1 1,0 0 0,0 0 0,0 0-1,0 0 1,0 0 0,0 0 0,0 0 0,0-1-1,0 1 1,4 0 0,8 3 24,1-1-1,22 2 1,58 2 137,-54-6-4794,-37-2-270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38.85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1 672,'0'0'1649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41.2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515 1 3858,'0'0'21770,"-6"15"-17451,-138 163-1499,82-98-2820,-72 120 0,24-34 0,52-98-136,57-67-662,1-22-8795,0 2 2368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4.1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28 7908,'0'0'7179,"-1"24"-3980,0-1-2543,-2 11 694,2-1 0,7 67 0,-5-96-1250,-1 2-8,1-1 0,0 1 1,1 0-1,-1-1 0,1 1 0,0-1 0,3 6 1,0-8-101,-4-4-3,0 0 0,0 1 1,0-1-1,0 0 1,0 1-1,-1-1 0,1 0 1,0 0-1,0 0 1,0 0-1,-1 0 1,1 0-1,-1 0 0,1 0 1,-1 0-1,1 0 1,-1 0-1,1 0 0,-1-1 1,0 1-1,0 0 1,0 0-1,1-2 1,0-2-22,12-37-227,35-73 0,-21 65-2520,4 4-3776,-17 31 170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42.50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 0 3666,'0'0'13929,"0"20"-11440,-4 378 6907,5-385-9207,-2-6-129,1 1 0,1 0 0,-1-1 1,1 1-1,0-1 0,1 1 0,0-1 1,0 0-1,1 1 0,5 10 0,-8-19-116,0 1 0,0 0-1,0 0 1,0 0-1,0-1 1,0 1 0,0 0-1,0 0 1,0 0 0,0-1-1,0 1 1,1 0 0,-1 0-1,0 0 1,0 0 0,0-1-1,0 1 1,0 0 0,1 0-1,-1 0 1,0 0-1,0 0 1,0 0 0,0 0-1,1 0 1,-1-1 0,0 1-1,0 0 1,0 0 0,1 0-1,-1 0 1,0 0 0,0 0-1,0 0 1,1 0-1,-1 0 1,0 0 0,0 0-1,0 0 1,1 0 0,-1 0-1,0 1 1,0-1 0,0 0-1,1 0 1,-1 0 0,0 0-1,0 0 1,0 0 0,0 0-1,1 0 1,-1 1-1,0-1 1,0 0 0,0 0-1,0 0 1,0 0 0,0 1-1,0-1 1,1 0 0,-1 0-1,0 1 1,0-26-2878,0 14 1439,-1-38-4207,-3-9-1728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42.9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5 2177,'0'0'16712,"13"-1"-15384,-3 0-1094,5 0 79,0 0 0,0 0-1,0 2 1,16 1-1,-27-1-219,0-1-1,0 1 1,0 0-1,0 1 0,0-1 1,0 0-1,0 1 0,-1 0 1,1 0-1,0 0 1,-1 0-1,0 1 0,1 0 1,-1-1-1,0 1 0,0 0 1,-1 0-1,1 1 1,-1-1-1,1 0 0,-1 1 1,2 4-1,-1 4 236,1 1 0,-2 0 0,0 0 0,0 0 0,-1 0 0,-1 0 0,0 0 0,-1 0 0,-1 0 0,0 0 0,0 0 0,-1 0 0,-1-1 0,-8 22 0,7-25-260,-1 1 1,1-1-1,-14 16 0,4-6 27,15-19-102,0 0 1,0 0 0,0 0-1,0 0 1,-1 0 0,1 0-1,0 1 1,0-1 0,0 0-1,0 0 1,0 0 0,0 0-1,0 0 1,0 0 0,0 0-1,0 1 1,0-1 0,0 0-1,-1 0 1,1 0 0,0 0 0,0 0-1,0 0 1,0 1 0,0-1-1,0 0 1,0 0 0,0 0-1,0 0 1,0 0 0,0 1-1,1-1 1,-1 0 0,0 0-1,0 0 1,0 0 0,0 0-1,0 0 1,0 1 0,0-1-1,0 0 1,0 0 0,0 0-1,0 0 1,0 0 0,1 0-1,-1 0 1,0 0 0,0 0-1,0 0 1,0 1 0,0-1-1,0 0 1,1 0 0,-1 0-1,0 0 1,13-1-279,28-11-9,-26 8 305,-11 3-8,6-2-8,-1 0-1,1 1 1,-1 0 0,1 0-1,0 1 1,0 1 0,0 0-1,13 1 1,-22 0 8,0-1-1,0 1 1,0 0 0,0 0-1,0 0 1,0 0 0,0 0-1,0 0 1,0 0 0,0 0-1,-1 0 1,1 0-1,-1 0 1,1 0 0,0 0-1,-1 1 1,0-1 0,1 0-1,-1 1 1,0-1 0,0 0-1,1 0 1,-1 1 0,-1 1-1,2 40 470,-2-31-191,1-8-210,0 0 1,-1 0-1,0-1 0,0 1 0,0 0 1,0-1-1,-1 1 0,1 0 1,-1-1-1,0 0 0,0 1 0,0-1 1,-5 6-1,-42 37 229,24-24-245,-22 17-18,46-38-205,1-11-3428,3 0 2383,0 1 0,0-1 1,1 1-1,0 0 0,0 0 1,1 1-1,1-1 0,-1 1 1,1 0-1,10-10 0,22-22-5798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43.3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3874,'0'0'18000,"8"16"-15810,26 52-544,-33-65-1556,0-1-1,1 1 1,-1-1-1,1 0 1,-1 1-1,1-1 1,0 0-1,0 0 1,0 0-1,0 0 1,0 0-1,1-1 1,-1 1-1,0-1 0,3 2 1,-3-3-81,0 1 1,0-1 0,-1 0-1,1 1 1,0-1-1,0 0 1,-1 0-1,1 0 1,0-1-1,0 1 1,-1 0-1,1-1 1,0 1-1,0-1 1,-1 1-1,1-1 1,2-1-1,4-4-169,-1 0 0,0 0 1,0 0-1,0-1 0,-1 0 0,9-12 0,-2 3-14,12-10-234,-20 24 448,-4 2 12,-1 1 1,1-1-1,0 1 1,-1-1-1,1 1 1,0-1-1,-1 1 1,1-1 0,-1 1-1,1-1 1,-1 1-1,1 0 1,-1-1-1,0 1 1,1 0-1,-1-1 1,0 1-1,1 0 1,-1 0-1,0-1 1,0 1-1,0 1 1,5 21 411,-5-20-333,29 112 3316,-29-114-3553,0-1-1,0 0 0,0 1 1,0-1-1,0 1 1,0-1-1,0 0 1,0 1-1,1-1 0,-1 0 1,0 1-1,0-1 1,0 0-1,1 1 1,-1-1-1,0 0 0,0 1 1,1-1-1,-1 0 1,0 0-1,1 1 1,-1-1-1,0 0 0,1 0 1,-1 0-1,0 1 1,1-1-1,-1 0 1,1 0-1,-1 0 0,0 0 1,1 0-1,-1 0 1,0 0-1,1 0 1,-1 0-1,1 0 0,-1 0 1,0 0-1,1 0 1,-1 0-1,1 0 1,-1 0-1,1-1 0,12-8-6521,1-10-522,5-12 313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43.4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6659,'0'0'14086,"19"124"-11684,-14-104-450,-5-13-719,0-14-8788,0-19 1472,-10-7-3506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43.6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10101,'0'0'15335,"87"40"-14535,-67-40-560,4 6-240,0-6-176,1 0-1873,-1 0-1953,5 0-3617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44.10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3794,'0'0'18155,"0"20"-15829,0 25-1294,1 119 2449,1-130-2881,1 1 0,15 64-1,-16-92-594,-2-6-11,0 0 1,0 0 0,0 0-1,0 0 1,0 0-1,0-1 1,0 1 0,1 0-1,-1 0 1,0 0 0,1-1-1,-1 1 1,0 0-1,1 0 1,-1-1 0,1 1-1,-1 0 1,1-1-1,-1 1 1,1 0 0,0-1-1,-1 1 1,1-1-1,0 1 1,0-1 0,-1 1-1,1-1 1,0 0 0,0 1-1,0-1 1,-1 0-1,1 0 1,1 1 0,-1-1-449,19-2-8545,-5-10 2687,4-7-1369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44.82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137 289 6051,'0'0'16461,"-13"3"-14332,4-1-1788,5-2-234,0 1 0,0 0 1,0 0-1,0 0 0,0 0 1,0 1-1,0-1 1,1 1-1,-1 0 0,0 0 1,1 1-1,0-1 0,-1 1 1,1 0-1,0 0 1,0 0-1,0 0 0,1 0 1,-1 0-1,-2 5 0,-1 5 187,0 1-1,0 0 0,1 0 0,1 0 1,0 0-1,1 1 0,1-1 0,0 1 1,1 0-1,0 0 0,3 19 0,-2-33-290,1 1 1,0-1-1,0 0 0,0 0 0,-1 0 0,1 0 0,0-1 0,0 1 0,1 0 0,-1 0 0,0-1 0,0 1 0,0 0 1,0-1-1,1 1 0,-1-1 0,0 1 0,3-1 0,-3 1 2,7 1 8,-1 0-1,1 0 0,-1 0 0,1-1 0,14 0 0,-19-1-8,-1 0-1,1 0 1,0 0-1,-1-1 1,1 1-1,-1-1 1,1 0-1,-1 1 1,1-1-1,-1 0 1,1-1-1,-1 1 1,0 0-1,0-1 1,1 1 0,-1-1-1,0 0 1,0 1-1,-1-1 1,4-4-1,10-22 32,-2-2 0,0 1-1,-2-2 1,13-56 0,-16 48-199,-2 0 0,-2-1 0,-1 0 0,-3-46 1,0 54 232,0 27-70,-1 1 0,0 0 1,1 0-1,-1 0 0,-1-1 1,-2-6-1,-2-5 1321,8 25-1290,-1 0-1,-1 0 1,1-1 0,-1 1-1,-2 12 1,0 6 46,9 150 362,-4-151-364,2 1 0,0-1 0,2 0 0,16 39 0,-13-40-74,3 8 0,1 0 0,2-2 0,21 34 0,-21-52-339,-11-14-186,-8-11-329,-12-13-2865,-16-12-5283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49.5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102 134 7459,'0'0'19321,"-1"18"-18216,-6 61-193,6-75-845,1 1 0,0-1 0,0 1 0,0-1-1,0 1 1,1-1 0,0 1 0,0-1 0,0 1 0,0-1 0,1 0-1,-1 0 1,5 7 0,-3-7-43,0-1 0,0 1 0,1-1 0,-1 0 0,1 0 0,0 0 0,0-1 0,7 4 0,12 8 33,-21-13-56,1 1 0,0 0-1,-1-1 1,1 0 0,0 1 0,0-1 0,0 0 0,0-1 0,0 1 0,0 0 0,6-1-1,-7 0-3,0 0-1,-1 0 0,1 0 0,-1-1 0,1 1 0,-1-1 0,1 1 0,-1-1 0,1 0 0,-1 1 1,1-1-1,-1 0 0,0 0 0,1 0 0,-1 0 0,0 0 0,0 0 0,0-1 0,0 1 0,0 0 1,0 0-1,0-1 0,0 1 0,-1-1 0,2-1 0,7-23-11,-1 1 0,-1-1-1,-1 0 1,-1 0 0,-2-1 0,-1 1 0,0-1-1,-2 0 1,-4-28 0,4 53 38,0 0 1,-1 1 0,1-1-1,-1 0 1,1 0-1,-1 1 1,0-1-1,1 0 1,-1 1-1,0-1 1,0 1-1,0-1 1,0 1-1,-1-1 1,1 1-1,0 0 1,-1 0-1,1-1 1,0 1-1,-1 0 1,0 0-1,1 0 1,-1 1-1,1-1 1,-1 0-1,0 1 1,0-1-1,1 1 1,-4-1 0,-5-1 122,-1 1 0,1 1 0,-1 0 1,-12 1-1,0 0-81,18-1-18,-1 1-1,0 0 1,0 0 0,1 1-1,-1 0 1,1 0-1,-1 0 1,1 1 0,0-1-1,0 1 1,0 0 0,0 1-1,1-1 1,-1 1 0,1 0-1,0 0 1,0 1 0,-4 4-1,-1 4-41,0-1 0,1 1 0,0 1-1,1-1 1,-8 22 0,14-33-261,8-2-8210,6 0 2069,1 0-1572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50.25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45 7603,'0'0'15234,"7"0"-13951,24 0-42,10 1-108,0-2 0,71-11 0,-82 6-817,1 2 0,-1 1 0,31 1 0,-61-7 749,0 1-3627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50.56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4178,'0'0'17965,"0"16"-15361,0 223 2086,0-222-4692,0-14-30,0 38-1267,0-24-3450,0-29-7449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4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164 22 4034,'0'0'9068,"-6"-14"1190,-35 7-9564,39 7-651,-1 0 0,1 0 1,-1 0-1,1 0 0,-1 0 1,1 1-1,0-1 0,-1 1 1,1 0-1,-1 0 0,1 0 1,0 0-1,0 0 0,0 0 1,-1 1-1,-2 2 0,1 0-13,1 1-1,0-1 0,0 1 0,1 0 1,-1 0-1,-2 10 0,0-4-21,-3 8 88,0 0 1,1 0-1,1 0 1,1 1-1,1 0 1,1 0-1,-2 31 0,5-50-95,0-1-1,0 1 1,1 0-1,-1-1 1,0 1-1,0-1 0,0 1 1,0 0-1,1-1 1,-1 1-1,0-1 0,1 1 1,-1-1-1,0 1 1,1-1-1,-1 1 1,1-1-1,-1 1 0,1-1 1,-1 0-1,1 1 1,-1-1-1,1 0 1,-1 1-1,1-1 0,0 0 1,-1 1-1,2-1 1,24 2 3,-18-2 2,-1-1-1,0 0 1,0-1 0,0 0-1,12-4 1,-1-7-15,1 0-1,-2-1 1,0 0 0,0-2-1,-1 0 1,16-22 0,0 2-297,-23 28 176,-7 7 415,-2 5-175,0 1 0,1-1 0,-1 1 1,1-1-1,0 0 0,0 1 0,0-1 0,1 0 0,-1 0 0,1 0 0,0 0 1,5 7-1,-6-9-444,1 0 0,0 0 0,-1-1 1,1 1-1,0-1 0,0 1 0,0-1 1,0 0-1,0 0 0,4 2 0,-3-2-631,-1 0-1,1-1 0,0 1 0,0-1 0,0 0 0,-1 1 0,1-1 0,0-1 0,0 1 0,4-1 0,13-5-5967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53.12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68 11 3490,'0'0'13726,"-10"-10"-2614,10 334-7143,-13-297-3515,13-26-443,0-1-11,0 1 0,0-1 1,0 0-1,0 1 0,0-1 0,0 1 0,0-1 0,0 0 0,0 1 1,0-1-1,0 1 0,0-1 0,0 0 0,0 1 0,0-1 0,-1 0 1,1 1-1,0-1 0,0 0 0,0 1 0,-1-1 0,1 0 0,0 1 0,0-1 1,-1 0-1,1 1 0,0-1 0,-1 0 0,1 0 0,0 1 0,-1-1 1,1 0-1,0 0 0,-1 0 0,-3 0 0,-11-27-2002,1-16-5760,14 42 7684,-6-25-8777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54.1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99 3 4338,'0'0'15690,"-3"23"-14225,-7 76 18,9-89-1227,0 0-1,1 0 1,0 1 0,0-1-1,1 0 1,1 0 0,0 0-1,0 0 1,0 0 0,2-1-1,-1 1 1,1-1 0,0 1-1,1-1 1,0-1 0,1 1-1,12 15 1,-17-23-249,0 0 0,0 1-1,0-1 1,1 0 0,-1 0 0,0 0-1,0 0 1,1 0 0,-1 0 0,1-1 0,-1 1-1,1 0 1,2 0 0,-3-1-2,-1 0 1,1 0-1,0 0 1,-1 0-1,1 0 1,0 0-1,-1 0 0,1-1 1,0 1-1,-1 0 1,1 0-1,0-1 1,-1 1-1,1 0 0,-1-1 1,1 1-1,-1 0 1,1-1-1,-1 1 1,1-1-1,-1 1 0,1-2 1,2-2 37,-1-1 0,1 1 0,-1-1 0,-1 0 0,1 1 0,1-9-1,0 3 44,26-110 513,-26 104-498,-1-1 1,-1-1-1,0 1 1,-1 0 0,-3-19-1,3 35-71,0-1-1,-1 1 1,1 0 0,0-1-1,-1 1 1,1 0-1,-1 0 1,1 0 0,-1 0-1,0-1 1,1 1-1,-1 0 1,0 0 0,0 0-1,0 0 1,0 0-1,0 1 1,0-1 0,0 0-1,0 0 1,0 1-1,0-1 1,0 0 0,-1 1-1,1-1 1,0 1-1,-2-1 1,-3 0 174,0 0 1,0 1-1,0 0 0,-11 1 1,-1 0 113,16-1-306,0 0-1,0 1 1,0-1-1,0 1 1,0 0 0,0-1-1,0 1 1,0 0-1,0 0 1,0 1-1,0-1 1,1 0-1,-1 0 1,-2 3 0,-24 28-28,11-13 24,-38 51-10,41-50-12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56.3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5122,'0'0'24580,"6"1"-23916,5 2-623,-1-1 0,1-1-1,0 1 1,19-2 0,-15 1 43,-1-1 0,23 5 0,-13 2 5,-18-4-45,0-1 1,0-1-1,0 1 0,0-1 1,7 1-1,-12-2 92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29:56.6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7571,'0'0'13769,"0"22"-11738,0 165 2304,0-159-3623,1 38-10,-1-61-690,1 0-1,-1 0 1,1 0 0,1 0-1,-1 0 1,1-1 0,-1 1-1,1-1 1,1 1-1,2 4 1,-4-8 12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0:05.62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86 2689,'0'0'20967,"-6"-6"-17635,6-2 1220,45-6-4052,-16 6-142,43-9 0,-61 15-356,0 0-1,0-1 1,0 0-1,-1 0 1,1-1-1,17-10 1,-24 13-10,-3 1-152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0:05.9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12054,'0'0'12723,"1"21"-10738,-1-5-1615,2 28 785,9 47 1,-4-21 264,-4 112 0,-3-122-957,0-63-417,-1-46-5602,-3 17-3592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5:03.8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232 0 624,'0'0'0,"-231"217"-560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4:11.1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75 8324,'0'0'17645,"-4"16"-16820,-3 4-568,4-10-82,0 1 1,0 0-1,1-1 1,1 1-1,-1 0 1,2 19 0,0 112 2371,3-139-2523,0 0-1,1-1 0,-1 0 0,1 0 1,0 0-1,0 0 0,0 0 0,0-1 0,0 0 1,6 2-1,-2-1 31,-6-1-38,1-1-1,-1 0 1,0 0 0,1 0 0,-1 0-1,1 0 1,-1 0 0,0-1 0,1 1-1,-1-1 1,0 1 0,1-1-1,-1 0 1,0 0 0,0 0 0,0 0-1,1-1 1,-1 1 0,-1 0 0,1-1-1,0 1 1,0-1 0,0 0-1,-1 0 1,1 0 0,-1 0 0,0 0-1,1 0 1,0-4 0,7-9 61,-1 0 1,-1-1-1,6-17 1,-8 19-17,2-1-16,-1 0-1,-1-1 1,0 1 0,-1-1-1,-1 0 1,0 0 0,0-26-1,-3-51 301,-24 92-260,20 1-85,0 1 0,0 0 0,-1 0 0,1 0 0,0 0 0,1 1 0,-1 0 0,0 0 0,0 0 0,1 0 0,-1 0 0,1 1 0,-1-1 0,-2 4 0,-43 47 0,38-39 0,-19 18-96,28-20-1845,23 5-15983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4:12.3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71 14 5843,'0'0'14745,"-6"3"-13400,2 0-1148,1 0 1,-1 0-1,1 1 1,-1-1-1,1 1 1,0-1 0,1 1-1,-1 0 1,0 0-1,1 0 1,0 0-1,0 1 1,0-1-1,1 1 1,-1-1 0,1 1-1,0-1 1,0 8-1,-2 15 899,2-1-1,1 35 0,1-23-979,-1-34-105,1 1 0,0-1 1,0 0-1,0 0 0,0 0 0,1 0 1,0 0-1,-1-1 0,6 8 0,-6-9-3,0 0-1,0-1 1,0 1 0,1 0-1,-1 0 1,1 0-1,-1-1 1,1 1 0,0-1-1,0 0 1,0 1-1,0-1 1,0 0 0,0 0-1,0 0 1,0 0-1,0 0 1,0-1 0,4 2-1,-5-3 3,0 1 1,0 0-1,0 0 0,0-1 1,1 1-1,-1-1 0,0 1 1,-1-1-1,1 1 0,0-1 1,0 0-1,0 1 0,0-1 1,0 0-1,-1 0 0,1 1 1,0-1-1,0 0 0,-1 0 1,1-1-1,12-23 108,-9 16-55,5-6-16,-1-2 0,-1 1-1,-1-1 1,0 0 0,-1 0 0,-1 0 0,-1-1 0,0 1 0,0-34 0,-3-23 209,-31 73 803,-44 1-616,75 0-435,-1-1 0,1 1 0,-1 0 0,1 1 0,-1-1 0,1 0-1,-1 0 1,1 0 0,-1 0 0,1 0 0,0 0 0,-1 1 0,1-1-1,-1 0 1,1 0 0,-1 1 0,1-1 0,0 0 0,-1 0 0,1 1 0,0-1-1,-1 1 1,1-1 0,-1 1 0,-11 27-18,10-24-24,1-1 24,0 0 1,0 1-1,1-1 1,-1 0-1,1 0 1,0 0-1,0 0 1,0 7-1,0-8-65,-11 4-5052,-3-5-2538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4:18.4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95 104 3265,'0'0'12796,"-24"2"-3672,21 4-9019,0 1-1,0 0 1,0 0 0,1 0-1,0 0 1,-1 13 0,-3 6 88,2-6-123,1 0 1,0 1 0,2 0-1,1 26 1,0-29-3,0-15-50,0-1-1,0 0 1,0 0-1,0 0 0,0 0 1,0 0-1,1 1 1,-1-1-1,1 0 1,-1 0-1,1 0 1,0 0-1,0 0 1,0 0-1,0-1 1,0 1-1,0 0 1,1 0-1,-1-1 0,1 1 1,-1-1-1,1 1 1,-1-1-1,1 1 1,0-1-1,0 0 1,0 0-1,-1 0 1,1 0-1,4 1 1,-3-2 15,0 0 1,1 1-1,-1-2 1,0 1 0,0 0-1,0-1 1,0 1-1,0-1 1,0 0 0,0 0-1,0 0 1,-1 0-1,1-1 1,0 1 0,0-1-1,-1 0 1,1 0-1,-1 1 1,0-2 0,1 1-1,2-5 1,3-1 40,-2 0-1,1-1 1,-1-1 0,-1 1 0,0-1 0,0 1-1,-1-2 1,0 1 0,-1 0 0,0-1 0,2-11-1,3-23 160,-2 0-1,0-61 0,-7 103-201,0 1 0,1 0 0,-1 0 0,0 0-1,0 1 1,0-1 0,-1 0 0,1 0 0,0 1 0,-1-1 0,1 0 0,-1 1 0,1-1 0,-1 1 0,0 0 0,0 0 0,1-1 0,-1 1 0,0 0 0,0 1 0,-4-2-1,3 0-5,0 1 0,0 0 0,0 0 0,1 0 0,-1 0 0,0 1 0,-1-1 0,1 1 0,0 0 0,0 0 0,0 0 0,0 0 0,0 1 0,0-1-1,0 1 1,-5 1 0,-2 6-27,0-1-1,1 2 0,1-1 0,-1 1 0,1 1 1,1-1-1,0 1 0,-7 13 0,-8 9-41,11-2-7533,1-11 971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5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 1249,'0'0'8478,"0"20"-3756,0 144 4952,0-163-9614,0-1 0,-1 1 0,2 0 0,-1 0 0,0 0 0,0-1-1,0 1 1,0 0 0,0 0 0,1-1 0,-1 1 0,0 0 0,1-1 0,-1 1 0,0 0 0,1-1 0,-1 1-1,1 0 1,-1-1 0,1 1 0,0-1 0,-1 1 0,1-1 0,-1 1 0,1-1 0,0 1 0,-1-1 0,1 0 0,0 1-1,0-1 1,-1 0 0,1 0 0,0 1 0,0-1 0,-1 0 0,1 0 0,0 0 0,0 0 0,0 0 0,-1 0 0,1 0-1,0 0 1,0-1 0,-1 1 0,1 0 0,0 0 0,0 0 0,-1-1 0,1 1 0,0-1 0,-1 1 0,2-1-1,3-1-7,0-1-1,1 1 0,-1-1 0,-1 0 0,8-6 0,4-6-147,-2 0 1,0-1 0,-1 0 0,0-1 0,-2-1-1,0 0 1,-1-1 0,0 0 0,-2 0-1,0-1 1,-1 0 0,6-35 0,-13 157 4026,1-24-3396,-33 577 556,23-619-1067,9-35 235,-1-9 194,-4-11-341,3 12-239,0 0 1,0 0 0,1 0-1,-1-13 1,-5-5-4209,6 20 3718,-1 0 0,0 0 0,1 0 0,0 0 0,0 0-1,0-8 1,0-25-970,1-45-2948,0 76 4124,1 0 0,0 0-1,0 1 1,1-1 0,0 0 0,0 0 0,1 1 0,0 0 0,4-8-1,54-62-3040,-50 61 1112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3:13.9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2465,'0'0'18515,"4"10"-7362,-2-7-10564,28 8-537,-21-7-59,3 1 7,-2 0 0,1 0 0,19 15 0,13 6 0,87 51 0,-34-19 0,-48-27 0,58 47 0,-6-5 0,-80-58 0,36 36 0,-38-34 0,40 30 0,47 40 0,-20-25 0,-51-35 0,1-2 0,56 30 0,-68-42 0,0 1 0,-1 0 0,21 19 0,-36-24 0,-7-9 0,1 1 0,-1 0 0,1 0 0,-1-1 0,1 1 0,-1 0 0,1 0 0,0-1 0,-1 1 0,1-1 0,0 1 0,0-1 0,-1 1 0,1-1 0,0 1 0,0-1 0,0 1 0,-1-1 0,1 0 0,0 0 0,0 1 0,0-1 0,2 0 0,2 4 0,0 4 0,-18-9 0,0-4-191,0-1 0,0 0 1,0-1-1,-20-14 0,-20-12-3409,-7 5-6044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3:15.4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1410 4114,'0'2'16225,"2"8"-5563,27-46-10381,-18 25-150,-2-1 0,0 0 0,0-1 0,13-25 0,18-61 104,-25 59-116,1 1 0,2 1 0,1 1 0,27-39 0,-36 61-119,-1 0 0,0-1 0,8-23 0,4-6 0,5-14 0,-19 41 0,1 1 0,0 0 0,19-27 0,-2 4 0,-1-1 0,-1-1 0,26-71 0,-14 29 0,5-36 0,-31 87 0,-6 24 0,-3 7 0,1 0 0,-1 0 0,1 0 0,-1 0 0,1 0 0,0 0 0,0 0 0,0 0 0,0 0 0,0 1 0,0-1 0,3-2 0,15-43 0,0-1 0,-17 39 0,1 0 0,1 0 0,-1 1 0,2-1 0,9-15 0,-13 18 0,-1 6-5,0 0 1,0-1-1,0 1 0,0 0 1,0-1-1,0 1 0,-1 0 0,1-1 1,0 1-1,0 0 0,0 0 1,0-1-1,0 1 0,-1 0 1,1-1-1,0 1 0,0 0 1,0 0-1,-1-1 0,1 1 0,0 0 1,0 0-1,-1 0 0,1-1 1,0 1-1,-1 0 0,1 0 1,0 0-1,-1 0 0,1 0 1,0 0-1,0 0 0,-1 0 0,1-1 1,0 1-1,-1 0 0,1 0 1,0 0-1,-1 1 0,1-1 1,0 0-1,-1 0 0,1 0 0,0 0 1,-1 0-1,1 0 0,-3 1-572,-15-1-1998,4 0-1989,-26 0-18857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4:39.6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83 2385,'0'0'25137,"21"0"-21914,-11-1-3024,1 0 1,-1-1-1,-1 0 1,1 0-1,0-1 1,16-8-1,36-9 408,-48 17-604,0 0 1,-1-1-1,0-1 0,0-1 0,22-11 0,-35 17-350,1-1-1,0 1 1,-1 0-1,1-1 1,0 1-1,0 0 1,0 0-1,-1 0 1,1-1-1,0 1 1,0 0-1,0 0 1,-1 0-1,1 0 1,0 1-1,0-1 1,1 0-1,1 1-3071,4-1-4867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4:40.0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 13654,'0'0'12956,"6"0"-12196,17-1-38,-8-1 2,0 2 0,1 0 0,28 4 0,-42-4-707,-1 1 0,0-1 0,1 1 1,-1-1-1,0 1 0,0 0 1,1-1-1,-1 1 0,0 0 0,0 0 1,0 0-1,0 0 0,0 0 1,0 0-1,0 0 0,0 0 0,0 1 1,-1-1-1,1 0 0,0 0 1,-1 1-1,1-1 0,-1 0 1,1 3-1,1 35 131,-3-23-35,2 9 42,-2 0 0,-1 0 1,0-1-1,-2 1 0,-1-1 0,-11 35 0,5-30-155,5-17 0,1 1 0,0 0 0,1 0 0,1 0 0,0 1 0,-1 23 0,4-36 0,0-1 0,1 0 0,-1 0 0,0 1 0,1-1 0,-1 0 0,0 0 0,1 1 0,-1-1 0,0 0 0,1 0 0,-1 0 0,1 1 0,-1-1 0,0 0 0,1 0 0,-1 0 0,1 0 0,-1 0 0,0 0 0,1 0 0,-1 0 0,1 0 0,-1 0 0,1 0 0,-1 0 0,0 0 0,1-1 0,-1 1 0,1 0 0,-1 0 0,0 0 0,1-1 0,-1 1 0,0 0 0,1 0 0,-1-1 0,0 1 0,1 0 0,-1 0 0,1-1 0,0 0 0,29-18 0,0 0 0,-1-3 0,38-34 0,-40 32 0,-17 15 0,-4 5 0,0-1 0,0 0 0,-1 0 0,0 0 0,0-1 0,0 1 0,7-13 0,-11 12-203,-10 18-4679,-12-4-4151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4:44.0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1252 91 2049,'0'0'21669,"-3"-3"-20202,-7-5-585,0 0 0,-1 1 0,0 0 0,-1 1 0,1 1 0,-1-1 0,-18-4 0,-45-10-356,30 13-526,39 6 0,0 0 0,0 0 0,-1 0 0,1 1 0,0 0 0,-13 2 0,-1-1 0,-180-1 0,192 1 0,1 0 0,-1 0 0,1 1 0,-1 0 0,1 0 0,0 0 0,0 1 0,0 1 0,-10 6 0,8-6 0,1 1 0,-1-1 0,0-1 0,-18 6 0,4-3 0,1 2 0,0 0 0,1 2 0,-1 0 0,2 1 0,-36 26 0,19-9 0,2 1 0,-52 55 0,6-5 0,66-64 0,1 0 0,-23 32 0,36-47 0,-12 19 0,1 1 0,0 0 0,2 1 0,0 0 0,-13 42 0,15-29 0,1 1 0,-2 37 0,6-33 0,2-1 0,5 53 0,-1-72 0,1-1 0,12 32 0,-9-28 0,9 21 0,2-1 0,24 40 0,-13-25 0,-21-43 0,2 0 0,0-1 0,0 0 0,2 0 0,-1-1 0,23 17 0,-2 0 0,86 70 0,-115-96 0,1-1 0,-1 0 0,0 1 0,1-1 0,-1 0 0,7 2 0,11 6 0,49 38 0,-10-21 0,-51-22 0,0 1 0,0-2 0,1 1 0,0-1 0,11 3 0,-9-3 0,36 20 0,-39-19 0,0 0 0,-1-1 0,1 0 0,19 6 0,2-3 0,1-2 0,0-1 0,43 1 0,56-5 0,-119-1 0,0 0 0,0-1 0,0 0 0,15-5 0,4-1 0,-4-4 0,-24 10 0,1 0 0,0 0 0,0 1 0,0-1 0,0 1 0,0 0 0,0 0 0,0 0 0,5 0 0,-5 0 0,-1 0 0,0 0 0,1 0 0,-1 0 0,0 0 0,0-1 0,0 1 0,0-1 0,3-3 0,11-6 0,0 1 0,0 0 0,14-14 0,11-7 0,-25 19 0,0-2 0,-1 1 0,21-25 0,13-14 0,11-9 0,-60 61 0,1-1 0,0 1 0,0-1 0,-1 0 0,1 1 0,0-1 0,-1 0 0,1 0 0,-1 0 0,1 1 0,-1-1 0,1 0 0,-1 0 0,1 0 0,-1 0 0,0 0 0,0 0 0,1 0 0,-1 0 0,0-2 0,2-5 0,15-18 0,20-38 0,-23 36 0,26-35 0,-37 58 0,0 0 0,-1 0 0,1-1 0,-1 1 0,0 0 0,2-10 0,9-22 0,-6 21 0,-1 0 0,-1 0 0,0 0 0,3-22 0,-1 4 0,-5 21 0,0 1 0,-1 0 0,-1-1 0,0 1 0,-2-13 0,0-29 0,1 41 0,0 1 0,0 0 0,-1 0 0,-1 1 0,0-1 0,-10-22 0,-37-65 0,19 41 0,12 25 0,0 1 0,-26-30 0,37 52 0,-12-17 0,-2 1 0,-1 1 0,-1 2 0,-1 0 0,-41-29 0,44 43 0,20 9 0,-1-1 0,1 0 0,0 0 0,0 0 0,-1 0 0,1 0 0,0 0 0,0 0 0,-2-2 0,-29-16 0,27 16 0,1 1 0,-1-1 0,1 0 0,0-1 0,-5-3 0,-20-5 0,5-2 0,20 13 0,-13 1-86,-2 0-2955,8 1-3436,-13 5-14813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5:28.4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1110 2561,'-4'-6'29763,"4"6"-29320,6-1-443,0 0 0,0 0 0,0 0 0,0-1 0,0 0 0,-1 0 0,1 0 0,5-4 0,48-29 0,-45 27 0,40-22 0,77-32 0,-31 17 0,105-50 0,-35-8 0,-49 26 0,26-23 0,-14 9 0,-58 54 0,-57 29 0,0 0 0,0-1 0,31-23 0,11-11 0,-33 19 0,50-37 0,44-8 0,-30 15 0,-66 38 0,20-9 0,-43 24 0,6-2 0,-1 0 0,0 0 0,0-1 0,12-8 0,-11 6 0,28-13 0,-31 17 0,-42 47-3370,-1-24-5538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5:31.4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612 0 2321,'4'5'28788,"-3"-1"-28763,-1 0 53,-1-1 1,1 0-1,-1 0 0,0 1 0,0-1 0,0 0 1,-1 0-1,1 0 0,-1 0 0,-3 4 0,-26 33 87,13-18 118,-109 168 42,54-83-325,44-62 0,-1-2 0,-58 64 0,64-82 0,-30 43 0,2-4 0,7-3 0,25-33 0,20-27-45,0 2-665,-11-1-1112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5:43.2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1 852 5330,'0'0'20282,"12"-7"-17131,-9 4-2937,-1-1 0,1 1 1,-1-1-1,0 0 0,0 0 1,-1 0-1,1 0 0,0-4 1,2-4 102,82-195 1441,-80 191-1758,1 1 0,0 0 0,1 0 0,0 1 0,1 0 0,1 0 0,1 1 0,-1 0 0,24-20 0,18 1 0,-23 16 0,110-81 0,17-9 0,-137 95 0,0 2 0,1 0 0,0 1 0,29-7 0,87-13 0,-82 19 0,55-18 0,-85 19 0,-15 4 0,0 1 0,0 0 0,1 0 0,-1 1 0,0 1 0,18-2 0,-23 2 0,-3-3-88,-1 0-1473,0-14-507,-1 13-2509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5:43.6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10565,'0'0'12907,"15"7"-11805,-9-4-957,11 4 249,-1 0 0,1 0 0,0-2 0,35 6 1,4-4 238,-32-6-499,1 2 1,0 1 0,-1 1 0,31 10 0,-51-13-75,-1-1 1,1 1-1,0-1 1,-1 1-1,0 0 1,1 0-1,-1 1 1,0-1-1,0 1 1,0-1-1,-1 1 1,1 0-1,-1 0 1,1 0-1,-1 0 1,0 1-1,0-1 1,0 1-1,-1-1 1,1 1-1,-1 0 1,0-1-1,0 1 1,0 0-1,-1 0 1,1 0-1,-1 0 1,0-1-1,0 1 1,-1 7-1,-2 6 330,-1 1 0,-1-1 0,-1 0 0,0 0 0,-12 21 0,9-18-425,-3 7 133,-12 25 66,3 1 0,-16 57 0,37-103-260,0-110-12126,0 37 657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6:50.97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1015 0 576,'0'0'27199,"-15"29"-23413,-31 71-3596,-9 21 318,-69 218 0,109-294-508,-24 53 0,-3 9 0,-9 43 0,25-72 0,15-48 0,-10 44 0,-15 54 0,1 0 0,31-113 0,0 1 0,-11 24 0,9-29 0,2 1 0,0 0 0,0 1 0,-1 13 0,2-11 0,-1-1 0,0 1 0,-1-1 0,-8 17 0,-9 29 0,-28 85 0,0 1 0,9-14 0,-17 67 0,46-141 0,1 0 0,-27 82 0,-52 139 0,46-96 0,44-175 0,1-7 0,-1-1 0,0 1 0,0 0 0,1 0 0,-1 0 0,0 0 0,0 0 0,0 0 0,0 0 0,-1 0 0,1 0 0,0 0 0,0 0 0,0 0 0,-1 0 0,1 0 0,-1-1 0,0 3 0,1-3-13,-1-1-1,1 1 1,0 0-1,-1 0 1,1-1-1,0 1 1,0 0-1,-1 0 1,1-1-1,0 1 1,0 0-1,-1-1 1,1 1-1,0 0 1,0-1-1,0 1 1,-1-1-1,1 1 1,0 0-1,0-1 1,0 1-1,0 0 1,0-1-1,0 1 1,0-1-1,0 1 1,0 0-1,0-1 1,0 1-1,0-1 1,0 1-1,0 0 1,1-1-1,-1 0 1,0-132-6321,0 23-2515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6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0 5539,'0'0'12245,"26"10"-9878,85 32-345,-106-40-1889,0 0 1,0 1 0,-1-1-1,1 1 1,-1 0-1,0 0 1,0 0 0,0 1-1,0 0 1,-1-1-1,1 1 1,-1 0 0,0 1-1,0-1 1,-1 0-1,1 1 1,-1 0 0,3 7-1,0 1 109,2 7 74,-1-1 1,-2 1 0,0 0 0,0 1-1,-2-1 1,-1 1 0,-2 36-1,1-30-80,0-18-171,0-1 0,0 1 0,-1-1 0,-1 0 0,1 1 0,-4 8 0,5-15-52,-1 0-1,0 0 1,-1 1 0,1-1 0,0 0 0,0 0-1,-1 0 1,0-1 0,1 1 0,-1 0-1,0 0 1,0-1 0,0 1 0,0-1 0,0 0-1,0 1 1,0-1 0,0 0 0,0 0-1,-1-1 1,1 1 0,0 0 0,-1-1 0,1 1-1,-3-1 1,-10 1-35,1-1 0,0 0 0,0-1 1,-1-1-1,1 0 0,0-1 0,0 0 0,1-1 0,-1-1 0,1 0 0,0-1 1,0 0-1,1-1 0,-24-17 0,34 23 57,7 1-43,71 1-522,67-1 662,-49-7-9499,-68 6 160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6:52.6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1 848,'-2'3'17947,"2"-2"-17832,0 0 0,-1-1-1,1 1 1,0 0 0,-1 0-1,1 0 1,0 0 0,0 0 0,0 0-1,0 0 1,0 0 0,0 0 0,0-1-1,0 1 1,0 0 0,1 0-1,-1 0 1,0 1 0,7 5 642,0 0-1,1 0 1,-1-1 0,11 6-1,8 8 527,34 35 1020,85 103 0,-105-112-2008,55 69 431,-10-8-51,-60-80-482,40 56-1,-41-50-153,220 306-39,-129-177 0,80 116 0,-103-118 0,-38-62 0,-28-52 0,138 248 0,-27-70 0,-31-58 0,27 38 0,-36-61 0,-53-70 0,-18-29 0,1-1 0,46 55 0,-39-53 0,-34-54 0,-5-8 0,2 11-251,0 1 0,-1 0 1,1 0-1,-1 1 0,0-1 0,-7-6 1,8 9-274,0 0 0,0 0 0,0 0 0,-1 0 1,1 0-1,0 1 0,-1 0 0,1-1 0,-1 1 1,1 1-1,-8-2 0,-24 1-10820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6:54.29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13 245 2097,'-2'0'16266,"-9"0"-4869,385-7-8417,-164 0-2953,-76-3-27,5 0 0,-79 10 0,291-14 0,-201 2 0,194 9 0,-176 5 0,278-2 0,-346-14 0,-88 14 0,-1 1 0,0-2 0,0 1 0,0-1 0,19-5 0,-3 0 0,0 1 0,0 2 0,53-1 0,28-4 0,-95 7 0,35-10 0,-40 9 0,0 0 0,0 1 0,1 0 0,-1 1 0,1 0 0,-1 0 0,11 2 0,10 0 0,237-9 0,-262 6 0,-4 1 0,0-1 0,0 1 0,0 0 0,0-1 0,0 1 0,0 0 0,0 0 0,0-1 0,0 1 0,0 0 0,0 0 0,0-1 0,0 1 0,0 0 0,0 0 0,0-1 0,0 1 0,-1 0 0,1 0 0,0-1 0,0 1 0,0 0 0,0 0 0,0 0 0,-1-1 0,1 1 0,0 0 0,0 0 0,0 0 0,-1 0 0,1-1 0,0 1 0,0 0 0,-1 0 0,1 0 0,0 0 0,0 0 0,-1 0 0,1 0 0,0 0 0,0 0 0,-1 0 0,1 0 0,-3-1 0,-39-21-1285,-58-22 0,94 42 870,-72-35-9902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6:55.0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292 220 4082,'0'0'13702,"-8"-23"-11322,-26-72-339,32 90-1809,0 0 1,-1 0-1,0 0 0,0 0 1,0 0-1,-1 1 0,1-1 1,-1 1-1,0 0 0,0 0 1,-1 1-1,1-1 0,-1 1 1,0 0-1,0 0 0,0 0 1,-6-2-1,-8-4 420,14 6-419,0 0-1,0 1 1,-1 0-1,1 0 0,-8-2 1,11 4-165,0 0 0,1-1 0,-1 1 0,0 0-1,1 0 1,-1 0 0,0 0 0,0 0 0,1 0 0,-1 1 0,0-1 0,1 1 0,-1-1-1,0 1 1,1-1 0,-1 1 0,1 0 0,-1 0 0,1 0 0,-1 0 0,1 0-1,0 0 1,-1 0 0,-1 2 0,-6 11-6,1 1-1,0-1 0,1 1 1,1 0-1,0 1 1,-5 22-1,5-13 64,1 1-1,1-1 1,0 42 0,4-65-119,0-1 0,0 0 0,0 1 0,0-1 0,0 1 0,0-1 0,0 1 0,1-1 0,-1 0 0,1 1 0,-1-1 1,1 0-1,-1 1 0,1-1 0,0 0 0,0 0 0,-1 0 0,1 0 0,0 0 0,0 1 0,0-2 0,0 1 1,0 0-1,1 0 0,-1 0 0,0 0 0,0-1 0,1 1 0,-1 0 0,3 0 0,2 0-1,0 0-1,1 0 1,-1-1-1,0 0 1,13-1-1,3-1 39,-19 2-38,0-1-1,0 0 0,0 1 0,-1-1 1,1-1-1,0 1 0,-1 0 1,1-1-1,-1 1 0,1-1 0,-1 0 1,0 0-1,1 0 0,-1 0 0,0 0 1,0 0-1,-1-1 0,1 1 1,2-4-1,6-10 27,14-32 0,-19 38-29,41-87-88,-45 93 84,-1 3 2,1 0 0,-1 1 1,0-1-1,0 0 0,0 1 0,1-1 1,-1 1-1,0-1 0,1 0 0,-1 1 0,0-1 1,1 1-1,-1-1 0,1 1 0,-1-1 1,1 1-1,-1 0 0,1-1 0,-1 1 0,1 0 1,0-1-1,-1 1 0,1 0 0,-1-1 1,1 1-1,0 0 0,-1 0 0,1 0 0,0 0 1,-1 0-1,1 0 0,0 0 0,-1 0 1,2 0-1,5 15 224,8 12 69,17 49-1,-21-48-102,1-1 0,16 28 0,-25-50-181,-3-3-14,1-1 1,0 0 0,0 0-1,-1 0 1,1 0 0,0 0-1,0 0 1,0 0-1,0 0 1,0 0 0,0 0-1,0 0 1,1-1-1,-1 1 1,2 0 0,-2 0-477,-3-3-935,-13-11-1948,-8-12-4376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5:38.2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96 9412,'0'0'16368,"7"0"-15538,110-10 2034,21-1-1062,-121 11-1699,469-14 1213,-170 1-1244,-316 13-164,1 0-1,0 0 1,-1 0 0,1 0 0,0-1-1,-1 1 1,1 0 0,0-1 0,-1 1-1,1 0 1,-1-1 0,1 1 0,0-1-1,-1 1 1,1 0 0,-1-1 0,1 0-1,-1 1 1,0-1 0,1 1 0,-1-1-1,0 1 1,1-1 0,-1 0 0,0 1-1,1-1 1,-1 0 0,0 1 0,0-1-1,0 0 1,0 1 0,0-1 0,0 0-1,0 0 1,0 1 0,0-1 0,0 0-1,0 1 1,0-1 0,-1 0 0,1 1-1,0-1 1,0 0 0,-1 1 0,1-1-1,0 1 1,-1-1 0,1 0 0,-1 0-1,-32-12-13689,13 6 18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5:38.4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61 0 5635,'0'0'15143,"24"5"-13754,80 15-436,-93-18-771,0 1 0,0-1 0,0 2 0,0 0 0,-1 0 0,1 1 0,16 10 1,-24-12-33,0 0 1,0-1 0,0 1 0,-1 1 0,1-1-1,-1 0 1,0 1 0,0-1 0,0 1 0,0-1-1,0 1 1,-1 0 0,0 0 0,0 0 0,0 0-1,0 0 1,-1 0 0,1 0 0,-1 0 0,0 6-1,0-2 55,0 1-1,0-1 0,0 1 1,-1-1-1,-1 0 0,1 1 1,-1-1-1,-1 0 0,1 0 1,-2 0-1,-4 9 0,-19 28 181,-57 72 0,64-93-1103,-29 25 1,33-35-1070,-1 0 0,-28 17-1,0-9-5316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5:47.6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37 7796,'0'0'8908,"4"20"-6310,33 218 2380,-34-206-4377,24 168 2387,-13-162-2812,-9-33-201,-5-12-184,0 5 85,0-31-587,2-7-139,-3 1 1,-1-1-1,-2 1 0,-17-71 1,-6 32 196,17 54 611,1-1 0,1 0-1,-6-37 1,14 61 77,0 0 0,0 0 0,0-1-1,0 1 1,0 0 0,0-1 0,0 1 0,0 0 0,1 0 0,-1-1-1,1 1 1,-1 0 0,1 0 0,-1 0 0,1-1 0,0 1 0,-1 0-1,1 0 1,0 0 0,0 0 0,0 0 0,0 0 0,0 1-1,0-1 1,0 0 0,0 0 0,0 1 0,0-1 0,1 1 0,-1-1-1,0 1 1,2-1 0,5-1 95,0 0 0,0 1-1,0-1 1,10 1 0,-6 1 32,2-1 55,13-2 271,45 3 1,-66 0-451,-1 0 0,1 1 0,-1 0 0,1 0 0,-1 0 1,1 1-1,-1-1 0,0 1 0,0 1 0,0-1 0,0 1 1,0 0-1,0 0 0,6 6 0,-6-3 86,0 0 0,-1 0 0,0 0 0,0 1 0,0-1 0,-1 1 0,0 0 0,0 0 0,-1 0 0,3 15 0,-4-18-60,-1 0 0,1-1 0,-1 1 0,0 0 0,0 0 0,0 0 1,0 0-1,-1 0 0,0 0 0,0 0 0,0 0 0,0-1 0,0 1 1,-1 0-1,0-1 0,1 1 0,-1-1 0,-1 0 0,1 1 0,0-1 1,-6 5-1,1-2-39,-1 0 1,0-1-1,0 1 0,0-1 1,-1-1-1,0 0 1,0 0-1,0 0 0,0-1 1,-1-1-1,1 0 1,-1 0-1,1-1 1,-1 0-1,0 0 0,-15-2 1,25 2-42,-1 0-1,1 0 1,0-1 0,-1 1 0,1 0-1,0 0 1,0 0 0,0 0 0,0 0-1,0 0 1,0 0 0,0 0-1,0 0 1,0 0 0,1 0 0,-1-1-1,0 1 1,0 0 0,1 0 0,0 1-1,5 7 35,1 0 0,0-1 0,1 0-1,0 0 1,0-1 0,0 0 0,15 9-1,-20-14 9,3 3-26,2 1-1,-1-1 0,1-1 0,-1 1 1,1-1-1,0-1 0,1 0 0,-1 0 1,0 0-1,1-1 0,0 0 0,-1-1 1,13 1-1,-1-1-647,18 0-2592,-16-6-2599,-1-12-4414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5:47.7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55 9156,'0'0'8804,"146"-41"-10164,-106 34-2962,-10 1-4691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5:48.0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10405,'0'0'8356,"5"149"-6644,5-95-79,-5 0-240,0-6-289,-5-21-704,0 0-368,0-20-32,0-1-400,0-33-6291,0-13 2417,0-15-2113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5:48.34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 85 5651,'-25'-85'4855,"40"95"3049,61 31-5048,-31-21-1770,-20-10-173,29 17-1,-47-23-731,0 1-1,0 0 0,-1 0 0,0 0 0,0 1 0,0-1 0,0 1 0,6 11 0,-10-14-97,0 0-1,0 0 0,-1 1 0,0-1 0,1 0 0,-1 1 0,0-1 0,-1 1 0,1-1 0,-1 1 0,1-1 1,-1 1-1,0-1 0,0 1 0,-1 0 0,1-1 0,-1 1 0,1-1 0,-1 1 0,0-1 0,-1 0 0,1 1 1,-1-1-1,1 0 0,-1 0 0,0 0 0,0 0 0,0 0 0,-1 0 0,1-1 0,0 1 0,-1-1 0,0 1 1,0-1-1,0 0 0,0 0 0,0-1 0,-4 3 0,-18 8 203,20-10-243,0 0 0,1 0-1,-1 0 1,0 1 0,1 0 0,0 0 0,-1 0 0,-4 5 0,9-6-44,-1-1 1,0 0-1,1 1 1,-1-1-1,1 0 1,0 1 0,-1-1-1,1 0 1,0 1-1,0-1 1,0 1 0,0-1-1,0 0 1,0 1-1,1-1 1,-1 1-1,0-1 1,1 0 0,-1 1-1,1-1 1,-1 0-1,2 2 1,15 25-23,-16-26 35,5 5 34,-1 0-1,1 0 1,1-1-1,-1 0 1,1 0-1,0 0 1,0-1 0,11 6-1,1-2-320,0-1 0,32 10 0,-42-16-635,0 1 0,-1 0 0,1 1-1,-1 0 1,0 1 0,13 8-1,10 19-6051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6:39.4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2183 6 4978,'0'0'16856,"-18"-6"-8496,11 7-7598,-10 26-354,-20 37 0,7-9-131,-84 125 58,-39 67 48,82-128-383,-69 134 0,25-33 0,65-128 0,-35 39 0,54-86 0,-53 70 0,45-64 0,-44 75 0,49-67 0,9-17 0,-27 62 0,-18 31 0,-35 87 0,35-87 0,-101 190 0,16-40 0,126-230 0,-38 50 0,48-76 0,0 4 0,1 1 0,-21 60 0,-6 10 0,26-59 0,-11 19 0,26-56 0,0 0 0,1 0 0,0 1 0,0-1 0,-2 15 0,-10 27 0,9-34 0,0 1 0,-3 21 0,-8 20 0,4-6 0,11-41 0,-1 0 0,0 0 0,-7 18 0,5-22 0,1-6-37,3-1-257,2-21-1752,-3 7 1152,-5-60-3868,-10-40-3516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7.1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14 13446,'0'0'15031,"-11"-7"-21226,-4 0 1777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6:41.36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 0 2801,'-2'3'19942,"2"-2"-19866,-1-1 1,1 1-1,0-1 1,0 0-1,0 1 1,0-1-1,-1 1 1,1-1-1,0 0 1,0 1-1,0-1 1,0 1-1,0-1 1,0 1-1,0-1 1,0 1-1,0-1 0,0 0 1,0 1-1,1-1 1,-1 1-1,0-1 1,0 0-1,0 1 1,1 0-1,8 9 821,0 0 0,1 0 0,19 13-1,13 12 183,299 335 1819,-295-321-2760,3-1 1,99 72-1,-62-52-81,-16-12-57,91 98 0,-127-120 0,77 59 0,-49-43 0,144 101 0,-96-66 0,-55-44 0,86 81 0,176 177 0,-288-273 0,-6-5 0,68 65 0,96 105 0,-166-168 0,37 40 0,104 89 0,-7-19 0,-75-62 0,1 7 0,91 112 0,-50-53 0,-50-62 0,-28-31 0,52 67 0,52 65 0,-65-82 0,-3-6 0,-71-80 112,-19-19-295,7 7-361,-1 1 0,0-1 0,0 1 0,0 0 0,0 0 0,0 0 0,-7-2 0,-30-3-12161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6:43.8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1 156 4338,'0'0'14068,"0"0"-13720,0-1 0,0 0 1,0 1-1,0-1 0,0 1 0,0-1 1,0 1-1,0-1 0,0 0 0,1 1 1,-1-1-1,0 1 0,0-1 0,1 1 1,-1-1-1,0 1 0,1-1 0,-1 1 1,0-1-1,1 1 0,-1-1 1,1 1-1,-1 0 0,1-1 0,0 1 1,160-7 3847,38-7-3569,5 1-144,-159 14-483,-23 0 0,0-1 0,41-4 0,217-35 0,-220 33 0,78 3 0,-78 3 0,73-9 0,-45 0 0,106 2 0,368 7 0,-367-10 0,0 0 0,934 17 0,-803 7 0,-199-7 0,57 14 0,-68-6 0,1 1 0,-42-9 0,39 1 0,171 6 0,-173-7 0,2 6 0,-63-7 0,55 1 0,-33-7 0,100 13 0,-132-10 0,-1-1 0,47-4 0,-10 0 0,45-12 0,-71 7 0,-14 0 0,155-6 0,-161 12 0,31-7 0,-14 2 0,-24 4 0,-2 0 0,0 0 0,29-8 0,15 2 0,-46 7 0,-16-1 0,-3-3 0,-1 4 1,0 0-1,-1 0 1,1 0 0,0 0 0,0 0-1,-1 0 1,1 1 0,-1-1 0,1 0-1,-1 0 1,1 0 0,-1 1 0,1-1-1,-1 0 1,1 1 0,-1-1 0,0 0-1,0 1 1,1-1 0,-1 1 0,0-1-1,0 1 1,0-1 0,-1 1 0,-5-5-292,-13-16-2590,-8-17-6356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6:56.6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0 6419,'0'0'15946,"0"7"-14297,13 235 3850,-5-180-4728,31 118-1,-39-180-752,0 1-1,0-1 1,0 0 0,0 1-1,0-1 1,0 1-1,0-1 1,0 0-1,0 1 1,0-1 0,0 0-1,0 1 1,0-1-1,0 0 1,1 1-1,-1-1 1,0 0 0,0 0-1,0 1 1,0-1-1,1 0 1,-1 1-1,0-1 1,0 0 0,1 0-1,-1 1 1,0-1-1,0 0 1,1 0-1,-1 0 1,0 0 0,1 1-1,-1-1 1,0 0-1,1 0 1,2-15 282,-2-33-324,-1 44-23,0 1 24,0 1 1,1-1-1,-1 1 0,1 0 1,-1-1-1,1 1 0,0 0 0,0 0 1,0-1-1,0 1 0,0 0 1,1 0-1,-1 0 0,0 0 1,1 0-1,0 1 0,-1-1 1,1 0-1,0 1 0,0-1 0,2-1 1,5-2 1,0 0 0,0 1 0,17-6 0,-5 2-26,-19 6 44,0 1 0,0 0 0,0 1 0,1-1 0,-1 0 0,0 1 0,1-1 0,-1 1 0,1 0 0,-1 0 0,1 0 0,-1 0 0,0 0 0,1 0 0,-1 1 0,1-1 0,-1 1 0,0-1 0,1 1 0,-1 0 0,0 0 0,0 0 0,0 1 0,0-1 0,0 0 0,0 1 0,0-1 0,0 1 0,0 0 0,-1-1 0,1 1 0,-1 0 0,1 0 0,-1 0 0,0 0 0,2 4 0,1 2 80,-1 1 0,1-1 0,-2 1 0,1-1 0,-1 1 0,-1 0 0,1 0 0,-1 15 0,-1-13-20,1-1 0,-2 1 0,1-1 0,-1 0 0,-1 0 0,0 1 0,-1-1 0,0 0 0,0 0 0,-7 14 0,0-5 22,-5 10 51,14-28-127,1 0 0,-1 0 0,0 0 0,0 0 0,0 0 0,0 0 0,1 0 0,-1-1 0,-1 1 0,1 0 0,0-1 0,0 1 0,0-1 0,0 1 0,0-1 0,0 1 0,-1-1 0,1 0 0,0 1 0,-2-1 0,-12-1-3,0-1 0,0 0 0,0-1 0,0 0 0,0-2 0,1 0 0,-18-8 0,-19-6 0,50 18-64,0-1 1,0 1-1,0 0 1,0-1-1,1 1 1,-1-1-1,1 1 1,-1-1-1,1 1 0,-1-1 1,1 1-1,0-1 1,0 1-1,0-1 1,0 1-1,0-3 1,-4 0-3526,-1-7-4868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5:51.7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 55 1425,'0'0'12347,"0"-9"-10813,0-27-59,0 27 1969,0 20-213,0 169 1596,0 96-2325,1-239-2350,6-16-48,-5-18-59,-2-19-114,-12-158-7218,4 81-1775,3 24-2629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5:51.8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1 1 3954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5:51.9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22 184 3954,'-20'-125'4319,"18"100"-2461,8 19-344,19-1-438,1 0-1,0 2 1,1 1-1,-1 1 1,1 2 0,32 1-1,-55 0-936,0 0 0,0 0 1,0 0-1,0 1 0,0-1 0,0 1 0,0 0 0,0 0 1,0 0-1,-1 1 0,1 0 0,0-1 0,6 6 1,-8-5 67,0 1 1,1-1 0,-1 1 0,0 0 0,0 0 0,-1 0 0,1 0 0,-1 0 0,1 0-1,-1 1 1,0-1 0,0 0 0,0 1 0,-1-1 0,1 0 0,-1 8 0,2 18 914,-2 1 0,0-1 0,-6 35 0,2-46-948,1-1-1,-2 1 0,0-1 0,-1 0 0,-1-1 1,-14 25-1,-3 2-13,-41 62-85,55-87-390,10-15-3055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5:52.28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0 421 4722,'0'0'9215,"23"-22"-6382,73-73-824,-84 82-1737,0 0 0,-1-1-1,-1-1 1,0 0 0,9-19 0,-8 13-86,-4 10 191,-1-1-1,0 0 0,-1-1 1,0 1-1,-1-1 1,0 0-1,-1 0 0,0 0 1,-1-1-1,0-18 1,-2 31-298,0 1 1,0-1 0,0 0 0,0 1 0,0-1 0,0 0-1,0 1 1,0-1 0,0 0 0,0 1 0,0-1 0,0 0-1,0 1 1,-1-1 0,1 0 0,0 1 0,0-1 0,-1 0-1,1 1 1,-1-1 0,1 1 0,-1-1 0,1 1 0,0-1-1,-1 1 1,0-1 0,1 1 0,-1-1 0,1 1 0,-1 0-1,1-1 1,-1 1 0,0 0 0,1 0 0,-1-1 0,0 1-1,1 0 1,-1 0 0,0 0 0,1 0 0,-1 0 0,0 0-1,0 0 1,-1 0 0,0 1 34,-1 0-1,1 0 1,0 0-1,-1 0 1,1 0-1,0 1 1,0-1 0,0 1-1,0 0 1,0-1-1,0 1 1,0 0-1,0 0 1,-1 3-1,-16 23 68,1 2 0,1 0 0,2 1 0,1 1 0,-10 35 0,21-58-24,0 2-1,0-1 1,-2 20-1,5-28-145,0 0 1,-1 0-1,1 0 0,0-1 0,0 1 0,0 0 0,1 0 0,-1 0 1,0 0-1,1 0 0,-1-1 0,1 1 0,-1 0 0,1 0 1,0-1-1,0 1 0,0 0 0,0-1 0,0 1 0,0-1 0,0 1 1,0-1-1,1 0 0,-1 1 0,1-1 0,-1 0 0,1 0 0,-1 0 1,3 1-1,7 1-183,-1 1 1,1-2-1,0 0 1,0 0 0,0-1-1,18 0 1,-24-2-407,1 1 0,-1-1 0,1 0 0,-1 0 0,0 0 0,0-1 0,1 0 0,-1 0 0,0 0 0,0-1 0,-1 0 0,1 0 0,0 0 0,-1 0 0,5-5 0,21-25-7287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5:52.6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166 1 13158,'0'0'15556,"-23"21"-14923,-74 70-150,89-85-434,1 1 1,1 0 0,-1 1 0,-5 8 0,11-14-43,0 1 0,0-1 1,0 0-1,1 1 0,-1-1 0,1 1 1,-1-1-1,1 1 0,0-1 0,0 6 1,0-8-9,1 1-15,-1 0 1,0-1-1,1 1 1,-1-1 0,1 1-1,-1-1 1,1 1-1,-1 0 1,1-1-1,-1 0 1,1 1-1,-1-1 1,1 1 0,0-1-1,-1 0 1,1 1-1,0-1 1,-1 0-1,1 0 1,0 1 0,-1-1-1,1 0 1,0 0-1,0 0 1,0 0-1,25 3-157,-22-2 126,56-2-309,-48 0 280,0 0-1,-1 1 1,1 1 0,0 0 0,12 2-1,-23-2 91,0 0-1,0-1 0,-1 1 0,1 0 1,0 0-1,0 0 0,0 0 0,-1 0 1,1 0-1,0 0 0,-1 0 0,1 0 0,-1 0 1,1 0-1,-1 0 0,0 1 0,1-1 1,-1 0-1,0 0 0,0 0 0,0 1 1,0-1-1,0 2 0,0 0 74,-1 1-1,0-1 1,0 0 0,0 0 0,0 0-1,0 0 1,-1 0 0,1 0-1,-1 0 1,0 0 0,0 0-1,0-1 1,-2 4 0,-35 32 417,34-34-448,-17 18 68,-20 15-203,41-46-8480,9-10 4766,19-25-5942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5:52.8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10917,'0'0'11291,"0"25"-9093,0 9-1306,6 235 4112,1-151-3913,18 150-459,-24-429-14625,-5 69 5789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5:53.1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11397,'0'0'8289,"28"0"-6920,89 2-289,-107-1-987,-1 0 0,1 0-1,-1 1 1,17 5 0,-23-6 4,0 0 1,0 0-1,-1 1 1,1-1 0,-1 1-1,1-1 1,-1 1 0,0 0-1,0 0 1,1 0-1,-1 0 1,1 3 0,0 1 254,0 0 0,-1 1 0,0-1 0,-1 0 0,1 1 0,-1-1 0,0 1 0,-1 0 0,0-1 1,0 1-1,-1 7 0,1-13-299,0 10 260,-1 0 0,-1 0-1,0 0 1,0 0 0,-1 0-1,0 0 1,-1-1-1,-9 17 1,-5 6 149,-28 38-1,35-55-361,-7 7-136,0-1 1,-26 24-1,34-36-207,0-4-1073,-4-4-12239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6.6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6 224 3330,'0'0'11071,"0"0"-10955,0 0 0,-1 0 0,1 0 0,0 0 0,0 0 0,0 0-1,0 0 1,-1 0 0,1 0 0,0 0 0,0 0 0,0 0 0,-1 0 0,1 0-1,0 0 1,0 0 0,0 0 0,0-1 0,-1 1 0,1 0 0,0 0 0,0 0-1,0 0 1,0 0 0,0 0 0,0 0 0,-1-1 0,1 1 0,0 0 0,0 0 0,0 0-1,0 0 1,0-1 0,0 1 0,0 0 0,0 0 0,0 0 0,0-1 0,0 1-1,0 0 1,0 0 0,0 0 0,0 0 0,0-1 0,0 1 0,0 0 0,0 0-1,0 0 1,0-1 0,0 1 0,0 0 0,0 0 0,0 0 0,0 0 0,0 0 0,0-1-1,1 1 1,-1 0 0,0 0 0,0 0 0,0 0 0,0 0 0,0-1 0,1 1-1,-1 0 1,0 0 0,0 0 0,0 0 0,31-23 523,1 1 1,0 1-1,2 3 1,42-19-1,-2 8-395,80-21-1,-134 45-155,-1 2-1,1-1 0,0 2 1,0 1-1,0 1 0,37 3 1,117 31 433,-57-9-352,129 17-19,-242-41-141,1 0 0,-1 0 0,1 1 0,0-1 0,-1 1 0,0 0 0,0 0 1,1 0-1,-1 1 0,0 0 0,3 3 0,37 40 629,-36-36-463,1 0 0,19 17 0,-14-14-110,-12-11-64,-1-1 1,1 1-1,0 0 1,0 0 0,0-1-1,0 1 1,0-1-1,0 0 1,0 0 0,1 1-1,-1-1 1,0-1-1,1 1 1,-1 0-1,1-1 1,-1 1 0,1-1-1,-1 1 1,5-1-1,-28-22-4974,1 2-1955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1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56 4402,'0'0'21370,"-3"-1"-19871,3 1-1468,-1 0-1,1 0 1,0 0-1,-1 0 1,1 0-1,0 0 1,-1 0-1,1 0 0,0 0 1,-1 0-1,1 0 1,0-1-1,0 1 1,-1 0-1,1 0 1,0 0-1,-1 0 1,1 0-1,0-1 1,0 1-1,0 0 1,-1 0-1,1-1 1,0 1-1,0 0 1,0 0-1,-1-1 1,1 1-1,0 0 1,0 0-1,0-1 0,0 1 1,0 0-1,0-1 1,0 1-1,-1 0 1,1-1-1,0 1 1,0-1-1,14-5 544,40-4-212,-34 6 2,112-18 449,-43 18-3497,-89 4 2529,0 0 0,1-1 0,-1 1 0,0 0-1,0 0 1,0 0 0,1 0 0,-1 0 0,0 0-1,0 0 1,0 0 0,1 1 0,-1-1 0,0 0-1,0 0 1,0 0 0,1 0 0,-1 0 0,0 0-1,0 0 1,0 0 0,0 0 0,1 1 0,-1-1-1,0 0 1,0 0 0,0 0 0,0 0-1,0 0 1,1 1 0,-1-1 0,0 0 0,0 0-1,0 0 1,0 1 0,0-1 0,0 0 0,0 0-1,0 0 1,0 1 0,0-1 0,0 0 0,0 0-1,0 0 1,0 1 0,0-1 0,0 0 0,0 0-1,0 1 1,0 0-526,0 6-7400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7:48.1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819 15 7379,'0'0'17430,"-3"-3"-15787,2 2-1505,1 0 0,-1 0 0,0 0 0,0 1 0,0-1-1,0 0 1,0 0 0,0 1 0,0-1 0,0 1 0,0-1 0,0 1 0,-1-1-1,1 1 1,0-1 0,0 1 0,0 0 0,-1 0 0,1 0 0,0 0 0,0 0 0,0 0-1,-2 0 1,1 1-46,0 0 1,1 0-1,-1 0 0,0 0 0,1 0 0,-1 0 0,1 1 0,0-1 1,0 1-1,-1-1 0,1 1 0,0-1 0,0 1 0,0-1 0,0 1 0,1 0 1,-2 2-1,-3 5 26,0-1 0,0 0 0,-1 0-1,0 0 1,-1 0 0,0-1 0,-11 9 0,-24 28 286,-108 178-404,106-150 0,35-57 0,0 1 0,0-2 0,-1 1 0,-1-1 0,-18 18 0,-4 0 0,2 1 0,-41 56 0,2-6 0,0 5 0,35-48 0,-34 54 0,64-86 0,3-2 0,0-12-1584,2 5 1437,-1 1-1,1 0 1,0 0 0,0 0 0,-1 0 0,1-1-1,0 1 1,0 0 0,0 0 0,-1-1 0,1 1-1,0 0 1,0 0 0,0-1 0,0 1-1,0 0 1,0-1 0,-1 1 0,1 0 0,0 0-1,0-1 1,0 1 0,0 0 0,0-1 0,0 1-1,0 0 1,0-1 0,0 1 0,0 0 0,1 0-1,-1-1 1,0 1 0,0 0 0,0-1-1,0 1 1,0 0 0,0 0 0,1-1 0,-1 1-1,0 0 1,0 0 0,0-1 0,1 1 0,-1 0-1,0 0 1,0 0 0,1-1 0,-1 1-1,0 0 1,0 0 0,1 0 0,-1 0 0,0 0-1,1 0 1,-1 0 0,1-1 0,4 1-5933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7:50.2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1245 1 4818,'0'0'17387,"-4"0"-15405,3-1-1767,-1 1-1,1 0 0,-1 0 1,1 0-1,-1 1 1,1-1-1,-1 0 1,1 1-1,-1-1 0,1 1 1,0-1-1,-1 1 1,1-1-1,0 1 1,-3 2-1,-13 23 1501,-60 157 718,30-68-1846,0 8-398,-40 166-1,54-167-151,4-35-37,-66 140 0,40-98 0,-5 19 0,43-110 0,-22 79 0,35-106 0,0-1 0,-1 0 0,0 0 0,-1-1 0,-10 15 0,-15 25 0,-25 60 0,-4 24 0,41-90 0,-2-1 0,-2-1 0,-29 37 0,28-23 0,0-5 0,17-33 0,-1-1 0,-14 22 0,11-23 0,4-7 0,1 0 0,1 0 0,-1 0 0,-5 13 0,2-11 0,6-7 0,-1 1 0,1-1 0,0 1 0,0 0 0,0 0 0,-3 6 0,3-2 0,0-1 0,0 1 0,-1-1 0,0 1 0,-6 7 0,-3 6 0,9-14 0,0-1 0,0 1 0,1 0 0,0 0 0,1 0 0,-3 7 0,5-11 0,-1-1 0,0 0 0,1 0 0,-1 1 0,0-1 0,0 0 0,0 0 0,-1 0 0,-1 2 0,-4-2 0,5-5 0,-2-3-63,1-1 0,0 1 0,0-1 0,1 0 0,-2-12 0,-2-3-725,-4-13-4258,-6-43 0,6 17-4169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7:53.1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1505,'0'0'21994,"0"3"-20623,15 163 3946,-4-47-4297,29 121 0,-10-72-480,1 10-540,18 146 0,-42-265 0,1 44 0,8 136 0,-8-146 0,-1-7 0,22 201 0,-21-253 0,14 45 0,4 11 0,-12-48 0,-13-36 0,-1 1 0,0 1 0,-1-7 0,1 0 0,0 0 0,0 0 0,0 0 0,0 0 0,0 0 0,0 0 0,0 0 0,0 0 0,0-1 0,0 1 0,0 0 0,1 0 0,-1 0 0,0 0 0,1 0 0,-1 0 0,1 0 0,-1-1 0,1 1 0,-1 0 0,2 1 0,3 4 0,-2 8 0,0 0 0,-1 0 0,-1 0 0,0 0 0,-1 17 0,0-26 0,0 3 0,3 2-21,-1 0 0,-1 0 0,0 0 1,0 1-1,-1-1 0,-2 18 0,1 1-380,1-36-214,0 2-286,0 0 0,0 0 0,0 0 0,-1 0 0,-2-9 0,-13-18-4905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7:54.0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3 136 2049,'-2'0'27119,"497"-14"-23520,-76 0-3599,-377 14 0,-5-1 0,1 2 0,-1 1 0,51 10 0,-65-8 0,0-2 0,0 0 0,36-3 0,-21 1 0,-38 0-1,1 0-1,-1 0 1,0 0-1,1 0 1,-1 0 0,0 0-1,1-1 1,-1 1-1,0 0 1,1 0 0,-1 0-1,0 0 1,1 0-1,-1-1 1,0 1-1,0 0 1,1 0 0,-1 0-1,0-1 1,0 1-1,1 0 1,-1-1 0,0 1-1,0 0 1,0 0-1,1-1 1,-1 1 0,0 0-1,0-1 1,0 1-1,0 0 1,0-1 0,0 1-1,0 0 1,0-1-1,0 1 1,0 0-1,0-1 1,0 1 0,0 0-1,0-1 1,0 1-1,0 0 1,0-1 0,0 1-1,0 0 1,-1-1-1,1 1 1,0 0 0,0-1-1,0 1 1,0 0-1,-1 0 1,1-1 0,0 1-1,0 0 1,-1 0-1,1-1 1,-1 1-1,0-2-198,-4-9-835,-1-1 0,0 2 1,-1-1-1,-10-12 0,-20-22-5592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7:54.82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 1 3698,'0'0'8753,"-2"23"-5594,-1 0-2352,-7 136 3740,10 150 2726,-5-330-7062,6 9-176,0 1 1,0-1-1,1 1 1,0-1-1,1 1 1,0 0-1,1 0 1,0 0-1,1 1 1,0-1-1,1 1 1,13-19-1,-14 22-41,0 0-1,0 0 0,1 1 1,0-1-1,0 1 0,0 1 1,11-8-1,-15 11 10,0 1-1,0 0 1,0 0 0,1 0-1,-1 0 1,0 0 0,0 1-1,0-1 1,1 1 0,-1-1-1,0 1 1,0 0 0,1 0-1,-1 0 1,0 0 0,1 0-1,-1 1 1,0-1 0,1 1-1,-1-1 1,0 1 0,0 0-1,0 0 1,0 0 0,0 0-1,0 0 1,0 1 0,0-1-1,0 0 1,0 1 0,-1-1-1,1 1 1,2 3 0,2 3 178,-1 0 0,0 0 0,-1 0 0,1 1 0,-2-1 1,1 1-1,-1 0 0,-1 0 0,1 1 0,-1-1 1,-1 0-1,1 16 0,7 34 708,-3-94-12497,-1 3 2390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7:55.0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0 156 9877,'0'0'11909,"131"-122"-10740,-101 102-897,-10 6-272,-5 14-801,0 0-1728,-10 0-2977,-5 27-2786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7:55.1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1 136 5394,'0'0'18329,"70"-20"-18025,-40 0-304,0-7-1297,0-7-2368,-5 0-3346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7:55.52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55 8628,'0'0'15180,"14"-8"-13848,48-25-201,-58 31-1015,0 0 1,0 0 0,0 1-1,0-1 1,0 1 0,1 0-1,-1 0 1,0 0 0,1 1-1,-1-1 1,1 1 0,-1 0-1,6 1 1,-8 0-64,0 0-1,-1-1 1,1 1 0,-1 0 0,1 0-1,-1 0 1,1 0 0,-1 0-1,1 0 1,-1 1 0,0-1-1,0 0 1,0 1 0,0-1-1,0 1 1,0-1 0,0 1 0,0 0-1,0-1 1,-1 1 0,1 0-1,-1-1 1,1 1 0,-1 0-1,0 0 1,0 0 0,0-1-1,0 4 1,2 25 220,-2 0 0,-1 0 0,-2 0 0,-1 0 0,-1-1-1,-11 39 1,14-63-256,-3 9 75,1 1 0,1 0 0,0 1 0,1-1 0,-1 21 0,7-38-58,6-4 28,0-1 0,-1 1 0,0-2 0,0 1 0,-1-1 0,12-15 0,42-63 153,-23 30-1560,-30 46-170,1-2-4966,-8-1-2798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7:30.56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 27 2193,'0'0'14833,"-4"-4"-12706,-1 0-1365,-5-5-149,4-1 5042,7 19-3588,2 4-1731,144 160 2578,-113-130-2718,2-1 1,60 54-1,91 59 412,-115-98-538,-6 3-70,-66-60-2,0 1 0,0-1 0,1 0 1,-1 0-1,0 0 0,0 0 0,0 1 0,0-1 0,0 0 0,1 0 1,-1 0-1,0 0 0,0 0 0,0 0 0,1 1 0,-1-1 0,0 0 1,0 0-1,1 0 0,-1 0 0,0 0 0,0 0 0,0 0 0,1 0 1,-1 0-1,0 0 0,0 0 0,1 0 0,-1 0 0,0 0 0,0 0 0,0 0 1,1 0-1,-1-1 0,0 1 0,0 0 0,0 0 0,1 0 0,-1 0 1,0 0-1,0 0 0,0-1 0,0 1 0,1 0 0,-1 0 0,0 0 1,0 0-1,0-1 0,0 1 0,0 0 0,0 0 0,1 0 0,-1-1 1,0 1-1,0 0 0,0 0 0,0-1 0,0 1 0,-1-10-596,1 8 108,-1 1 186,1-1 0,-1 1 0,0 0 0,0-1-1,0 1 1,1 0 0,-1 0 0,-1-1 0,1 1 0,0 0 0,0 0-1,0 0 1,0 0 0,-1 0 0,1 1 0,0-1 0,-1 0 0,1 1-1,-1-1 1,-1 0 0,-21-1-8118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7:32.4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618 42 1201,'0'0'10330,"0"-6"-8828,0-14-310,0 5 1996,-8 17 3219,1 6-5021,-114 348 3376,38-160-3517,-9 26-603,13 38-387,44-137-182,27-83-57,7-33-15,0-1 0,-1 1 1,1-1-1,-1 0 0,-4 9 1,1-3 0,1 1 0,0 0 1,-3 23-1,-8 24 5,-1-11-7,9-27 0,-1-1 0,-17 36 0,1 4-27,8-31-997,-11 48-121,15-46 377,11-29 512,1-8-1497,0-8 511,0 1-1047,0-1 0,0 1 0,1 0 1,6-23-1,10-6-8209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1.3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6515,'0'0'9564,"0"25"-6055,0 159 693,-1-110-2761,3 96 383,0-147-1771,1-1-1,0 1 1,2-1-1,1 1 0,9 24 1,-14-45-71,-1 0 1,1 0 0,0 0-1,0 0 1,-1 0-1,1-1 1,0 1 0,1 0-1,-1-1 1,0 1-1,0 0 1,1-1 0,-1 0-1,1 1 1,-1-1-1,1 0 1,-1 0 0,1 0-1,0 0 1,0 0-1,-1 0 1,1 0 0,0-1-1,0 1 1,0-1-1,3 1 1,-3-1-94,0-1 0,0 1 0,0-1 1,0 0-1,0 0 0,0 0 0,0 0 0,0 0 0,0 0 0,0-1 0,-1 1 0,1-1 1,-1 1-1,1-1 0,-1 1 0,1-1 0,-1 0 0,0 0 0,0 0 0,0 0 1,0 0-1,1-3 0,28-72-3473,-16 24-1604,-12 12-1490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7:34.07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 7 1377,'0'0'13195,"-20"-6"-4383,20 23-7052,0-5-1275,0 1 1,0-1 0,1 1 0,1-1-1,0 0 1,5 18 0,39 81 875,13 37-332,125 453 529,-154-479-1480,-16-60-13,2-1 1,44 107 0,-8-46-66,-49-116-37,-4-18-1655,1 10 1448,0 1 0,0-1 0,0 1 0,0-1-1,-1 1 1,1-1 0,0 1 0,-1-1 0,1 0 0,-1 1 0,-1-3 0,0 1-727,-1 1 0,1-1 0,-1 1 0,0 0 0,0 0 0,0 0 0,0 0-1,0 1 1,-5-3 0,-4-1-3997,-11-8-4092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7:34.49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6 6611,'0'0'13371,"6"-1"-12429,23-2-13,0 2-1,-1 1 1,1 0-1,0 3 1,49 9-1,64 4 430,40-16-270,61 2-64,-201 1-880,0 2-1,-1 2 1,70 19-1,-83-15 26,36 18 0,-24-10 32,-35-18-225,-4-11-1352,-1 2 138,-1 0 0,0 0 0,-1-1 0,1 1 0,-6-12 0,-11-31-9007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7:35.00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4802,'0'0'14313,"0"31"-11597,0-12-2214,5 201 3572,-1-152-2839,17 92 0,-21-159-1235,0 0-1,0 0 1,1-1 0,-1 1-1,0 0 1,0 0-1,0 0 1,1-1-1,-1 1 1,0 0 0,1 0-1,-1-1 1,1 1-1,-1 0 1,1-1 0,-1 1-1,1 0 1,0-1-1,-1 1 1,1-1-1,0 1 1,0-1-3,0 0 0,-1 0 1,1 0-1,-1 0 0,1 0 0,-1 0 0,1 0 1,-1 0-1,1-1 0,0 1 0,-1 0 0,1 0 1,-1-1-1,1 1 0,-1 0 0,0-1 1,1 1-1,-1 0 0,1-1 0,-1 1 0,0-1 1,1 0-1,19-32 23,-19 31 1,6-11 21,0 1 0,0 0 0,1 0-1,11-12 1,-16 20-54,0 1 1,0 0-1,1-1 0,-1 1 0,1 1 0,0-1 0,-1 0 1,1 1-1,0 0 0,1 0 0,-1 0 0,0 0 1,0 1-1,1-1 0,-1 1 0,10-1 0,-12 2 13,1 1 0,-1-1-1,0 1 1,1 0 0,-1 0-1,0-1 1,0 1 0,0 1 0,0-1-1,0 0 1,0 0 0,0 1-1,0-1 1,0 1 0,-1 0 0,1-1-1,-1 1 1,1 0 0,2 4-1,23 45 545,-20-35-290,25 68 829,-25-62-935,1 0 0,13 24 0,-17-140-16001,4 41 4604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7:35.18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7123,'0'0'14743,"140"48"-13398,-105-48-1121,-5 0-224,-5 0-897,-9-7-1664,-11 0-3041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7:35.3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34 7411,'0'0'13575,"111"7"-13015,-76-7-560,5-7-176,0-6-1649,-5-1-2657,-10 8-2033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7:35.6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3874,'0'0'18520,"5"135"-16119,5-81-864,0-6-416,-5-1-449,5-13-240,-5-7-368,-5-7-32,0-13-32,-20-14-16055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7:37.26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96 0 1121,'0'0'17488,"-4"7"-15333,-9 16-1308,2 0 0,0 1-1,2 0 1,1 1 0,0 0 0,-5 39-1,5-5 281,-2 120-1,10-178-979,1-4-140,0 0 0,0 1 0,0-1 0,0 1 0,1-1 0,-1 1 0,1 0 0,0 0 0,0-1 0,0 1 0,0 0 0,0 1 0,4-4 0,37-26 9,-30 23-5,-9 5-11,1 0 0,0 0-1,0 0 1,0 0 0,1 1 0,-1-1-1,0 1 1,1 1 0,0-1 0,-1 1 0,7-1-1,9-5-101,-20 6 88,1 0 0,-1 0 0,1 0 0,-1 1 0,1-1 0,-1 0 0,1 1 0,0-1 0,-1 1 0,1 0 0,0-1 0,-1 1 0,1 0 0,0 0 0,-1 0 0,1 0 1,0 0-1,-1 1 0,1-1 0,0 1 0,-1-1 0,1 1 0,1 0 0,1 2 9,0-1 1,0 1-1,-1 0 1,1 1-1,-1-1 1,0 1-1,0-1 1,0 1-1,0 0 1,-1 0-1,4 8 1,0-1 53,0 1 1,-1 0-1,4 18 1,-9-28-18,1 1 1,-1-1-1,0 1 0,1-1 1,-1 1-1,-1-1 0,1 1 1,0-1-1,-1 1 0,1-1 1,-1 1-1,0-1 0,1 1 1,-1-1-1,0 0 0,-1 0 1,1 1-1,-3 3 1,1-3 99,0 1 0,-1-1 0,1 1 0,-1-1 0,0 0 0,0-1 0,0 1 0,0 0 0,-9 2 0,9-3-45,0 0 0,-1 0 0,1 0 0,-1-1 0,0 0 0,1 0 0,-1 0 0,0-1-1,0 0 1,0 1 0,1-2 0,-1 1 0,0-1 0,0 1 0,1-1 0,-1 0 0,0-1-1,1 1 1,-1-1 0,1 0 0,-7-4 0,0-3-129,6 6-63,1-1-1,-1 1 0,0-1 0,1-1 1,0 1-1,0 0 0,0-1 0,1 0 0,0 0 1,0 0-1,0 0 0,-3-9 0,-6-33-10389,8 21 1886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7:25.4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41 3826,'0'0'16690,"0"-5"-14126,0-15-598,0 5 5515,1 17-7465,1 0 0,-1 0 0,1 0-1,0-1 1,0 1 0,0 0 0,0-1 0,0 1 0,0-1 0,0 0 0,0 1-1,0-1 1,1 0 0,2 1 0,4 2-14,3 5-2,0 1 0,-1 0 0,-1 1 0,1 1 0,-2-1 0,0 1 0,0 1 0,9 18 0,-4-9 0,26 33 0,78 82 0,-95-111 0,69 62 0,-21-21 0,-29-20 0,-41-53-51,-7-6-1392,-3 10-3362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7:26.00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28 0 7251,'0'0'12710,"-4"25"-10629,1-6-1604,-4 21 716,2-1-1,-1 54 1,6-42 158,-2-27-983,2 0 0,0 0-1,2 1 1,0-1 0,2 0-1,10 36 1,-14-60-463,1 1 1,-1-1 0,0 1-1,0-1 1,0 1 0,0-1-1,0 0 1,0 1-1,1-1 1,-1 1 0,0-1-1,0 0 1,1 1 0,-1-1-1,0 0 1,0 1-1,1-1 1,-1 0 0,0 1-1,1-1 1,-1 0 0,1 0-1,-1 0 1,0 1 0,1-1-1,-1 0 1,1 0-1,-1 0 1,0 0 0,1 0-1,8-9-3942,4-22-2539,-13 29 6223,15-37-7917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7:26.3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2609,'0'0'11589,"4"24"-7568,23 142 2123,-25-153-5564,1-1-1,1 1 1,0-1 0,0 1-1,8 13 1,-11-23-544,1 0 1,0-1-1,-1 1 0,1-1 0,0 0 1,0 1-1,0-1 0,0 0 0,1 0 1,-1 0-1,0-1 0,1 1 0,2 1 1,-3-2-65,0-1 1,0 1-1,0-1 0,0 0 1,-1 0-1,1 0 1,0 0-1,0 0 1,0 0-1,0 0 1,0-1-1,-1 1 0,1 0 1,0-1-1,0 0 1,-1 1-1,1-1 1,0 0-1,-1 0 1,1 0-1,-1 0 0,1 0 1,1-3-1,3-1-137,-1-1 0,0 0 0,0 0 1,-1-1-1,8-12 0,3-7-188,3-1 11,-9 11 144,2 1-1,0 0 1,1 0 0,20-19-1,-31 33 227,0 0-1,0 0 1,0 1-1,0-1 1,0 0-1,0 1 1,0-1-1,0 1 1,0-1-1,0 1 1,0 0-1,0-1 1,1 1-1,-1 0 1,0 0-1,0 0 1,0 0-1,1 0 1,-1 0-1,0 0 1,0 0-1,0 0 1,0 1-1,1-1 1,-1 0-1,0 1 1,0-1-1,0 1 1,0-1-1,0 1 1,0 0-1,0-1 1,0 1-1,0 0 1,0 0-1,0-1 1,-1 1-1,1 0 1,0 0-1,-1 0 1,1 0-1,0 0 1,-1 0-1,1 0 1,-1 0-1,1 2 1,3 7 320,0-1 0,0 1-1,-1 0 1,2 11 0,-5-19-277,29 171 3616,-29-167-3588,-1-4-89,1-1-1,0 0 1,0 0 0,0 1 0,0-1-1,0 0 1,1 0 0,-1 1 0,0-1-1,0 0 1,1 0 0,-1 0 0,1 0-1,-1 1 1,1-1 0,-1 0 0,1 0-1,0 0 1,0 0 0,-1 0 0,1 0-1,2 1 1,-2 0-154,-2-28-6265,1 9 2704,-5-16-4277,-4-6-3037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1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49 8100,'0'0'18056,"107"28"-17608,-65-28-448,-1 0-208,0-21-2417,0 1-2481,-11-15-2850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7:26.6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7 8820,'0'0'17288,"176"14"-15767,-116-14-657,0 0-640,-15-7-144,-15 0-80,-5 7-80,-20-7-1136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7:26.8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1 1681,'0'0'18216,"-5"128"-14566,5-67-977,0 0-880,0-6-705,0-8-671,0-6-417,0-14 0,0-21-593,0 1-1424,0-20-9108,15-21-640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7:27.23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5763,'0'0'9046,"4"26"-5559,1 4-2589,2 16 949,3 53 0,-1-38 327,-1-43-1839,-1-20-535,-5 1 92,5-2-48,-1 0-1,0-1 1,-1 0 0,1 0 0,-1 0-1,0 0 1,0-1 0,8-10 0,23-18 76,-23 23 70,1 1 1,29-14 0,-38 20 17,1 1 1,0 0 0,0 0-1,0 1 1,0 0-1,0 0 1,0 0-1,0 1 1,0-1-1,0 2 1,9 0 0,-13 0 34,1 0 1,-1 0-1,0 0 1,1 0-1,-1 0 1,0 1-1,0-1 1,1 1 0,-1 0-1,0-1 1,-1 1-1,1 0 1,2 3-1,24 36 1213,-14-19-213,-11-18-891,1 0 0,-1 1 0,1-1 1,0 0-1,0-1 0,5 4 0,-8-6-149,0 0-1,0-1 1,0 1-1,0-1 1,0 1-1,0-1 1,0 1-1,1-1 1,-1 0-1,0 1 1,0-1-1,0 0 1,0 0-1,1 0 1,-1 0-1,0 0 1,0 0-1,0 0 1,0-1-1,0 1 1,1 0-1,-1-1 1,0 1-1,0-1 1,0 1-1,0-1 1,0 1-1,0-1 1,0 0-1,0 1 1,0-1-1,0 0 1,-1 0-1,1 0 1,0 1-1,0-1 1,0-2-1,4-5 81,0 0 0,-1 0 0,0 0 0,-1-1-1,1 0 1,-2 1 0,1-1 0,-1-1 0,-1 1 0,1 0 0,-2 0 0,1 0 0,-1-1-1,-2-9 1,2 18-40,0 1 0,-1-1 0,1 0 0,-1 1 0,1-1 0,-1 1-1,1-1 1,-1 1 0,1-1 0,-1 1 0,1-1 0,-1 1 0,0-1 0,1 1-1,-1 0 1,0-1 0,0 1 0,1 0 0,-1 0 0,0-1 0,1 1 0,-1 0 0,0 0-1,0 0 1,1 0 0,-2 0 0,-27 1 614,21-1-353,1 1-232,0 0 1,0 0 0,0 1-1,0-1 1,0 2 0,1-1-1,-1 1 1,1 0 0,-8 5 0,3-2-301,1 1 0,0 0 1,0 1-1,-14 14 1,23-21-159,0 0 0,0 0 0,0 1 1,-1-1-1,1 0 0,-1 0 0,1 0 1,-1 0-1,1 0 0,-1-1 0,1 1 0,-1 0 1,0-1-1,-3 1 0,-6 5-6900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8:10.6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332 35 2081,'0'0'8156,"0"-5"-7577,0-24 21108,-1 29-21468,0 3-215,0 0 0,0 0 0,0 0 0,1 0 0,-1 0 0,1 0 0,0 0 0,-1 0 0,2 0 0,-1 0 0,1 5 0,-1-2-7,0-3 3,-1-1 0,1 0 0,-1 0 0,0 0 0,0 0 0,0 0 0,0 0 0,0 0 0,0-1 0,0 1 0,0 0 0,-4 3 0,-6 10 0,-57 99 0,-35 59 0,54-84 0,-24 32 0,73-117 0,-3 6 0,0-10 0,2-6 0,4-28-2200,-2 31 1349,0 0 1,0 0 0,1 0-1,-1 0 1,1 0 0,-1 1-1,1-1 1,0 0 0,3-2-1,14-11-8102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8:13.05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764 21 1505,'0'0'14324,"-1"-4"-12556,1 3-2339,-3-6 1667,3 7-749,0-1 0,0 0 0,-1 1 0,1-1 0,0 1 1,-1-1-1,1 1 0,-1-1 0,1 1 0,-1 0 0,1-1 0,-1 1 1,1-1-1,-1 1 0,1 0 0,-1 0 0,0-1 0,1 1 0,-1 0 1,1 0-1,-1 0 0,0-1 0,1 1 0,-1 0 0,0 0 0,1 0 1,-1 0-1,-1 0 0,-3 16 1080,-72 215 1490,73-220-2843,-98 219 78,47-116-144,11-26-8,-20 49 0,49-96 0,-1 6 0,-39 75 0,46-106 0,-24 42 0,-36 91 0,20-49 0,33-66 0,9-19 0,0 0 0,-9 32 0,7-21 0,-17 36 0,-4 5 0,28-60 0,0-1 0,0-1 0,0 0 0,0 0 0,0 1 0,-6 6 0,8-11-4,0-1-1,-1 0 1,1 0 0,0 1-1,-1-1 1,1 0 0,0 0-1,-1 0 1,1 0 0,0 1 0,-1-1-1,1 0 1,-1 0 0,1 0-1,0 0 1,-1 0 0,1 0-1,-1 0 1,1 0 0,0 0-1,-1 0 1,1 0 0,0 0 0,-1 0-1,1 0 1,-1-1 0,1 1-1,0 0 1,-1 0 0,1 0-1,0 0 1,-1-1 0,1 1-1,0 0 1,-1 0 0,1-1-1,0 1 1,0 0 0,-1-1 0,1 1-1,0 0 1,0-1 0,0 1-1,-1 0 1,1-1 0,0 1-1,0 0 1,0-1 0,0 1-1,0-1 1,0 1 0,0 0-1,0-1 1,0 1 0,0 0 0,0-1-1,0 1 1,0-1 0,0 0-1,2-132-10274,6 60 1816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8:13.96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1 2225,'0'0'17683,"0"11"-14092,-1 160 3295,3 203-4552,39-67-2278,-19-169-64,24 180 8,-41-260 0,-3 89 0,-4-74 0,18 76 0,-16-135 0,-3-39-2053,3 18 792,-2 1 0,1 0 0,-1-1-1,0 1 1,-5-11 0,-12-10-6871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8:14.4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0 183 8356,'1'0'16267,"15"0"-15486,113-1 3482,67-11-2350,375-22-726,-570 33-1208,0 0 1,-1 0-1,1 0 1,0 0-1,-1 0 0,1 0 1,-1 0-1,0 0 0,1 0 1,-1 0-1,0 0 1,0 0-1,1 0 0,-1 0 1,0 0-1,0 0 1,0 0-1,0 0 0,0 0 1,-1-1-1,1 1 0,-1-1 1,1-2-333,0-6-883,0 0 0,-1 0 1,0 0-1,-4-16 0,-13-15-8021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8:15.76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4722,'0'0'12937,"0"8"-11569,20 330 7850,-4-246-8455,-16-92-763,0 1 1,0-1-1,0 0 1,0 1-1,0-1 1,0 0-1,0 0 0,1 1 1,-1-1-1,0 0 1,0 1-1,0-1 1,0 0-1,0 0 0,0 1 1,0-1-1,1 0 1,-1 0-1,0 0 0,0 1 1,0-1-1,1 0 1,-1 0-1,0 0 1,0 1-1,1-1 0,-1 0 1,0 0-1,0 0 1,1 0-1,-1 0 1,0 0-1,0 0 0,1 0 1,-1 0-1,0 1 1,1-1-1,-1 0 1,8-10-5,3-22-5,16-40-55,-24 66 54,0 0 0,0 1 0,0 0 0,1-1 0,0 1 0,0 0 0,0 1 0,1-1 0,9-7 0,-11 11-18,0 0 0,0 1-1,1-1 1,-1 1 0,0-1 0,1 1 0,-1 0-1,0 0 1,0 0 0,1 1 0,-1-1 0,0 1 0,0 0-1,1 0 1,3 2 0,-1 2 132,1 1-1,-1 1 1,-1-1 0,1 1 0,-1 0-1,0 0 1,-1 1 0,0-1-1,0 1 1,0 0 0,2 10 0,3 13 580,10 52 1,-19-79-679,4 7 103,-4-9-101,0-50-9087,0 15 1383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8:15.9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82 10261,'0'0'13878,"105"-27"-13302,-70 13-400,-5-6-176,-5 7-400,-10 6-1841,-10 7-848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8:16.1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0,'0'163'14407,"25"-163"-13047,5 0 1714,5 0-1650,0 0-527,5-27-625,-5 6-272,0 1-1057,1 0-3201,-11-1-2881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1.7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7571,'0'0'9461,"-10"152"-5844,10-76-847,0 14-945,0 0-449,0-7-1120,0-20-256,0-8-128,0-20-2017,5-21-1857,6-7-1872,-1-7-2594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8:16.4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 1 9556,'0'0'10885,"-20"155"-8804,20-107 96,0-1-432,0-6-592,0-7-833,0-14-320,0-7 0,0 1-961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38:19.35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221 310 80,'0'0'8182,"6"-14"-6541,17-46 315,-14 29 5097,-10 0-4649,-1 9-1184,2 13-800,0-1 0,-1 0 1,0 1-1,-1-1 1,0 1-1,-1-1 0,-5-13 1,6 19-197,1 0 1,-1 1-1,0-1 1,-1 1-1,1-1 1,-1 1 0,1 0-1,-1 0 1,0 0-1,0 0 1,0 1-1,-1-1 1,1 1-1,0 0 1,-1 0-1,0 0 1,1 0-1,-1 1 1,0-1-1,-7 0 1,5 0-73,0 1 0,0 0-1,0 1 1,0-1 0,0 1 0,0 0 0,-7 2 0,10-1-137,0 0 0,0 0 1,0 0-1,0 0 1,0 1-1,0-1 1,1 1-1,-1 0 1,0 0-1,1 0 1,0 0-1,-1 0 1,1 0-1,0 1 1,-2 3-1,-4 4 11,0 0-1,1 1 1,0 0-1,1 0 1,0 1-1,1 0 1,0 0-1,1 0 1,0 0-1,1 1 1,0-1-1,1 1 1,-1 24 0,4-36-28,-1-1 1,0 0 0,0 1 0,0-1-1,0 1 1,0-1 0,1 0 0,-1 1 0,0-1-1,0 0 1,0 1 0,1-1 0,-1 0 0,0 1-1,1-1 1,-1 0 0,0 0 0,1 1 0,-1-1-1,0 0 1,1 0 0,-1 0 0,0 1-1,1-1 1,-1 0 0,1 0 0,-1 0 0,0 0-1,1 0 1,0 0 0,21 1-56,16-10 7,-27 2 65,-1-1 0,0-1-1,0 0 1,-1 0-1,0-1 1,13-18-1,16-18 23,-37 46-33,-1-1-1,0 1 0,1 0 1,-1 0-1,0 0 1,1 0-1,-1 0 1,0 0-1,0 0 0,1 0 1,-1 0-1,0 0 1,1 0-1,-1 0 1,0 0-1,1 0 0,-1 0 1,0 0-1,1 0 1,-1 0-1,0 0 1,1 0-1,-1 0 0,0 0 1,1 1-1,-1-1 1,0 0-1,0 0 1,1 0-1,-1 1 0,0-1 1,0 0-1,0 0 1,1 1-1,-1-1 1,0 0-1,0 0 0,0 1 1,1-1-1,-1 0 1,0 1-1,0-1 1,0 0-1,0 1 0,0-1 1,0 1-1,11 25-1,-2-4 150,-2-8-145,0 0 1,-1 1-1,7 26 1,-8-24-10,0 0 0,13 25 0,22 50 2,-31-81 0,-12-34 25,3 17-117,0 0 1,-1 0 0,0-1 0,0 1-1,-2-7 1,-8-7-2889,-4 5-5587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40:00.3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5811,'0'0'17973,"1"13"-16143,2 6-1040,0-1-1,1 0 0,1 0 0,8 22 0,1-9-451,2-1 0,1 0 0,37 47 1,75 75 1206,-59-73-1236,97 106-309,21 23 0,-68-76 0,-57-43 0,32 38 0,-88-116 0,-4-2 0,-1-2 0,4-10 0,-6 2-36,1 0 1,-1 0-1,1 0 1,-1 0-1,1-1 1,-1 1-1,0 0 0,1 0 1,-1 0-1,0-1 1,0 1-1,0 0 0,0 0 1,0 0-1,0-1 1,-1 1-1,1 0 1,0 0-1,0 0 0,-1-1 1,1 1-1,-1 0 1,1 0-1,-1 0 0,-1-2 1,-21-24-3872,5 9-3939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40:01.6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981 3 4866,'1'-2'25323,"-2"4"-25746,-1 1 605,0 0 1,1 0 0,-1 0 0,0 0-1,-1 0 1,1 0 0,-5 4 0,-10 13 353,-111 159 157,17-26-383,-82 121-310,7-41 0,177-222 0,-131 165 0,112-136 0,26-34 0,2-5 0,0-1 0,1 1 0,-2 0 0,1-1 0,0 1 0,0-1 0,0 1 0,0-1 0,0 1 0,0-1 0,0 1 0,-1-1 0,1 1 0,0-1 0,0 1 0,-1-1 0,1 1 0,0-1 0,-1 1 0,1-1 0,-1 0 0,1 1 0,0-1 0,-1 0 0,1 1 0,-1-1 0,-2 3 0,-79 124 0,75-113 0,4-13-59,2-2-162,0 1 0,0-1 0,0 1 1,0-1-1,0 1 0,0-1 0,0 0 0,1 0 0,-1 1 0,0-1 0,0 0 0,1 0 0,-1 0 0,0-1 0,-4-3-1246,-21-24-6115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40:12.6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149 1468 7299,'0'0'20076,"-11"-1"-14793,3-7-5270,-1-2 0,2 1-1,-1-1 1,2 0 0,-1 0 0,1-1 0,1 0 0,-5-12 0,0 2-20,-33-71 7,40 80 0,0 0 0,0 0 0,1 0 0,1 0 0,0-1 0,1-17 0,-1-10 0,-2 8 0,2 0 0,1-1 0,2 1 0,1 0 0,2 0 0,1 0 0,10-31 0,-13 52 0,1-2 0,0 1 0,1-1 0,1 1 0,-1-1 0,16-20 0,33-51 0,-40 58 0,2 1 0,36-42 0,6 14 0,-31 19 0,-21 25 0,1 0 0,-1 1 0,1 0 0,1 0 0,0 0 0,0 1 0,1 0 0,-1 0 0,1 1 0,16-7 0,10-3 0,-1-1 0,34-24 0,-33 20 0,64-30 0,104-45 0,-165 77 0,-30 15 0,0 1 0,0 0 0,0 1 0,15-3 0,21-6 0,-24 5 0,0 1 0,-1 1 0,40-3 0,18-4 0,24-1 0,-57 11 0,-45 1-49,1 0 1,0 0-1,0 0 1,0 1-1,0-1 1,0 0-1,0 0 1,-1 0-1,1 0 1,0 0-1,0 0 0,0 0 1,0 0-1,0 0 1,0 0-1,0 1 1,0-1-1,-1 0 1,1 0-1,0 0 1,0 0-1,0 0 0,0 0 1,0 1-1,0-1 1,0 0-1,0 0 1,0 0-1,0 0 1,0 0-1,0 1 1,0-1-1,0 0 0,0 0 1,0 0-1,0 0 1,0 0-1,0 0 1,0 1-1,0-1 1,0 0-1,1 0 1,-1 0-1,0 0 0,0 0 1,0 0-1,0 0 1,0 1-1,0-1 1,0 0-1,0 0 1,0 0-1,1 0 1,-1 0-1,0 0 0,0 0 1,0 0-1,0 0 1,0 0-1,-12 7-7718,-14 0-3771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40:13.2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6099,'0'0'24704,"5"0"-23845,474 0 246,-479 0-1105,1 0 0,0 0 0,0 1 0,0-1 0,0 0 0,-1 0 0,1 1 0,0-1 0,0 1 0,-1-1 0,1 1 0,0-1 0,-1 1 0,1-1 0,0 1 0,-1-1 0,1 1 0,-1 0 0,1-1 0,-1 1 0,1 0 0,-1 0 0,0-1 0,1 1 0,-1 0 0,0 0 0,0 0 0,1-1 0,-1 1 0,0 0 0,0 0 0,0 0 0,0 0 0,0 0 0,0-1 0,-1 3 0,2 0 0,6 79 0,-4 151 0,-4-117 0,1-110 0,3-20-883,-11-10-3532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40:55.10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1 215 8996,'0'0'19316,"3"-2"-18169,1 0-991,1 0 1,-1 0 0,0 0-1,1 1 1,0-1-1,-1 1 1,1 1-1,0-1 1,7 0-1,54 2 844,-28 0-596,6 0-319,-1-3 0,0-1-1,68-15 1,47-27-85,18-4 0,-159 46 0,0 0 0,0 1 0,29 2 0,-33 0 0,-12-1-87,0 1 1,-1-1-1,1 1 0,-1-1 1,1 1-1,-1-1 0,1 1 1,-1-1-1,0 1 0,1-1 0,-1 0 1,0 1-1,1-1 0,-1 1 1,0-1-1,0 0 0,1 0 1,-1 1-1,0-1 0,0 0 1,0 1-1,0-1 0,0 0 1,0 1-1,0-1 0,0 0 1,-1 0-1,1 1 0,0-1 1,0 0-1,-1 0-411,1-34-10617,0 14 476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40:55.4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46 1 2401,'0'0'19158,"4"24"-16733,14 79-605,-16-96-1574,0 1 0,1 0 0,0-1 0,1 1 0,0-1 0,0 0 0,0 0 0,1-1 0,0 1 0,0-1 0,10 9 0,5 6 355,7 10 234,18 22 209,-43-49-955,1 0 1,-1 0-1,1 1 0,-1-1 1,-1 1-1,1 0 0,-1 0 1,0-1-1,0 1 0,0 0 1,0 7-1,-1 3-5,1-5-46,-1 1-1,0-1 1,-1 0-1,0 0 1,0 1-1,-1-1 1,-1 0-1,0-1 1,-7 19-1,-29 52-37,-98 146 0,134-221 12,2-3-29,0 0-1,0-1 0,0 1 0,-1 0 0,1-1 0,0 1 0,-1-1 0,0 1 0,1-1 0,-1 1 0,0-1 0,1 0 0,-1 0 0,0 0 0,0 0 0,0 0 0,0-1 0,0 1 0,-4 0 0,5-28-19580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42:14.8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4370,'0'0'21474,"9"7"-19871,7 5-736,-2-1-125,-1 0 1,1-1-1,0-1 0,1-1 0,30 14 0,0-9-742,-2 3 0,1 2 0,-2 1 0,64 41 0,149 119 0,-114-74 0,78 71 0,-76-57 0,-133-111 0,1-1 0,-1 0 0,1-1 0,0 0 0,23 9 0,-25-9 0,-8-3 0,1 0 0,10 14 0,0-1 0,1-1 0,1 0 0,0 0 0,1-2 0,1 0 0,17 11 0,-3 5 0,-8-6 0,30 36 0,-35-37 0,2-1 0,35 31 0,-44-47-45,-8-10-235,-11-16-1871,-17-7-3339,-17-5-3256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42:15.7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1462 5731,'0'0'15687,"-5"13"-6699,6-31-8669,1 1 0,1-1 0,1 1 0,0-1 0,13-31 1,9-36 75,17-140-334,37-152-71,-5-4 10,-69 343 0,30-179 0,-34 205 0,1 10-80,-2 2-630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2.0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1 342 4914,'0'0'12201,"14"-21"-9566,7-7-1893,62-97 1472,-76 113-1950,0 1 0,0-1-1,-1 0 1,0 0 0,-2 0-1,1-1 1,-1 0-1,-1 0 1,0 0 0,1-21-1,-4 33-175,0 0 0,0 1 0,-1-1 0,1 1-1,0-1 1,-1 1 0,1-1 0,0 1 0,-1-1-1,1 1 1,-1 0 0,1-1 0,0 1-1,-1-1 1,1 1 0,-1 0 0,1-1 0,-1 1-1,1 0 1,-1 0 0,0-1 0,1 1 0,-1 0-1,1 0 1,-1 0 0,0 0 0,1 0 0,-1 0-1,1 0 1,-1 0 0,0 0 0,1 0-1,-2 0 1,-23 4 329,22-3-415,-1 1 1,1 0-1,-1 0 0,1 0 1,0 0-1,0 1 0,0-1 1,0 1-1,0 0 0,1 0 1,-1 0-1,1 0 1,0 0-1,-3 5 0,-23 52-88,21-38 137,1 0 0,1 0 0,1 1 1,1-1-1,1 1 0,2 34 0,0-55-40,0 0 0,0 1 0,0-1 0,0 0 0,1 0 0,-1 0 0,1 0 0,0 0 0,0 0 0,-1 0 0,1 0 0,0 0 0,1 0 0,-1 0 0,0 0 0,1-1 0,-1 1 0,1 0 0,-1-1 0,1 1 0,2 1 0,0-1-5,1 0 1,-1 1 0,0-2 0,1 1 0,0 0 0,0-1-1,-1 0 1,1 0 0,7 0 0,1 0-169,1-1 0,-1 0 0,0-1 0,1-1 0,-1 0-1,21-7 1,-24 6-263,-1-1 0,0-1 0,0 0 0,-1 0-1,0-1 1,0 0 0,14-13 0,-4 1-2917,29-39 1,-10 2-4724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16.3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 35 4562,'0'0'21234,"13"-6"-20599,-1 1-421,-1 0-1,1 1 1,0 0 0,0 1 0,0 1-1,1-1 1,17 0 0,-29 3-190,1 0 0,-1 1 0,0-1 1,1 0-1,-1 0 0,1 1 0,-1-1 0,0 0 0,0 1 1,1-1-1,-1 1 0,0 0 0,0-1 0,1 1 1,-1 0-1,0 0 0,0 0 0,0 0 0,0 0 0,0 0 1,0 0-1,1 2 0,-1 0 23,1 0 1,-1 0-1,0 0 1,0 1-1,0-1 1,0 0-1,-1 0 0,1 1 1,-1 4-1,0-1 40,0 1 0,-1-1 0,0 1 0,0-1 0,0 0 0,-1 0 0,-5 14 0,2-12-22,-1-1 0,1 0 0,-2 0-1,1 0 1,-1-1 0,-13 11 0,-53 36 74,20-16-81,8-9-69,39-23-18,5-5-6,12-1-130,-1 1 82,1 0 0,-1 1 0,1 0 0,-1 1 0,0 0 0,0 0 0,0 1 0,0 1 0,-1-1 1,17 12-1,-21-12 103,0 0 1,0 0 0,0 0-1,0 1 1,-1 0 0,1 0 0,-1 0-1,-1 0 1,1 1 0,-1-1-1,0 1 1,0 0 0,0 0-1,-1 0 1,0 1 0,0-1 0,-1 0-1,1 1 1,-2-1 0,1 9-1,0-10 31,-1 0 0,-1 0 0,1-1-1,-1 1 1,0 0 0,0-1 0,0 1-1,-1-1 1,1 0 0,-4 7 0,-1-2 62,-1 0 0,0 0 1,-12 11-1,18-20-111,0 1 3,-2 4 19,-1-1 1,1 0 0,-2 1 0,1-2 0,0 1-1,-1 0 1,1-1 0,-1 0 0,0 0 0,0 0-1,0-1 1,-1 0 0,1 0 0,0 0 0,-1 0-1,1-1 1,-7 1 0,-68-2-4416,80-1 4132,-1 1-1,1-1 1,-1 1 0,1-1 0,-1 1 0,1-1 0,-1 1 0,1-1 0,-1 0 0,1 1-1,0-1 1,-1 0 0,1 1 0,0-1 0,-1 0 0,1 1 0,0-1 0,0 0 0,0 1-1,0-1 1,0 0 0,0 0 0,0 1 0,0-1 0,0-1 0,0-29-4420,1 22 2144,-1-37-7203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17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384 35 4770,'0'0'15231,"-13"-6"-13702,-45-17-377,54 22-1026,1 0-1,0 0 1,-1 0-1,1 0 0,-1 1 1,1 0-1,0-1 0,-1 1 1,1 0-1,-1 1 1,1-1-1,-1 1 0,1-1 1,0 1-1,-7 3 1,4-1-22,1 0 1,0 0 0,0 1-1,0 0 1,0 0 0,-4 6-1,-3 1 143,-9 7 174,2 1 1,0 2-1,1-1 1,1 2-1,1 0 1,1 1-1,1 1 1,1 0-1,-14 38 1,21-36-340,1 0 1,1 0-1,1 0 1,1 1-1,2 27 0,-1 5 11,1 225 224,2-270-310,0 1-1,1 0 1,1-1-1,0 1 1,1-1-1,0 0 1,12 21-1,-3-10 3,1-1-1,1 0 0,20 22 1,-33-42-16,1 0 1,0 0-1,0 0 1,1-1-1,-1 1 0,1-1 1,0 0-1,-1-1 1,1 1-1,1-1 1,-1 0-1,0 0 1,7 1-1,3 0-3,1-1-1,-1-1 1,22-1-1,-27 0 17,-3 0 17,1-1 1,-1 0 0,0 0-1,1-1 1,-1 0-1,0-1 1,0 1 0,12-8-1,52-35 114,-50 30-118,-12 8-7,-1-1 1,-1 0 0,1-1-1,-2 0 1,1 0-1,-1 0 1,0-1-1,-1 0 1,7-17 0,17-28 50,31-48-33,-56 96-11,-1 0 0,1-1 0,-2 1 0,1-1 0,2-12 0,0 2-3,3-16 169,-1-1 0,-2 1 0,-1-1 0,-2 0 0,-2 0-1,-5-56 1,4 82-184,0-1 0,0 1 0,-1 0 0,0 0 0,0-1 0,-1 2 0,0-1-1,-1 0 1,0 1 0,-1-1 0,-7-11 0,-15-13-1,21 25 0,0 0 0,0 0 0,-11-9 0,-32-30 0,34 32 0,0 1 0,-29-22 0,-27-5 0,63 36 0,6 4 0,0 0 0,0 0 0,0 0 0,0 0 0,0 0 0,1 0 0,-1 1 0,-1-1 0,1 1 0,0-1 0,0 1 0,-3 0 0,-5-3 41,9 3-57,-1-1 0,0 0-1,0 0 1,0 1 0,0-1-1,0 1 1,0-1 0,0 1 0,0 0-1,0 0 1,0 0 0,0 0 0,-3 1-1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2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262 112 10325,'0'0'14593,"-21"-19"-12469,-68-55-462,86 72-1563,0 0-1,0 0 1,0 0 0,0 0-1,0 0 1,0 1 0,0-1 0,-1 1-1,1 0 1,-5-1 0,6 2-58,1 0 1,0 0-1,0 0 1,-1 1-1,1-1 1,0 0 0,0 1-1,-1-1 1,1 0-1,0 1 1,0-1-1,0 1 1,0 0-1,-2 1 1,-2 1 103,-2 0-94,1 1 0,1-1 0,-1 1 0,1 1 0,-1-1 0,1 1 0,0 0 0,1 0 0,-1 0 0,1 0 0,0 1 0,1 0 0,-1 0 0,1 0 0,0 0 0,1 1 0,-1-1 0,1 1 0,0-1 0,1 1 0,0 0 0,0 0 0,0-1 0,1 13 0,1-15-46,-1 0-1,1 0 1,0 0-1,0 0 1,0 0-1,0 0 0,1 0 1,-1-1-1,1 1 1,0-1-1,0 1 1,1-1-1,-1 0 1,4 4-1,7 7 20,28 22-1,-13-12 15,-6-4-64,0 2-1,23 30 1,-40-45 18,0 0 1,0 1-1,-1-1 0,1 1 1,-2 0-1,1 0 0,-1 1 1,-1-1-1,1 1 0,-1-1 1,-1 1-1,1 15 1,-1-13 24,-1-4 47,0 0 1,0 0-1,-1 0 1,-2 9-1,3-14-44,-1 1 0,0-1 0,0 0 0,0 0 0,0 0 0,0-1 0,0 1 0,0 0-1,-1 0 1,1 0 0,-1-1 0,1 1 0,-1-1 0,0 1 0,1-1 0,-1 0-1,0 0 1,-2 1 0,-6 3-42,1 0-1,-1-1 1,0 0-1,0-1 1,0 0-1,0-1 1,-1 0-1,1 0 1,0-1-1,-1-1 1,0 0-1,1 0 1,-15-3-1,24 3-65,0-1-1,1 1 0,-1-1 0,0 0 0,0 1 0,0-1 0,1 0 0,-1 0 0,0 1 0,1-1 0,-1 0 1,1 0-1,-1 0 0,1 0 0,-1 0 0,1 0 0,0 1 0,-1-1 0,1 0 0,0 0 0,0 0 0,0 0 1,0 0-1,0-2 0,-1-29-5219,1 24 2263,0-19-5175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2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10949,'0'0'9220,"0"173"-6146,0-76-481,0 14-384,0 13-480,0-6-801,0-21-432,0-7-400,0-27-64,0-22-32,0-13 0,0-14-256,0-49-4722,0-20 480,0-28-4850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2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12614,'0'0'8476,"30"1"-6924,99 6-215,-116-6-1202,0 0-1,0 1 1,-1 0 0,1 1-1,-1 1 1,1 0 0,21 10 0,-30-12-57,-1 1 0,1-1 0,-1 1 0,1 0 0,-1 0 0,0 0 0,0 1 0,0-1 1,-1 1-1,1-1 0,-1 1 0,0 0 0,0 0 0,0 0 0,-1 0 0,1 0 0,-1 0 0,0 1 1,0-1-1,0 0 0,-1 8 0,1-5 88,0-1 1,-1 1-1,0 0 1,0 0-1,-1 0 0,0-1 1,0 1-1,-1 0 1,1-1-1,-1 1 0,-1-1 1,1 1-1,-1-1 1,0 0-1,-1 0 0,0-1 1,0 1-1,0-1 1,0 1-1,-1-1 1,0-1-1,0 1 0,-9 6 1,0 1-259,0-1 1,-1 0-1,-1-1 1,1-1-1,-1 0 1,-31 11-1,45-19 83,-12 0-2481,14-1 2305,0 0 0,-1 0 1,1 0-1,0 0 1,-1-1-1,1 1 1,0 0-1,-1 0 1,1-1-1,0 1 1,0 0-1,-1-1 1,1 1-1,0 0 0,0-1 1,0 1-1,0 0 1,-1-1-1,1 1 1,0 0-1,0-1 1,0 1-1,0-1 1,0 1-1,0 0 1,0-1-1,0 1 0,0-1 1,0 1-1,0 0 1,0-1-1,0 1 1,0 0-1,0-1 1,1 1-1,-1 0 1,0-1-1,0 1 1,0 0-1,1-1 1,12-35-7649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2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1649,'0'0'24139,"5"131"-21706,0-68-976,5 6-689,-5-7-576,0 1-192,-5-1-96,5-7-912,-5-13-1073,0-14-1809,6-15-1889,9-13-5042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3.3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277 0 9973,'0'0'16989,"-27"10"-15786,11-5-1092,4-2-77,0 0 0,0 1 0,1 1 0,-1 0 0,1 1 0,1 0 0,-1 0 0,1 1 0,0 0 0,0 1 0,1 0 0,0 1 0,1 0 0,-11 14 1,5-3 142,8-12-42,0 0 0,0 0 0,1 0 0,0 1 0,1 0 1,-1 0-1,2 0 0,0 0 0,0 0 0,0 1 0,1 0 1,-1 9-1,4-18-134,-1 0 1,0-1 0,1 1-1,-1-1 1,0 1 0,1-1-1,-1 1 1,1-1-1,-1 1 1,1-1 0,-1 1-1,1-1 1,-1 1 0,1-1-1,-1 0 1,1 1 0,0-1-1,-1 0 1,1 0-1,-1 0 1,1 1 0,0-1-1,-1 0 1,1 0 0,0 0-1,-1 0 1,1 0 0,0 0-1,-1 0 1,1 0-1,0 0 1,0-1 0,29-4 18,-18-2-19,-1 0 0,0 0 0,0-1 0,-1-1 0,0 1 0,10-13-1,21-17-91,-13 13-72,-18 15-1,2 0 1,-1 1 0,19-12 0,-29 20 157,-1 1 0,1 0 0,-1 0 0,1-1 0,0 1 0,-1 0 0,1 0 1,-1 0-1,1 0 0,0 0 0,-1 0 0,1 0 0,-1 0 0,1 0 0,0 0 0,-1 0 0,1 0 1,-1 0-1,1 0 0,-1 1 0,1-1 0,0 0 0,-1 0 0,1 1 0,-1-1 0,1 0 0,-1 1 1,1-1-1,-1 0 0,0 1 0,1-1 0,-1 1 0,1-1 0,-1 1 0,0-1 0,1 1 0,-1-1 1,1 2-1,8 25 149,-5-15-16,9 14 478,1 0 1,34 44 0,-47-68-619,-1-1 1,1 0 0,0 0 0,0 0-1,0 0 1,0 0 0,0 0 0,0 0 0,0 0-1,1 0 1,-1-1 0,0 1 0,0 0-1,3 0 1,-4-1-77,1 0 0,-1 0 0,1 0 0,0 0 0,-1 0 0,1 0 0,-1 0 0,1 0-1,-1-1 1,1 1 0,-1 0 0,1 0 0,-1 0 0,0-1 0,1 1 0,-1 0 0,1-1 0,-1 1 0,1 0 0,-1-1 0,0 1-1,1-1 1,-1 1 0,0-1 0,0 1 0,1-1 0,2-5-1107,-1 0 1,0-1-1,0 1 0,0 0 0,0-8 1,2-4-1139,10-35-8196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3.8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6771,'0'0'14340,"-1"21"-11424,0 67-707,1-82-2031,1-1-1,0 1 1,0 0 0,0 0-1,0-1 1,1 1 0,0-1-1,1 1 1,-1-1 0,1 0 0,0 0-1,0 0 1,7 8 0,-4-5-46,22 19 53,-27-26-213,0 0 0,0 0 1,0 0-1,1-1 0,-1 1 0,0 0 1,1-1-1,-1 1 0,0-1 1,1 1-1,-1-1 0,1 0 1,-1 1-1,1-1 0,-1 0 1,1 0-1,-1 0 0,1 0 0,-1-1 1,0 1-1,1 0 0,-1-1 1,1 1-1,-1 0 0,1-1 1,1-1-1,9-8-261,0-1 1,-1 0-1,-1 0 1,1-2 0,10-16-1,17-20-880,-21 27 5795,-17 33-3828,8 322 6,-2 138 342,-6-459-1146,0 2 0,-1 0 0,0-1 0,-5 20 0,6-31 0,-1 0 0,1 0 0,-1 0 0,1 0 0,-1 0 0,0 0 0,1-1 0,-1 1 0,0 0 0,-1 0 0,1-1 0,0 1 0,0 0 0,-1-1 0,1 0 0,0 1 0,-1-1 0,0 0 0,1 1 0,-1-1 0,0 0 0,0 0 0,1 0 0,-1-1 0,0 1 0,0 0 0,0-1 0,0 1 0,-4-1 0,-1 1 0,-1-1 0,1 0 0,0 0 0,-1-1 0,1 0 0,0 0 0,0-1 0,-1 0 0,1 0 0,1-1 0,-1 0 0,0 0 0,1 0 0,-1-1 0,1 0 0,0 0 0,0-1 0,-7-7 0,1 0 0,0-1 0,1 0 0,0-1 0,1 0 0,-8-17 0,13 21 0,0 1 0,1-1 0,1-1 0,0 1 0,0-1 0,1 1 0,0-1 0,1 0 0,0-13 0,0 19 0,1 1 0,1-1 0,-1 0 0,1 0 0,0 0 0,0 1 0,0-1 0,0 0 0,1 1 0,0-1 0,4-6 0,0 3 0,1-1 0,0 2 0,0-1 0,15-10 0,117-90-1676,10 12-3454,-76 53-3895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4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5442,'0'0'15770,"11"0"-14236,43-1 371,213 8 2735,-116 6-3941,-86-12-3258,-80-1-13091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4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11125,'0'0'14583,"0"145"-11958,11-89-976,-6-8-561,5 1-528,-10-8-351,5 1-177,-5-14-32,0-8-593,0 1-1007,0-14-1970,15-7-13542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2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4930,'0'0'8604,"0"22"-4794,0-1-2956,5 123 3569,15-16-418,-13-113-3917,0-18-494,6-20-461,-7 8 568,22-53-620,39-68 0,-67 134 909,19-25-189,-18 27 204,-1-1 0,0 1 0,0-1 0,1 1 1,-1 0-1,0-1 0,1 1 0,-1-1 0,1 1 0,-1 0 0,0-1 0,1 1 0,-1 0 0,1 0 0,-1-1 0,1 1 0,-1 0 1,1 0-1,-1 0 0,1 0 0,-1-1 0,1 1 0,-1 0 0,1 0 0,-1 0 0,1 0 0,-1 0 0,1 0 0,0 0 0,-1 1 0,1-1 1,-1 0-1,1 0 0,-1 0 0,1 0 0,-1 1 0,0-1 0,1 0 0,-1 0 0,1 1 0,-1-1 0,1 0 0,-1 1 0,0-1 0,1 1 1,-1-1-1,0 0 0,1 1 0,-1-1 0,0 1 0,0-1 0,1 1 0,-1-1 0,0 1 0,0-1 0,0 1 0,1 0 0,6 24 754,-1 1-1,-1 0 0,1 26 1,5 19 641,-7-43-942,-4-23-377,0 1-1,1 0 1,0-1-1,0 1 0,1-1 1,0 0-1,0 1 1,3 6-1,-3-9-66,-1-8-90,0 0 1,1 1 0,0-1 0,0 1 0,0-1 0,0 1-1,0 0 1,4-4 0,2-5-153,0-2 158,1 1-1,1-1 1,0 2-1,1-1 0,1 2 1,0-1-1,0 2 1,25-18-1,-35 27 64,1 0 0,-1 1-1,0 0 1,1-1-1,0 1 1,-1 0 0,1 0-1,0 0 1,-1 0 0,1 1-1,0-1 1,0 1 0,0 0-1,0 0 1,-1 0-1,1 0 1,0 0 0,0 0-1,3 2 1,-3-1 78,1 1 0,-1-1-1,1 1 1,-1 0 0,0 0 0,1 1 0,-1-1 0,0 1-1,-1-1 1,1 1 0,0 0 0,2 4 0,5 9 360,0 1-1,-1-1 1,-1 1 0,9 28 0,-14-35-357,-1 3 83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4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 6163,'0'0'17808,"9"20"-15452,27 64-697,-30-69-1235,-1 1 1,0 0-1,-1 0 0,4 31 0,-5-26-309,4-7-199,-2-14 10,-1-10 40,-1-39 124,-3 38-57,0 0 0,1 0-1,0 0 1,0 0 0,2 0-1,-1 1 1,8-19 0,-6 23-119,0 1 1,0 0 0,1 0-1,0 1 1,0 0-1,11-8 1,-12 9-80,9-6-1209,0 0 1,1 1-1,25-11 1,-30 16-594,0-1 0,1 2 0,-1-1-1,11 0 1,7 2-7488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5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72 250 480,'0'0'18913,"23"-15"-17841,69-50-159,-86 61-747,0-1 0,-1 1 0,1-1 0,-1 0 0,0-1 0,-1 1 0,1-1-1,-1 0 1,0 0 0,-1-1 0,7-12 0,-9 13 151,1-1 0,-1 1 0,-1 0 0,1-1-1,-1 1 1,0-1 0,0 1 0,-1-1 0,-2-11-1,3 17-274,-1 0-1,1 1 1,-1-1-1,1 0 0,-1 0 1,1 0-1,-1 0 1,0 1-1,1-1 0,-1 0 1,0 0-1,0 1 1,0-1-1,1 1 0,-1-1 1,0 1-1,0-1 1,0 1-1,0-1 0,0 1 1,0 0-1,0 0 1,0-1-1,0 1 0,0 0 1,-1 0-1,-31-1 352,27 1-263,-1 0-97,-1 1-1,0-1 0,1 1 1,-1 1-1,1-1 1,-1 1-1,1 1 0,0-1 1,0 1-1,0 0 0,0 1 1,0 0-1,1 0 1,0 0-1,0 1 0,0 0 1,0 0-1,-9 12 1,9-9 82,0 0 1,1 1-1,0 0 1,0 0-1,1 1 1,0-1-1,1 1 1,0 0 0,0 0-1,1 0 1,1 0-1,0 0 1,0 16-1,1-22-83,1 1-1,0 0 1,0-1-1,0 1 0,0-1 1,1 1-1,0-1 1,0 0-1,0 0 0,0 0 1,1 0-1,-1 0 1,1 0-1,0 0 1,1-1-1,-1 0 0,0 0 1,1 0-1,0 0 1,0 0-1,-1-1 0,2 1 1,-1-1-1,5 2 1,4 2-2,0-1 1,1 0 0,0-1 0,-1 0-1,2-1 1,24 1 0,68-1-322,-96-4-11,1 0 0,-1 0-1,0-1 1,0-1 0,1 0 0,-1 0 0,12-6 0,27-18-3880,-17 5-2204,3-4-5747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5.7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1 278 368,'0'0'18729,"22"-4"-16795,73-19-251,-87 20-1508,0 0-1,0-1 0,0 0 0,-1 0 0,1-1 1,-1 1-1,-1-2 0,1 1 0,0-1 0,-1 0 0,0 0 1,7-10-1,1-1 144,-8 11-191,-1 0 1,0-1 0,-1 0-1,1 1 1,-1-2-1,0 1 1,-1 0 0,0-1-1,0 1 1,0-1-1,-1 0 1,0 0 0,-1 0-1,0 0 1,0 0-1,-1-14 1,0 21-98,0 0 0,0 1 0,0-1 0,0 0 0,-1 0 0,1 0 0,0 0 0,0 0 0,-1 0 0,1 0 0,-1 1 0,1-1 0,-1 0 0,1 0 0,-1 1 0,1-1 0,-1 0 0,0 0 0,1 1 1,-1-1-1,0 1 0,1-1 0,-1 1 0,0-1 0,0 1 0,0-1 0,0 1 0,1 0 0,-1-1 0,0 1 0,0 0 0,-2 0 0,-35-1 528,23 1-400,9 1-138,-1 0 0,1 0 0,-1 1 0,1 0 0,0 0 0,0 0 0,0 1 0,0 0 0,0 0 0,0 0 0,1 1 0,0 0 0,-8 6 0,6-4 70,1 0 1,0 0-1,0 1 0,1-1 0,-1 1 0,1 1 1,1-1-1,-1 1 0,-5 14 0,8-16-34,0-1 0,0 1 0,1 0 0,-1 0 0,1 0 0,1 0 0,-1 0 0,1 0 0,0 0 0,1 0 1,-1 0-1,1 0 0,0 0 0,1 0 0,-1 0 0,1 0 0,1-1 0,-1 1 0,1-1 0,-1 1 0,2-1 0,-1 0 0,1 0 0,-1 0 0,1-1 0,0 1 0,1-1 0,-1 0 0,1 0 0,9 5 0,0 0 39,2 0 0,-1-2-1,1 0 1,0 0 0,1-2 0,-1 0-1,28 5 1,-3-5-443,0-1 0,43-1 1,-83-25-5891,-1-5-2027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36.9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0 2785,'0'0'18169,"0"22"-16096,0 350 4511,0-97-5930,-10-488-15565,0 131 7849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37.2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74 1857,'0'0'17357,"26"-13"-15615,82-38-384,-104 50-1269,0-1-1,-1 0 0,1 1 1,0 0-1,0 0 1,0 0-1,0 1 0,0-1 1,0 1-1,0 0 1,0 0-1,0 0 0,0 1 1,0 0-1,0-1 1,0 1-1,6 3 0,-6-2 67,1 1 0,0 1 0,-1-1-1,0 0 1,0 1 0,0 0-1,0 0 1,4 7 0,-5-8-47,3 6 143,0 0 0,0 0 0,-1 0 0,0 0-1,-1 1 1,0 0 0,-1 0 0,3 12 0,-2-2 186,0 0-1,-2 0 1,0 29 0,-3-42-369,1 1 0,-2-1 0,1 1 1,-1-1-1,-1 0 0,1 1 0,-1-1 0,0-1 0,-1 1 1,0 0-1,0-1 0,0 0 0,-10 12 0,-6 3 67,0-1-1,-31 23 1,43-36-149,-2 0 0,1 0 0,-1-1 1,-18 10-1,-4-10-2724,31-10-47,3-19-2343,6-5-3316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37.6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76 3970,'0'0'6432,"5"20"-349,18 69-1644,-22-82-4097,1-1-1,0 0 0,0 0 1,1 0-1,-1 0 0,1 0 1,1-1-1,-1 1 0,1-1 1,0 0-1,0 0 1,0 0-1,9 6 0,-10-9-296,1 0 0,0 0 0,0 0 0,0 0 0,0-1-1,0 0 1,0 0 0,1 0 0,-1-1 0,0 1 0,0-1 0,1 0-1,-1 0 1,0 0 0,1-1 0,-1 0 0,5-1 0,-4 1-42,-1-1 0,1 0 0,-1 0 0,0-1 0,1 1 0,-1-1-1,0 0 1,0 0 0,-1 0 0,1-1 0,-1 1 0,0-1 0,1 0 0,-1 0 0,-1 0 0,1 0 0,-1 0 0,0-1 0,0 1 0,0-1 0,2-7 0,1-6-60,0 0 0,-1 0 1,-1-1-1,1-24 0,-2-29 289,-3 60 977,1 47-625,0-14-421,0 97 1447,16 117 0,4 87-994,-20-318-611,0 1 1,0-1-1,-1 0 0,1 0 1,-1 0-1,0 0 0,0 0 0,-1 0 1,1-1-1,-1 1 0,0 0 1,0-1-1,0 1 0,0-1 0,0 1 1,-1-1-1,-5 5 0,3-4 11,0 0-1,-1 0 0,0-1 0,1 1 0,-2-1 1,1-1-1,0 1 0,0-1 0,-13 3 1,-6-1 24,-1-2 1,1 0 0,-1-1-1,-35-5 1,55 4-269,1-1-1,0 0 1,-1 0 0,1 0-1,0-1 1,0 1 0,0-2-1,0 1 1,0 0 0,0-1 0,0 0-1,1 0 1,0 0 0,-1-1-1,1 1 1,0-1 0,1 0-1,-1 0 1,1-1 0,0 1-1,-5-8 1,5 5-271,0 0-1,0 0 1,1 0 0,0 0 0,0 0-1,0 0 1,1-1 0,0 1 0,1-1-1,0 1 1,0-1 0,0 1 0,1 0-1,0-1 1,3-8 0,-3 11-637,1-1 0,1 1 1,-1 0-1,1 1 1,5-8-1,21-29-8108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38.1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0 8932,'0'0'11803,"-3"23"-9770,-24 217 3931,23-191-6182,6-59 151,1-1 0,1 1-1,0 0 1,0 1 0,1-1-1,0 1 1,0 0-1,1 0 1,0 0 0,1 1-1,11-12 1,-17 19 78,0 1 1,1-1-1,-1 0 0,0 0 1,0 1-1,0-1 0,1 1 1,-1-1-1,0 1 0,1 0 1,-1-1-1,0 1 0,1 0 1,-1 0-1,1 0 0,-1 0 1,0 0-1,1 0 0,-1 0 1,1 0-1,-1 1 0,2 0 1,0 0 43,1 1 1,-1-1-1,0 1 1,0 0-1,0 0 1,0 1-1,0-1 1,3 4-1,5 5 391,-2 0-1,18 26 1,-22-29-336,0 0-1,-1 0 1,0 0 0,0 0 0,0 1-1,-1-1 1,4 19 0,-3-14-1087,-3-12 513,0 0-1,0-1 1,0 1 0,-1 0-1,1-1 1,0 1-1,0-1 1,0 1-1,0-1 1,0 1-1,0-1 1,0 1-1,0-1 1,0 0-1,0 0 1,0 0-1,0 0 1,1 0-1,-1 0 1,0 0-1,0 0 1,0 0-1,0 0 1,0 0-1,0-1 1,0 1-1,0 0 1,0-1-1,1 0 1,23-11-8871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38.4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0 11829,'0'0'12230,"-21"24"-10443,-8 6-1245,5-5 39,2 0 0,0 2 0,-22 35 0,39-55-449,1 0 1,-1 0 0,1 1-1,1-1 1,-1 1-1,1 0 1,1 0-1,0 0 1,0 0 0,0 0-1,1 0 1,0 11-1,21-18-540,-13-2 354,1 0 0,-1-1 1,0 0-1,0-1 0,0 0 0,0 0 0,0 0 1,-1-1-1,1 0 0,-1 0 0,0 0 0,-1-1 1,11-10-1,18-12-316,-32 27 356,-1-1 1,1 0-1,0 1 0,-1-1 1,1 1-1,0-1 0,0 1 1,0 0-1,0 0 0,-1 0 1,1 0-1,0 0 1,0 0-1,0 0 0,-1 1 1,1-1-1,0 1 0,0-1 1,-1 1-1,3 1 0,30 17 283,-34-19-264,65 46 715,-63-45-886,14-28-25485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0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2849,'0'0'17254,"7"25"-15355,-1-3-1411,7 25 1465,11 78 0,-24-124-1922,0 0 1,0 0-1,0 0 0,0 0 0,1 0 1,-1 0-1,0 0 0,0 0 1,1-1-1,-1 1 0,0 0 0,1 0 1,-1 0-1,1 0 0,-1-1 0,1 1 1,-1 0-1,1 0 0,0-1 1,-1 1-1,1 0 0,0-1 0,0 1 1,-1-1-1,1 1 0,1 0 0,-1-1-14,0 0-1,0 0 0,0-1 0,0 1 0,0 0 0,-1 0 1,1-1-1,0 1 0,0 0 0,0-1 0,0 1 0,-1-1 1,1 1-1,0-1 0,-1 0 0,1 1 0,0-1 0,-1 0 1,1 1-1,0-1 0,-1 0 0,1 0 0,-1 1 0,1-3 1,9-16 14,-7 13-9,0 0 0,0 0 1,0 1-1,1-1 0,0 1 1,0 0-1,0 0 0,1 0 1,0 0-1,0 1 0,8-7 0,-12 11-25,1 0 0,-1-1 0,0 1 0,1 0 0,-1 0 0,1 0 0,-1 0 0,1 0 0,-1 0 0,0 0 0,1 1 0,-1-1 0,1 0 0,-1 1-1,0-1 1,1 1 0,-1-1 0,0 1 0,0 0 0,1 0 0,-1-1 0,0 1 0,0 0 0,0 0 0,1 2 0,26 30 260,-24-27-133,18 32 466,-19-30-451,1-1 0,0 1 0,0-1 0,1 0 1,9 10-1,-13-16-145,-1-1 0,1 0 0,-1 1-1,1-1 1,-1 0 0,1 1 0,-1-1 0,1 0 0,-1 0 0,1 0 0,0 0 0,-1 1 0,1-1 0,-1 0 0,1 0 0,0 0 0,-1 0 0,1 0 0,-1-1 0,1 1 0,0 0 0,-1 0 0,1 0 0,-1 0 0,1-1 0,-1 1 0,1 0 0,-1-1 0,1 1 0,0-1 0,14-12-437,15-24-248,-18 21 441,0 0 0,2 1-1,-1 1 1,2 0-1,29-21 1,-44 34 259,1 1 1,0 0 0,-1-1-1,1 1 1,0-1-1,0 1 1,-1 0-1,1-1 1,0 1-1,0 0 1,-1 0-1,1 0 1,0 0-1,0 0 1,0-1-1,-1 1 1,1 1-1,0-1 1,0 0 0,0 0-1,-1 0 1,1 0-1,0 1 1,0-1-1,-1 0 1,1 0-1,0 1 1,-1-1-1,1 1 1,0-1-1,-1 1 1,1-1-1,0 1 1,10 22 836,-9-16-527,2 2-95,1-1 0,-1 0 0,2-1 0,-1 1 0,1-1 0,0 0 0,9 8 0,-1 3-372,2 0-4517,-16-17 4120,1 0-1,0-1 0,0 1 1,0-1-1,0 1 0,-1-1 1,1 0-1,0 1 1,0-1-1,0 0 0,0 0 1,0 1-1,0-1 0,0 0 1,0 0-1,0 0 0,0 0 1,0 0-1,0-1 1,2 1-1,8-6-11262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1.1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13670,'0'0'13719,"31"117"-13511,-26-103-192,0 0-16,0 0-1057,-5-7-1872,0 0-2162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2.8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0 290 8404,'0'0'8711,"18"-26"-6900,53-88-304,-65 106-1193,-2 1-1,1-1 0,-1 0 0,0 0 1,-1-1-1,0 1 0,0-1 0,-1 1 1,0-1-1,0 0 0,-1 0 1,0 0-1,-1-17 0,0 12 1373,-8 14 846,6 1-2482,0 0-1,0 0 0,0 0 0,0 0 1,0 0-1,1 1 0,-1-1 0,0 1 1,1 0-1,-1-1 0,1 1 0,-1 0 0,1 0 1,0 0-1,0 0 0,-1 3 0,-17 43-5,12-27 1,-3 8 84,2 0 0,1 1 0,1 0 0,2 0 0,-2 60 0,6-89-126,0 1 1,0-1 0,0 0-1,0 1 1,1-1-1,-1 1 1,0-1 0,1 1-1,-1-1 1,1 0-1,0 1 1,-1-1 0,1 0-1,0 1 1,0-1-1,0 0 1,0 0-1,0 0 1,0 0 0,0 0-1,0 0 1,2 1-1,0 0-26,0-1-1,0 0 1,0 0-1,0 0 1,0 0-1,0 0 1,0-1-1,1 1 1,-1-1-1,4 0 1,2 0-224,-1-1 0,0 0 1,0 0-1,0-1 0,0 0 1,0 0-1,0-1 1,7-4-1,-5 1-473,-1 0-1,0 0 1,0-1 0,0-1 0,9-10-1,34-46-7496,-20 15 707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1.2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78 167 15127,'-77'-167'10741,"87"174"-10485,11 7-144,-1-7-112,6 7-1281,5-7-2192,-6-7-3923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1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1 7796,'0'0'18459,"-6"9"-17008,-1 1-1256,1 0 1,0 0-1,1 0 1,0 1-1,0 0 1,2 0-1,-1 0 0,1 0 1,1 1-1,0-1 1,-1 16-1,3-23-217,1 1-1,-1-1 1,1 1-1,-1-1 1,1 1-1,1-1 1,-1 0-1,1 1 1,0-1-1,0 0 1,0 0-1,0 0 1,1 0-1,3 4 1,3 2-8,0-1 0,1 0 1,16 11-1,-16-13-29,-1 1-1,1 0 1,-1 0 0,11 14 0,-19-21 68,-1 0 1,1-1-1,-1 1 1,1 0-1,-1-1 1,0 1-1,1 0 1,-1 0-1,0-1 1,0 1-1,1 0 1,-1 0 0,0 0-1,0 0 1,0-1-1,0 1 1,0 0-1,0 0 1,0 0-1,0 0 1,0-1-1,-1 1 1,1 0-1,0 0 1,0 0-1,-1-1 1,1 1-1,0 0 1,-1 0-1,1-1 1,-1 1-1,1 0 1,-2 0-1,-22 15 257,20-14-260,-17 11 29,10-7-26,0 1 1,-1-2-1,1 1 1,-19 5-1,21-8-229,-9 3-32,23-32-14437,26-13 1075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1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1 3970,'0'0'22026,"-123"138"-20473,118-110-737,5 0-608,0-7-176,0-8-32,20 1-144,6 0 32,5-14-368,10 0-433,10-21-895,-5-13-2002,-5-22-3746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2.4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1 12198,'0'0'6613,"-2"22"-3539,1-8-2650,-7 142 2527,8 23-1292,0-178-1688,0 1-1,0-1 1,0 0 0,0 0-1,-1 0 1,2 0 0,-1 0-1,0 1 1,0-1 0,0 0-1,0 0 1,1 0 0,-1 0-1,1 0 1,-1 0 0,1 0-1,-1 0 1,1 0 0,-1 0-1,1 0 1,0 0 0,0 0-1,-1 0 1,1-1 0,0 1-1,0 0 1,0 0 0,0-1-1,0 1 1,0-1 0,0 1-1,0-1 1,0 1 0,0-1-1,0 0 1,0 1 0,0-1-1,1 0 1,-1 0 0,0 0-1,0 0 1,0 0 0,0 0-1,0 0 1,1 0 0,-1-1-1,0 1 1,0 0 0,0-1-1,1 0 1,9-2-250,-1-2 0,0 1 1,0-2-1,12-7 0,-9 5 669,-10 6-375,0 1 0,0-1 0,0 1 0,0-1 0,0 1 0,0 0 0,0 0 0,0 0 0,1 1 0,-1-1 0,0 1 0,1 0 0,-1 0 0,0 0 0,1 0 0,-1 1 0,0-1 0,0 1 0,6 1 0,-4 1 187,0 0 1,0 1-1,-1-1 0,1 1 0,-1 0 0,1 0 0,-1 0 0,-1 1 0,7 8 0,-6-8-147,-1 0-1,1-1 0,0 1 0,1-1 1,-1 0-1,1-1 0,0 1 0,0-1 1,0 0-1,0 0 0,0 0 0,1-1 1,-1 1-1,1-1 0,0-1 0,-1 1 1,1-1-1,0 0 0,0-1 0,0 1 1,0-1-1,0 0 0,0 0 1,0-1-1,6-1 0,-4 0-117,1-1-1,-1 1 0,0-2 1,1 1-1,-1-1 1,-1 0-1,1-1 1,-1 0-1,0 0 1,0 0-1,0-1 1,-1 0-1,0 0 1,0-1-1,0 0 1,5-9-1,0-2-72,-2 0 1,0 0-1,-1 0 1,7-25-1,-12 31 147,0 0 0,0 0 0,-2 1 0,1-1 0,-1 0 0,-1 0 0,0 0 0,-3-17 0,3 28 17,-1 0 1,1 0-1,-1 1 0,1-1 0,-1 1 1,1-1-1,-1 0 0,1 1 0,-1-1 1,1 1-1,-1-1 0,0 1 0,1-1 1,-1 1-1,0 0 0,1-1 0,-1 1 1,0 0-1,1 0 0,-1-1 0,0 1 1,0 0-1,1 0 0,-1 0 1,0 0-1,0 0 0,0 0 0,1 0 1,-2 0-1,-25 4 837,21-2-787,-1 1 0,1 1 0,0-1-1,1 1 1,-1 0 0,1 0 0,-1 1 0,1 0 0,1 0 0,-1 0 0,1 0 0,0 1-1,0 0 1,-3 6 0,-2 2 102,1 1-1,1 0 0,1 0 1,-9 28-1,13-35-117,0 1-1,0-1 1,1 0 0,0 1 0,1-1 0,0 1-1,0-1 1,1 1 0,3 16 0,-3-20-44,2 1 1,-1-1-1,0 0 0,1 0 1,0 0-1,0 0 1,1-1-1,-1 1 0,1-1 1,0 0-1,0 0 1,0 0-1,1-1 0,0 1 1,5 3-1,9 3-85,0-1 0,1-1 0,0 0 0,0-2-1,1 0 1,0-1 0,-1-1 0,2-1 0,-1-1-1,28-1 1,-49-1-21,0 0 0,0 0 0,1 0 0,-1 0 0,0 1 0,0-1 0,0 0 0,1 0 0,-1 0 0,0 0 0,0 0 0,1 0-1,-1 0 1,0 0 0,0 0 0,1 0 0,-1 0 0,0-1 0,0 1 0,1 0 0,-1 0 0,0 0 0,0 0 0,0 0 0,1 0 0,-1 0 0,0-1-1,0 1 1,0 0 0,0 0 0,1 0 0,-1 0 0,0-1 0,0 1 0,0 0 0,0 0 0,0 0 0,1-1 0,-1 1 0,0 0 0,0 0 0,0 0 0,0-1-1,0 1 1,0 0 0,0 0 0,0-1 0,0 1 0,0 0 0,0 0 0,0-1 0,0 1 0,0 0 0,0 0 0,0-1 0,-1 1 0,1-3-925,0-22-3437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4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49 4226,'0'0'8796,"-1"25"-6230,-1-8-2173,-9 355 9008,11-369-9345,0-1 1,0 1-1,0 0 0,1 0 0,-1 0 0,1-1 1,0 1-1,0 0 0,0-1 0,0 1 0,0-1 1,1 1-1,-1-1 0,1 1 0,0-1 0,-1 0 1,1 0-1,3 3 0,-2-3-18,1 0 1,-1-1 0,1 1-1,-1-1 1,1 1-1,0-1 1,0 0-1,-1-1 1,1 1-1,0-1 1,0 1-1,7-2 1,-7 1-19,1-1 0,0-1 0,-1 1 0,1-1 0,-1 1 0,0-1 0,0 0 0,1-1 1,-1 1-1,-1-1 0,1 0 0,0 0 0,-1 0 0,1 0 0,-1-1 0,0 1 0,0-1 0,0 0 0,3-6 0,2-3 46,-1 0 0,0 0 0,0 0 1,-2-1-1,6-17 0,-6 9-39,-1 1 1,-1-1 0,-1 0-1,-1 0 1,0-1 0,-2 1-1,-7-42 1,6 55 41,0 1 0,0 0 0,-1 0 0,-1 0 0,1 1 0,-2-1 0,1 1 0,0 0 0,-1 0 0,-1 0 0,1 1 0,-1-1 0,0 2 0,0-1 0,-1 0 0,0 1 0,0 1 0,0-1 0,0 1 0,-1 0 0,0 1 0,0-1 0,0 2 0,0-1 0,0 1 0,0 0 0,-1 1 0,1 0 0,-11 0 0,15 1-485,1 0 0,0 0 0,-1 1 0,1-1 0,0 1 0,-1 0 0,1 0 0,0 0 0,-5 2 0,-5 10-4337,8 6-4118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4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5651,'0'0'3393,"0"131"2354,0-41-2034,0 21-783,0 7-161,0-7-880,0-7-913,0-21-575,15-21-353,-5-20-48,1-15-48,-11-20-209,5-7-735,0 0-897,-5-41-288,0-22-720,0-27-2530,0-7-1952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4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11605,'0'0'7678,"25"0"-7248,189 0 386,-212 0-791,-1 0-1,1 0 0,0 0 0,-1 0 0,1 1 1,-1-1-1,1 1 0,0-1 0,-1 1 0,1-1 1,-1 1-1,1 0 0,-1 0 0,0 0 0,1 0 1,-1 0-1,0 0 0,0 0 0,0 0 0,1 1 1,0 2-1,0-1 211,0 1-1,0 0 1,-1 0-1,1 0 1,-1-1 0,0 1-1,0 1 1,0 6 0,0 0 298,-1 0 1,0 0-1,-1 0 1,0 0-1,-1 0 1,-4 14-1,1-14-402,-1 0 0,0 0-1,-1 0 1,0-1 0,0 0 0,-1-1-1,-1 1 1,1-1 0,-14 10 0,21-18-325,0 0 1,0-1 0,-1 1-1,1 0 1,0 0 0,0-1 0,-1 1-1,1-1 1,0 1 0,-1-1 0,1 0-1,-1 1 1,1-1 0,0 0-1,-1 0 1,1 0 0,-3 0 0,4-14-15324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4.9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7363,'0'0'13094,"88"7"-11925,-47 0-465,0 0-496,-5 0-192,0 0-16,-6-7-640,-4 0-1489,-5 0-2673,-11 0-1857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5.1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7652,'0'0'7443,"-11"152"-3089,11-82-1633,-5-8-16,5-7-1216,0-13-785,0-7-624,0-15-80,0-6-80,5-7-912,11-7-5971,-6-34-513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5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12662,'0'0'9780,"123"7"-9780,-92 0-880,-5-1-2834,-16 8-2673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3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6003,'0'0'13358,"0"13"-11053,0 165 3706,0-176-5954,0-1-45,0 0-1,0-1 1,0 1 0,-1 0-1,1-1 1,0 1 0,0 0-1,0-1 1,0 1 0,0 0-1,0-1 1,0 1 0,1 0-1,-1-1 1,0 1 0,0 0 0,0-1-1,1 1 1,-1 0 0,0-1-1,1 1 1,-1-1 0,0 1-1,1-1 1,-1 1 0,1-1-1,-1 1 1,1-1 0,-1 1-1,1-1 1,-1 1 0,1-1-1,0 0 1,-1 1 0,2-1-1,-1 0-43,0-5-63,1-1 1,1 1-1,-1-1 0,1 1 1,0 0-1,0 0 0,0 0 0,1 1 1,0-1-1,7-6 0,-5 4 110,9-11-112,1 1 0,20-16 0,-35 32 95,0 0 1,0 0-1,1 0 0,-1 0 0,0 0 0,1 1 1,-1-1-1,0 0 0,1 1 0,-1-1 0,1 1 1,-1 0-1,1-1 0,0 1 0,-1 0 0,1 0 0,-1 0 1,1 0-1,-1 0 0,1 0 0,-1 0 0,1 1 1,-1-1-1,1 1 0,-1-1 0,1 1 0,-1-1 1,1 1-1,-1 0 0,0 0 0,1 0 0,-1 0 0,0 0 1,0 0-1,0 0 0,0 0 0,0 0 0,0 0 1,0 1-1,0-1 0,0 0 0,0 1 0,0 1 0,5 8 261,-1 0 0,0 0 0,0 0-1,3 15 1,-6-20-40,7 21 418,-4-15-381,-1 0 0,-1 0-1,0 0 1,3 21-1,-6-30-239,-2-18-5706,-8-6-1898,-9-6-5748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5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9012,'0'0'12262,"-16"139"-9909,16-98-720,0-13-881,0-7-656,0-7-96,0 0-32,0-8-832,6-6-1506,4 0-1567,0 0-1810,6-20-2929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5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8228,'0'0'7070,"0"23"-3391,0 173 3089,0-138-5084,18-69-2936,81-101-1325,-86 99 2174,-8 7 180,0 0 0,1 0 1,0 1-1,0 0 0,0 1 0,0-1 0,1 1 0,9-5 0,-10 8 274,-5 6 533,3 61 2106,-3-59-2333,0 0 0,0 0 0,1-1 1,0 1-1,0-1 0,0 0 0,1 1 0,5 8 0,-4-10-261,-4-4-118,1-1 0,-1 0 1,0 0-1,0 0 0,1 1 0,-1-1 0,0 0 1,1 0-1,-1 0 0,0 0 0,1 0 0,-1 0 1,0 0-1,1 1 0,-1-1 0,0 0 0,1 0 1,-1 0-1,0 0 0,1 0 0,-1-1 0,0 1 0,0 0 1,1 0-1,-1 0 0,0 0 0,1 0 0,-1 0 1,0 0-1,1-1 0,-1 1 0,0 0 0,0 0 1,1 0-1,-1-1 0,0 1 0,0 0 0,0 0 1,1-1-1,9-11-783,-10 12 697,12-15-963,24-26 0,-33 38 993,1-1-1,-1 1 1,0 1 0,1-1-1,0 0 1,-1 1-1,1 0 1,0 0-1,0 0 1,0 0-1,0 1 1,1 0-1,-1 0 1,7-1-1,-10 3 163,1 0-1,0 0 1,-1 1-1,1-1 1,-1 1-1,1-1 0,-1 1 1,1-1-1,-1 1 1,0 0-1,0 0 1,0 0-1,0 0 1,0 0-1,-1 0 0,2 4 1,3 4 610,36 64 1793,-30-72-6025,-7-3 145,6 1-2655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6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1 13270,'0'0'11691,"-22"13"-9989,-69 40-462,77-45-1013,13-8-198,0 1 0,-1-1 0,1 1 0,0 0 0,0 0 0,0 0 0,-1-1-1,1 1 1,0 0 0,0 1 0,0-1 0,0 0 0,1 0 0,-1 0 0,0 0 0,0 1 0,1-1 0,-1 0 0,1 1 0,-1-1 0,1 0-1,0 1 1,-1-1 0,1 3 0,0-4-49,0 1-1,0-1 1,1 1-1,-1-1 1,0 0-1,0 1 1,0-1-1,1 1 1,-1-1-1,0 0 1,1 1-1,-1-1 1,0 1-1,1-1 1,-1 0-1,0 0 1,1 1-1,-1-1 1,1 0-1,-1 0 1,1 1-1,-1-1 1,1 0-1,-1 0 1,0 0-1,1 0 1,-1 0-1,1 0 1,-1 0-1,1 0 1,-1 0-1,1 0 1,-1 0-1,1 0 1,0 0-1,28 0-323,-20 0 108,-3-1 167,0 1-1,0-1 1,0-1 0,0 1-1,0-1 1,-1 0-1,1 0 1,0-1 0,-1 0-1,8-5 1,-7 4-37,1 1 0,0-1 1,0 1-1,0 0 0,12-3 0,-18 6 103,0 0-1,0 0 0,0 0 0,0 0 0,0 0 1,1 0-1,-1 0 0,0 0 0,0 1 0,0-1 1,0 0-1,0 1 0,0-1 0,0 0 0,0 1 1,0-1-1,-1 1 0,1 0 0,0-1 0,0 1 1,0 0-1,0-1 0,-1 1 0,1 0 0,0 0 1,-1 0-1,1-1 0,0 3 0,11 30 725,-7-18-128,-2-5-261,2 0 0,-1-1 1,1 1-1,8 11 1,-12-21-363,-1 0 1,0 1 0,1-1 0,-1 0 0,0 0 0,0 1 0,1-1-1,-1 0 1,0 0 0,1 1 0,-1-1 0,1 0 0,-1 0-1,0 0 1,1 0 0,-1 0 0,1 1 0,-1-1 0,0 0-1,1 0 1,-1 0 0,1 0 0,-1 0 0,0 0 0,1 0 0,-1-1-1,1 1 1,-1 0 0,0 0 0,1 0 0,-1 0 0,1 0-1,-1-1 1,0 1 0,1 0 0,-1 0 0,0 0 0,1-1-1,-1 1 1,0 0 0,1-1 0,10-13-2561,4-13-2261,0-6-1976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6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0 12566,'0'0'8489,"0"25"-6203,-1 12-1355,-1 5 515,6 56 0,-3-93-1342,11 91 1161,-10-85-1233,1 1-1,0-1 1,1 0 0,0 0-1,1 0 1,7 13 0,-8-20-83,-1 0 1,1 1 0,0-2 0,0 1 0,0 0 0,1-1 0,-1 0 0,1 0 0,0 0 0,-1-1 0,1 0 0,1 0 0,-1 0 0,0 0 0,0-1 0,10 2 0,9 0-275,0-1 1,34 0 0,-47-2 307,-2-1 24,0 0 0,-1-1 0,1 0 1,-1 0-1,1-1 0,-1 0 0,0 0 1,0-1-1,0 0 0,0-1 0,-1 1 0,0-1 1,0-1-1,0 1 0,-1-1 0,1-1 1,-1 1-1,-1-1 0,9-13 0,-6 9 10,0-1 1,-1 0-1,0-1 0,-1 0 0,-1 0 0,0 0 0,-1-1 0,0 0 0,-1 0 0,-1 0 0,2-21 0,-4 33 5,0 1-1,0-1 1,0 1-1,0-1 0,0 1 1,-1-1-1,1 0 1,0 1-1,-1-1 1,1 1-1,-1 0 1,0-1-1,1 1 1,-1-1-1,0 1 0,-2-3 1,3 4 3,-1-1 1,0 1-1,1 0 0,-1-1 1,0 1-1,0 0 0,0-1 1,1 1-1,-1 0 1,0 0-1,0-1 0,0 1 1,0 0-1,0 0 0,0 0 1,1 0-1,-1 0 0,0 1 1,0-1-1,0 0 1,-1 1-1,-3 1 66,1 0 1,-1 0-1,1 0 0,0 1 1,0 0-1,0 0 0,0 0 1,-6 7-1,-5 6 127,1 0 1,1 1-1,1 1 0,-20 35 1,27-43-114,1 0 0,0-1 0,1 1 1,0 0-1,0 1 0,1-1 0,1 1 1,-1-1-1,2 1 0,-1-1 0,2 1 1,1 11-1,-1-18-84,0 0 1,0 0 0,1-1 0,0 1-1,0-1 1,0 1 0,0-1 0,0 0-1,1 0 1,-1 0 0,1 0 0,0 0-1,0 0 1,0-1 0,0 1 0,1-1-1,-1 0 1,0 0 0,1-1 0,0 1-1,-1 0 1,8 1 0,-2 0-276,1-1 1,0 1-1,0-2 0,0 1 1,0-1-1,0-1 1,0 0-1,11-1 1,-17 0-239,-1 0 0,1 0-1,-1 0 1,0-1 0,1 1 0,-1-1 0,0 0 0,0 0 0,0 0 0,0 0 0,0-1 0,-1 1 0,1-1 0,-1 1 0,3-4 0,-4 5 406,24-27-4289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9.5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319 30 8244,'0'0'10132,"-22"-5"-7880,-25-4-773,-1 3 0,-60-2 0,90 7-1009,11 1-121,0-1-1,1 1 1,-1 1 0,0-1-1,-9 2 1,15-1-317,0-1 1,-1 1-1,1-1 1,0 1-1,-1-1 1,1 1-1,0 0 1,0-1-1,0 1 1,0 0-1,0 0 1,0 0-1,0 0 1,0 0-1,0 0 1,0 0-1,0 1 1,0-1-1,1 0 1,-1 0-1,1 1 1,-1-1-1,1 0 1,-1 1-1,1-1 1,0 0-1,-1 1 1,1-1-1,0 0 0,0 1 1,0 1-1,0 11-13,-1 1-1,1 0 0,1 0-1,0 0 1,1 0 0,0 0-1,2-1 1,5 19 0,14 15 140,36 56 1,-37-67-111,-1 0 0,29 73 0,-48-103-25,0 0 0,-1-1-1,0 1 1,0 0 0,0 0 0,-1 0-1,0 8 1,-1 1 478,-3-15 150,-33 0 194,16 0-746,1-1-1,0 0 0,-1-2 0,-22-4 1,42 6-168,0 0 0,1-1 1,-1 1-1,0 0 0,1 0 1,-1-1-1,0 1 0,1 0 1,-1-1-1,1 1 0,-1-1 1,0 1-1,1-1 0,0 1 1,-1-1-1,1 1 0,-1-1 1,1 1-1,-1-1 0,1 0 1,0 1-1,0-1 1,-1 0-1,0-17-5615,2 10 2347,-1-12-4603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9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9156,'0'0'3271,"1"20"621,0-13-3460,0 12 546,1 0 1,1 0-1,0-1 1,2 1-1,0-1 1,15 35-1,-18-50-835,0 1 0,0-1 1,1 1-1,-1-1 0,1 0 0,0 0 0,0 0 0,0 0 1,0-1-1,1 1 0,-1-1 0,1 0 0,-1 0 0,1 0 1,0 0-1,8 2 0,-4-3-148,0 1 1,0-1 0,0-1-1,1 1 1,-1-1-1,0-1 1,12-2 0,-17 3-45,0-1 0,0 0 0,-1 0 1,1 0-1,-1 0 0,1-1 1,-1 1-1,1-1 0,-1 0 0,0 1 1,0-1-1,0 0 0,0 0 1,0 0-1,0-1 0,0 1 0,-1 0 1,1-1-1,-1 1 0,2-5 1,2-5-15,0 0 1,-1 0 0,2-14 0,-4 20 101,-1 31 895,2 1 1,1-1-1,8 28 1,-12-52-1047,0 1 1,1-1-1,0 0 1,-1 1-1,1-1 0,0 0 1,-1 0-1,1 0 1,0 1-1,0-1 1,0 0-1,0 0 1,0-1-1,0 1 1,0 0-1,1 0 1,-1 0-1,0-1 0,0 1 1,1-1-1,-1 1 1,0-1-1,1 1 1,-1-1-1,2 1 1,0-1-911,1 0 0,-1 0 0,1 0 0,-1 0 1,1 0-1,-1-1 0,1 0 0,-1 1 0,6-3 1,21-15-8058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50.0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0 3426,'0'0'20361,"-67"139"-18456,67-104-769,0-15-255,0 1-593,0-7-240,26-7-48,0-7-160,5 0-80,-1 0-785,6-7-1328,0-21-1825,0-6-2657,-5-22-6419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50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1 11317,'0'0'7022,"-4"24"-4864,2-16-1959,-7 45 1762,-3 78 1,3 176 1461,9-307-3456,1 1 1,-1-1-1,1 0 0,-1 1 1,1-1-1,-1 0 0,1 1 1,0-1-1,-1 0 0,1 0 1,-1 1-1,1-1 0,-1 0 0,1 0 1,0 0-1,-1 0 0,1 0 1,0 0-1,-1 0 0,1 0 1,-1 0-1,1 0 0,0 0 1,0-1-1,0 1-108,3-1 5,-1 0-1,1 0 0,-1 0 0,0-1 0,0 1 0,1-1 1,-1 0-1,0 0 0,0 0 0,-1 0 0,1-1 1,0 1-1,-1-1 0,1 0 0,-1 1 0,0-1 0,3-6 1,11-10-294,4-3-34,-14 15 286,0 0 1,1 0-1,-1 0 1,1 1-1,1 0 0,13-8 1,-20 14 218,-1 0 0,0 0 0,0 0 0,1 0-1,-1 0 1,0 0 0,0 0 0,1 0 0,-1 0 0,0 0 0,0 0 0,0 0 0,1 1 0,-1-1 0,0 0-1,0 0 1,0 0 0,1 0 0,-1 1 0,0-1 0,0 0 0,0 0 0,0 0 0,1 0 0,-1 1 0,0-1-1,0 0 1,0 0 0,0 1 0,0-1 0,0 0 0,0 0 0,0 1 0,0-1 0,0 0 0,0 0 0,0 1-1,0-1 1,0 0 0,0 0 0,0 1 0,1 14 208,-1-11 44,9 65 2269,-4-32-1453,1 43 1,-6-79-1205,0-1 0,-1 0 0,1 1 0,0-1 0,0 0 0,0 1 0,0-1 0,0 1 0,0-1 0,0 0 0,0 1 0,0-1 0,0 1 0,0-1 0,0 0 0,0 1 0,0-1 0,0 0 0,1 1 0,-1-1 0,0 0 0,0 1 1,0-1-1,1 1 0,-1-1 0,0 0 0,0 0 0,1 1 0,-1-1 0,0 0 0,0 0 0,1 1 0,-1-1 0,0 0 0,1 0 0,-1 1 0,0-1 0,1 0 0,-1 0 0,1 0 0,-1 0 0,0 0 0,1 0 0,0 0 0,0 0-332,0-1 0,0 1-1,-1-1 1,1 0-1,0 0 1,0 0 0,0 1-1,0-1 1,-1 0-1,1 0 1,0 0-1,-1 0 1,1 0 0,-1 0-1,1-2 1,10-28-6526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50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0 7700,'0'0'13875,"-1"25"-12301,-2 4-1073,-1 18 845,4 79 1,25 165 1353,-20-272-3333,-4-19 613,-1 0 0,0 0 0,1 0 0,-1 0 0,0 0 0,1 0-1,-1 0 1,0 0 0,1 0 0,-1 0 0,0 0 0,1 0-1,-1 0 1,0 0 0,0 0 0,1 0 0,-1-1 0,0 1 0,1 0-1,-1 0 1,0 0 0,0 0 0,1-1 0,-1 1 0,0 0 0,0 0-1,1 0 1,-1-1 0,0 1 0,0 0 0,0-1 0,0 1-1,1 0 1,20-41-1016,-10 19 970,-8 17 8,1 0 0,-1 1-1,1 0 1,0-1 0,0 1 0,1 1 0,-1-1 0,1 1-1,0-1 1,0 1 0,0 1 0,11-5 0,-14 6 52,0 1 0,1-1 0,-1 0 0,0 1 1,0 0-1,1 0 0,-1-1 0,0 1 0,1 1 1,-1-1-1,0 0 0,0 1 0,1-1 0,-1 1 0,0-1 1,0 1-1,0 0 0,0 0 0,0 0 0,0 0 0,0 0 1,0 1-1,0-1 0,0 1 0,0-1 0,-1 1 1,1 0-1,-1-1 0,1 1 0,-1 0 0,0 0 0,0 0 1,0 0-1,0 0 0,2 4 0,1 7 278,-1 0 0,0-1 0,-1 1-1,0 0 1,-1 0 0,0 0 0,-2 20 0,1-12 66,0-21-316,-1 1-1,1 0 1,0 0 0,-1 0-1,1-1 1,-1 1-1,1 0 1,-1 0 0,1-1-1,-1 1 1,0 0-1,1-1 1,-1 1-1,0-1 1,0 1 0,1-1-1,-1 1 1,0-1-1,0 0 1,0 1 0,1-1-1,-1 0 1,0 1-1,0-1 1,0 0-1,0 0 1,0 0 0,0 0-1,0 0 1,0 0-1,-36 1 165,29-1-139,-23 0-113,-40 0-3339,73-15-1653,-1 13 4583,0 0-1,0 0 1,1 0 0,-1 1 0,0-1 0,1 1 0,-1-1 0,1 1 0,-1-1-1,4-1 1,36-18-6709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51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1 11429,'0'0'6342,"-21"20"-3549,-64 70-258,78-82-2084,0-1 1,1 1-1,0 0 1,0 0 0,1 1-1,0 0 1,0 0-1,1 0 1,1 0 0,-5 16-1,6-11-120,8-12-574,-4-2 187,2 0-20,0 0-1,0-1 1,0 0-1,0 0 1,0 0 0,0 0-1,0 0 1,-1-1-1,1 1 1,0-1-1,-1 0 1,1-1-1,3-2 1,5-5-263,-1 0 0,13-17 1,17-15-1359,-40 42 1697,-1 0 0,0-1 0,1 1 0,-1 0 0,0-1 0,1 1-1,-1 0 1,0-1 0,1 1 0,-1 0 0,1 0 0,-1 0 0,1-1 0,-1 1 0,1 0 0,-1 0 0,1 0-1,-1 0 1,1 0 0,-1 0 0,1 0 0,-1 0 0,1 0 0,-1 0 0,1 0 0,-1 0 0,0 0-1,1 0 1,-1 0 0,1 1 0,-1-1 0,1 0 0,-1 0 0,1 0 0,-1 1 0,0-1 0,1 0 0,-1 1-1,1-1 1,-1 1 0,8 19 955,-5-13-836,2 6 695,2 0 0,15 25 0,-3-7-300,-18-29-687,3 3 527,8-3-3102,-12-7-1619,0-9 2196,0 10 474,0-28-6206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8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42 5491,'0'0'18856,"-1"-2"-17789,-6-8-336,5 8-80,15 2-571,52 1-109,-29 1-420,0-2 0,0-1-1,0-2 1,48-10 0,-63 3-906,-14 7-4737,-28 2-6804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51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3858,'0'0'18952,"0"125"-17463,5-91-769,6-13-591,-6 0-129,5-7 0,-5-1-1649,5-6-1681,-5-7-3041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51.6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3474,'0'0'17448,"21"125"-15960,-11-97-607,-5-1-737,5-6-144,-4 0-593,-1-7-1808,-5 0-4178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52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3970,'0'0'12064,"3"24"-9188,0 16-1937,12 89 1897,-12-118-2513,-1 0 0,1-1 0,1 1 0,0-1 0,1 1-1,-1-1 1,8 10 0,-10-18-303,-1 0 0,1 0 0,0 1 0,-1-1 0,1-1 0,0 1 0,1 0 0,-1 0 0,0-1 0,0 1 0,1-1-1,-1 0 1,1 1 0,3 0 0,-4-2-62,0 0 1,0 1-1,1-1 0,-1-1 0,0 1 0,0 0 0,0 0 0,0-1 0,0 0 1,0 1-1,0-1 0,0 0 0,0 0 0,0 0 0,0 0 0,0 0 0,-1 0 0,1 0 1,0-1-1,-1 1 0,3-3 0,62-69-1820,-60 71 1726,6 31 1528,-10-23-1113,1 1 1,0 0-1,1 0 0,0-1 0,0 0 0,0 0 0,10 11 0,-12-15-1337,-2-2 839,0 1-1,0-1 0,0 0 1,0 0-1,1 1 1,-1-1-1,0 0 1,0 0-1,0 0 1,0 1-1,1-1 1,-1 0-1,0 0 0,0 0 1,0 0-1,1 1 1,-1-1-1,0 0 1,0 0-1,1 0 1,-1 0-1,0 0 0,0 0 1,1 0-1,-1 0 1,0 0-1,0 0 1,1 0-1,-1 0 1,0 0-1,0 0 0,1 0 1,-1 0-1,0 0 1,0 0-1,1 0 1,-1 0-1,0 0 1,0 0-1,1 0 0,-1-1 1,0 1-1,0 0 1,1 0-1,-1 0 1,0 0-1,0-1 1,0 1-1,0 0 0,1 0 1,-1-1-1,9-10-10569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52.6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6627,'0'0'15821,"7"25"-13842,23 76-589,-8-41-399,-21-58-959,0 0 0,0 0 0,1 0 0,-1 0 0,0 0-1,0 0 1,1-1 0,0 1 0,-1 0 0,1-1 0,0 0 0,-1 1 0,1-1 0,0 0 0,4 2 0,-1-2-88,1-1 0,-1 1 0,0-1 0,1-1 0,-1 1 0,0-1 0,1 0-1,-1 0 1,0 0 0,0-1 0,0 0 0,0 0 0,0 0 0,0 0 0,8-7 0,8-1 81,-20 10-26,-1-1 0,1 1 0,-1 0 0,1 0 0,-1 0 0,1 0-1,-1 0 1,1 0 0,-1 0 0,1 0 0,0 0 0,-1 0 0,1 0 0,-1 0 0,1 0 0,-1 0 0,1 1 0,-1-1 0,1 0 0,-1 0 0,1 1 0,-1-1 0,1 0 0,-1 1 0,0-1 0,1 0 0,-1 1 0,1-1 0,-1 1 0,0-1 0,1 0-1,-1 1 1,0-1 0,0 1 0,1 0 0,7 21 196,-6-17-93,1 5 154,0 3 2,2 1 0,-1-1 0,2-1 0,0 1 1,0-1-1,1 0 0,9 12 0,-15-23-265,0 0 0,0-1 0,0 1 0,0 0 0,0 0 0,1-1 0,-1 1 0,0 0 0,0-1 0,1 1 0,-1-1 0,0 0 0,1 1 0,-1-1 0,0 0 0,1 0 0,-1 0 0,0 0 0,1 0 0,-1 0 0,1 0 0,-1-1 0,0 1 0,1 0 0,-1-1 0,0 1 0,0-1 0,2 0 0,34-25-444,-28 19 515,32-29-145,-28 24 20,1 0 1,0 0-1,1 2 0,27-16 1,-41 26 90,1 0 0,-1 1 0,0 0 0,0-1 0,0 1 0,1 0 1,-1 0-1,0-1 0,0 1 0,0 0 0,0 0 0,-1 0 0,1 0 0,0 0 0,0 1 1,-1-1-1,1 0 0,0 0 0,-1 0 0,1 1 0,0 1 0,1 2 92,44 62 1081,-46-66-1200,1 0 0,0 0 0,0 0 0,0 0 0,0 0 0,0-1 0,0 1 1,0 0-1,0-1 0,0 1 0,0-1 0,0 1 0,2 0 0,12 9 104,-14-9-62,2 2-7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52.8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49 13126,'0'0'14134,"-41"-28"-18824,26 7-4946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0.0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0 2161,'0'0'16968,"-3"22"-15373,-13 89 1624,-1 115 0,17-34-2702,-11-384-15115,7 117 5279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0.5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129 139 2097,'-107'-115'6840,"86"92"-2811,55 28 180,15 14-2466,-9-2-548,26 0-27,-50-14-887,0 1 0,0 0-1,-1 1 1,24 11 0,-37-15-152,0 1 0,-1-1 1,1 1-1,-1 0 0,1 0 0,-1-1 0,0 1 0,0 0 1,0 0-1,0 0 0,0 0 0,0 1 0,0-1 0,-1 0 1,1 0-1,-1 0 0,0 1 0,0-1 0,1 0 0,-2 4 1,1 0 153,0 1-1,0-1 1,-1 0 0,0 1 0,0-1 0,-3 8 0,-3-1-57,-1 1 1,0-1 0,-1-1-1,0 1 1,-1-2-1,-13 13 1,-5 6-34,21-21-151,3-5-26,1-1 0,0 1 1,0 0-1,0 1 0,0-1 0,-2 6 0,5-9-27,-1-1 0,1 1-1,0-1 1,0 1 0,0 0 0,0-1-1,0 1 1,-1 0 0,1-1 0,0 1-1,1 0 1,-1-1 0,0 1 0,0 0-1,0-1 1,0 1 0,0 0-1,1-1 1,-1 1 0,0-1 0,1 1-1,-1 0 1,0-1 0,1 1 0,-1-1-1,1 1 1,-1-1 0,1 1 0,-1-1-1,1 0 1,-1 1 0,1-1 0,0 1-1,19 6-137,-16-6 126,17 5-11,-7-3 30,-1 1 1,-1 0-1,1 1 0,-1 1 0,17 9 0,-25-12 17,-1-1 0,1 1 0,-1 0 0,0 0 0,0 0 0,0 1 0,-1-1 0,1 1 0,-1 0 0,0-1 0,0 1 0,0 0 0,0 0 0,-1 0 0,0 0 0,0 1 0,0-1 1,0 0-1,0 1 0,-1-1 0,0 7 0,0-5 52,1 0 0,-1-1 0,-1 1 0,1 0 0,-1-1 0,0 1 1,0 0-1,-1-1 0,1 1 0,-1-1 0,0 0 0,-1 0 0,1 0 1,-1 0-1,0 0 0,-1 0 0,1-1 0,-1 1 0,0-1 0,0 0 1,0 0-1,0-1 0,-6 5 0,1-2 30,1-1 0,-1 1 0,0-1-1,0-1 1,0 0 0,-1 0 0,0-1 0,1 0 0,-1-1-1,-12 2 1,-31-1-5599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0.8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0 327 608,'0'0'7732,"24"-17"-4515,79-59-925,-90 66-1857,0-1 1,-1 0-1,0-1 1,0 0-1,-1 0 1,-1-1-1,0-1 1,11-20-1,-17 26-52,-1 1 1,1-1-1,-1 1 0,0-1 0,-1 0 0,0 0 1,0 0-1,-1 0 0,0 0 0,0-15 0,-1 23-276,-1-1 0,1 1 0,0 0 0,-1 0 0,1-1 0,0 1 0,-1 0 0,1 0 0,-1 0 0,1-1 0,0 1 0,-1 0 0,1 0 0,-1 0 0,1 0 0,-1 0 0,1 0 0,0 0 0,-1 0 0,1 0 0,-1 0 0,1 0 0,-1 0 0,0 1 0,-2-1 326,-1 1-313,0 0-1,0 0 0,-1 0 0,1 1 0,0-1 0,0 1 0,0 0 0,1 1 0,-1-1 0,0 1 1,1-1-1,0 1 0,-1 0 0,1 0 0,0 1 0,1-1 0,-5 6 0,-4 5-3,1 2 0,1 0-1,-9 16 1,14-20 54,0-1 0,0 1 0,1 0 1,0 0-1,1 0 0,1 0 0,0 0 0,0 16 0,1-26-144,0 1-1,1-1 1,-1 1 0,1-1-1,-1 0 1,1 1-1,0-1 1,0 0-1,0 0 1,0 1-1,0-1 1,0 0-1,1 0 1,-1 0 0,1 0-1,-1-1 1,1 1-1,0 0 1,0-1-1,-1 1 1,1-1-1,0 1 1,1-1-1,-1 0 1,0 0-1,0 0 1,0 0 0,1 0-1,-1-1 1,0 1-1,1-1 1,2 1-1,11 1-52,0 0-1,0-1 0,31-2 1,-20 0-289,29 1-2587,-20 0-2881,-20-3 325,-5-8-1733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1.0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5699,'0'0'15367,"0"124"-12470,0-68-752,0-8-784,0-13-817,0-14-368,0-8-176,0-47-11990,0-22-3329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1.2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13894,'0'0'11782,"108"28"-11126,-77-21-656,0-7-224,5 0-2017,-5 0-2081,-6 0-4194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9.2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5651,'0'0'12261,"5"22"-9825,0 0-1714,-2-3-68,2 1-1,1-1 0,0 0 0,1-1 1,12 23-1,-1-5 377,-8-16-767,0 1 0,2-1 0,0-1 0,18 22 0,-26-37-279,1 1 0,-1-1 0,1 0 0,-1 0 0,1 0 0,0-1 0,1 0 0,-1 0 0,1 0 0,-1 0 0,1-1 0,0 0 0,-1 0 0,1-1 0,0 1 0,1-1 0,-1-1 0,0 1 0,0-1 0,11-1 0,-12 0-54,1-1-1,0 0 1,-1 0 0,0 0 0,1-1-1,-1 1 1,0-1 0,0 0-1,0-1 1,-1 0 0,1 1-1,-1-1 1,0-1 0,0 1 0,7-10-1,0-2-210,0 0 0,-1-1 0,12-28 0,-16 27 174,0 0 0,-1 0 0,-1-1 0,-1 0 0,0 1 0,-2-1 0,0-23 0,-1 41 138,0 1 0,0-1 1,0 0-1,0 1 1,0-1-1,0 1 0,0-1 1,0 0-1,-1 1 1,1-1-1,0 1 0,0-1 1,0 0-1,-1 1 0,1-1 1,0 1-1,-1-1 1,1 1-1,-1-1 0,1 1 1,0 0-1,-1-1 1,1 1-1,-1-1 0,1 1 1,-1 0-1,1 0 1,-1-1-1,0 1 0,1 0 1,-1 0-1,1-1 0,-1 1 1,0 0-1,1 0 1,-1 0-1,1 0 0,-2 0 1,1 0 62,-1 0 0,0 1-1,1-1 1,-1 0 0,0 1 0,1-1 0,-1 1 0,1 0 0,-1 0 0,1-1 0,-1 1 0,1 0-1,-1 0 1,1 0 0,-2 2 0,-6 8 22,1 0-1,0 1 0,1-1 1,0 2-1,0-1 1,2 1-1,0 0 1,0 0-1,1 0 0,0 1 1,2-1-1,-1 1 1,2 0-1,-1 18 1,2-29-95,0 0 1,0 0 0,0 0-1,0 0 1,1 0 0,-1 0 0,1 0-1,0 0 1,-1 0 0,1 0-1,1 0 1,-1 0 0,3 4 0,-1-5-20,0 1 0,0-1 1,0 1-1,0-1 1,1 0-1,-1 0 1,1 0-1,-1-1 1,1 1-1,4 1 0,9 0-206,0 0-1,1 0 0,-1-2 0,0 0 0,1-1 0,27-4 0,-31 3-236,-5 1-461,0-1-1,0-1 1,1 1 0,-1-1-1,0-1 1,-1 0 0,1 0-1,15-9 1,14-15-6979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2.2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4578,'0'0'17624,"15"0"-16631,11 0 591,10 0-703,-5 0-433,10 7-288,-5 0-160,-6-7-448,1 14-1681,-10-7-1937,-16 14-3473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2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0 3666,'0'0'10717,"-3"25"-7206,-15 165 1424,-19 140-239,37-329-4765,-1 0 0,0 0 0,0 0 0,0 0 0,0 0 0,0 0 0,0-1 1,0 1-1,0 0 0,0-1 0,0 1 0,-1-1 0,1 1 0,0-1 0,0 0 0,0 0 1,-1 1-1,1-1 0,0 0 0,0 0 0,-1 0 0,1 0 0,0 0 0,-2-1 1,-34-2-2391,35 3 2248,0 0-1,0-1 1,0 1-1,1-1 1,-1 0-1,0 1 1,0-1-1,1 0 1,-1 0-1,1 0 1,-1 0-1,1-1 1,-1 1-1,1 0 1,-1 0-1,1-1 1,0 1 0,0-1-1,0 0 1,0 1-1,0-1 1,-1-2-1,0-1-976,0-1 0,1-1 0,-1 1 0,1 0 1,0 0-1,0-8 0,0-32-8913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2.7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0 251 5394,'0'0'3917,"22"-7"1080,-15 5-4571,20-7 708,-1 0 0,1-2 0,-2-1 0,36-22 0,95-82 453,-154 115-1548,0 0-1,0-1 0,0 1 1,0-1-1,0 0 0,0 1 0,-1-1 1,1 0-1,-1 0 0,1 0 1,-1 0-1,0 0 0,1 0 0,-1-1 1,0 1-1,-1 0 0,1-1 1,0 1-1,0-4 0,-1 5 42,0 1 0,-1-1 0,1 1 0,0-1 1,-1 1-1,1-1 0,0 1 0,-1-1 0,1 1 0,-1 0 0,1-1 0,-1 1 0,1 0 0,-1-1 0,1 1 1,-1 0-1,1 0 0,-1 0 0,1-1 0,-1 1 0,1 0 0,-1 0 0,1 0 0,-1 0 0,1 0 0,-1 0 1,0 0-1,1 0 0,-1 0 0,-24 0 654,18 1-475,1-1-185,0 1 0,0 1 0,0-1 0,0 1 1,0 0-1,1 1 0,-1-1 0,1 1 0,-1 0 0,1 1 0,0-1 0,0 1 0,0 0 0,1 0 0,-8 9 0,2-2 84,0 1 0,1 1-1,0-1 1,1 1 0,-9 20 0,14-25-54,0-1 1,1 1-1,0 0 0,1 0 0,0 0 1,0 0-1,0 0 0,1 1 1,1-1-1,0 8 0,0-14-100,0 0 0,-1 1 0,1-1 0,0 0 0,0 0 0,0 0-1,1 0 1,-1 0 0,0 0 0,1 0 0,-1 0 0,1-1 0,0 1 0,-1-1 0,1 1 0,0-1-1,0 1 1,0-1 0,0 0 0,0 0 0,0 0 0,1 0 0,-1-1 0,0 1 0,4 0 0,5 2-98,0-1 0,0 0 0,0-1 0,13 0 0,-8-1-762,0 0 1,0-1-1,0 0 1,0-1-1,0-1 0,-1-1 1,1 0-1,-1-1 1,27-12-1,25-23-6926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3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197 298 7860,'0'0'7520,"-22"19"-4417,-71 60-822,84-72-1798,1 0 0,0 1 1,0 0-1,1 0 0,0 1 0,0-1 0,1 2 0,0-1 1,-5 12-1,10-21-471,1 1 0,-1 0 0,1-1 0,0 1 0,-1 0 0,1-1 0,0 1 0,-1 0 0,1-1 0,0 1 0,0 0 0,0 0 0,-1-1 0,1 1 0,0 0 0,0 0 1,0-1-1,0 1 0,0 0 0,1 0 0,-1-1 0,0 1 0,0 0 0,0 0 0,1-1 0,-1 1 0,0 0 0,1-1 0,-1 1 0,0 0 0,1-1 0,-1 1 0,1 0 0,-1-1 0,1 1 0,0-1 0,-1 1 0,1-1 1,-1 0-1,1 1 0,0-1 0,-1 1 0,1-1 0,0 0 0,0 0 0,1 1 0,3 0-87,0-1 1,1 0-1,-1 0 0,1 0 1,7-1-1,-3 0 125,-1-1-43,0 0 0,0 0 0,-1-1 0,1 0 0,-1 0 0,1-1 0,-1 0 0,0 0 0,-1-1 0,1 0 0,-1-1 0,12-10 0,7-10-28,41-51 0,-58 67-15,3-6 17,19-21-755,49-78-1,-73 102 748,1-1 0,-2 0 0,0-1 0,-1 1 0,0-1 0,-1 0 0,-1-1 0,0 1 0,-1-1 0,0-16 0,-15 45 2050,-6 15-1670,1 0 1,2 2-1,0 0 1,2 0 0,1 1-1,2 1 1,1 0-1,2 1 1,1 0 0,1 0-1,2 0 1,0 44-1,4-72-344,0 0-11,0 1 0,0-1-1,0 0 1,1 0 0,0 0-1,1 6 1,-1-9-9,0-1 0,0 0 0,-1 1 0,1-1 0,0 0 0,0 1 0,0-1 0,0 0 0,0 0 0,1 0 0,-1 0 0,0 0 0,0 0 0,1 0 0,-1-1 0,0 1 0,1 0 0,-1-1 0,1 1 0,-1-1 0,1 1 0,-1-1 0,1 0 0,3 0 0,2 1-61,1-1 0,0 0 1,0-1-1,-1 0 1,1 0-1,0 0 1,-1-1-1,1-1 0,-1 1 1,0-1-1,0 0 1,0-1-1,0 1 1,11-9-1,5-6-147,-1-1 0,32-35 0,-22 22-185,-20 21 234,6-6-291,-1 0 1,0-1-1,-2-1 0,0 0 0,14-24 1,-29 43 501,0-1 0,1 1 0,-1 0 1,0-1-1,0 1 0,1 0 1,-1-1-1,0 1 0,0-1 0,0 1 1,0 0-1,0-1 0,0 1 1,0-1-1,0 1 0,0-1 0,0 1 1,0 0-1,0-1 0,0 1 1,0-1-1,0 1 0,0-1 1,0 1-1,0 0 0,0-1 0,-1 1 1,1 0-1,0-1 0,0 1 1,-1-1-1,-13 0 650,-17 12-172,19-2-440,0 2-1,1 0 1,0 0-1,1 1 1,1 1-1,0-1 1,-11 22-1,7-15 116,6-9-70,1 0 1,-1 0-1,1 1 0,1 0 0,0 0 1,1 0-1,0 1 0,0-1 1,1 1-1,1 0 0,-2 20 0,4-31-129,1 0 0,-1 0 0,1 1 0,-1-1-1,1 0 1,-1 0 0,1 0 0,0 0 0,-1 1-1,1-1 1,0 0 0,0 0 0,0 0-1,0-1 1,0 1 0,0 0 0,0 0 0,0-1-1,0 1 1,0 0 0,0-1 0,1 1 0,-1-1-1,0 1 1,0-1 0,1 0 0,-1 1-1,0-1 1,1 0 0,-1 0 0,0 0 0,0 0-1,1 0 1,0-1 0,54-2-86,-53 2 95,8 0-19,-1-2 0,1 1 1,-1-2-1,0 1 0,0-1 1,-1-1-1,11-5 0,7-7-232,25-22 0,22-14-945,-72 52 1105,0 0 22,-1 0 1,1 0-1,-1 0 0,1 1 0,-1-1 0,1 0 0,-1 1 0,1-1 1,0 1-1,-1 0 0,1 0 0,0-1 0,2 1 0,-4 5-39,0 161 2353,0-164-2166,1-2-87,1 0 1,0-1-1,0 1 1,0-1-1,-1 0 0,1 1 1,0-1-1,0 0 0,-1 0 1,1 0-1,-1 0 1,1 0-1,-1-1 0,0 1 1,1 0-1,1-3 0,21-29 18,-14 19 23,105-148 24,-44 51-4983,-56 82-93,-13 8-2357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5.1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408 109 6243,'0'0'13590,"-15"-16"-11648,-3-4-1083,-29-26 0,41 43-680,1-1-1,-1 1 0,0 0 0,0 1 0,0-1 0,0 1 0,0 1 0,-1-1 0,1 1 1,0 0-1,-1 0 0,1 1 0,-1 0 0,1 0 0,-1 0 0,-9 3 0,-14-2 481,-32-1 438,62 1-1097,0-1 1,-1 0-1,1 0 1,-1 1-1,1-1 0,-1 0 1,1 1-1,0-1 1,-1 0-1,1 1 0,0-1 1,-1 1-1,1-1 1,0 1-1,0-1 1,-1 1-1,1-1 0,0 0 1,0 1-1,0-1 1,0 1-1,-1 0 0,1-1 1,0 1-1,0-1 1,0 1-1,0-1 0,0 1 1,0-1-1,1 1 1,-1 0-1,2 20-152,2-8 115,1-1-1,1 1 0,0-1 1,0 0-1,1-1 1,0 0-1,1 0 1,11 12-1,13 20 51,-21-28 21,0 0 0,-1 2 0,-1-1 1,-1 1-1,-1 0 0,0 1 0,-1 0 1,-1 0-1,0 0 0,-1 1 0,1 32 1,-5-46 26,-1 0 0,0 0 1,-1 1-1,1-1 0,-1 0 0,0 0 1,-1 0-1,1 0 0,-1-1 1,0 1-1,0-1 0,0 0 1,-1 1-1,1-1 0,-1-1 0,0 1 1,0-1-1,0 1 0,-1-1 1,1 0-1,-6 2 0,-6 4 40,0-1 0,0 0 1,-1-1-1,-33 9 0,37-13-87,0-1 1,0 0-1,-1-1 1,-18-1 0,29 0-22,2 0-32,0 0 0,0 0 0,0 0 0,-1 0 0,1-1 0,0 1 0,0 0 0,0-1 0,0 1 0,0-1 0,0 1 0,0-1 0,0 0-1,0 1 1,0-1 0,0 0 0,0 1 0,1-1 0,-1 0 0,0 0 0,0 0 0,1 0 0,-2-1 0,1-1-211,-1-1 1,1 1 0,0 0 0,0-1-1,0 1 1,0-1 0,0-6-1,1-1-1284,-1 0-1,2 0 1,0 0-1,3-16 1,13-20-7265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5.5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5635,'0'0'11021,"3"24"-7137,13 78-1168,-15-95-2350,0 0 0,1 0 0,0 0-1,0 0 1,0 0 0,1 0 0,4 6 0,-4-9-205,-1-1 0,1 0 0,0 0 0,1 0 1,-1 0-1,0 0 0,8 4 0,-5-3-103,-3-2-83,0-1 0,1 1 0,-1-1 0,0 0 0,1 0 0,-1 0 0,1 0 0,-1 0 0,1-1 0,0 1 0,-1-1 0,1 0 1,0 0-1,-1-1 0,1 1 0,-1-1 0,7-1 0,-5 0-94,1 0 0,-1 0 1,0 0-1,0-1 0,0 1 0,0-1 0,0 0 1,-1-1-1,1 1 0,6-8 0,109-137-2514,-119 146 2801,-1 18 1545,0 169 3796,0-185-5708,1 1-1,-1 0 1,0-1-1,0 1 0,0-1 1,0 1-1,1 0 1,-1-1-1,0 1 0,1-1 1,-1 1-1,0-1 1,1 1-1,-1-1 0,1 1 1,-1-1-1,1 1 1,-1-1-1,1 1 0,-1-1 1,1 0-1,-1 1 1,1-1-1,-1 0 1,1 0-1,0 1 0,-1-1 1,1 0-1,0 0 1,-1 0-1,2 0 0,0 1-779,0-1-1,0 0 0,1 0 0,-1 0 0,0 0 0,0 0 0,1-1 1,-1 1-1,0-1 0,4-1 0,23-15-12162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5.7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185 1 6947,'0'0'18553,"-148"139"-16632,127-98-577,11-6-575,5-15-401,5 1-368,0-14-80,10 0-160,16-7 15,10 0-639,15-35-497,16-6-1440,-1-21-2465,-9-1-3826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6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71 1 6259,'0'0'16837,"-2"23"-14783,1 2-1420,-1 14 855,-14 73 1,6-69-697,-30 169 201,41-195-2402,7-23-1310,2-2 2872,1-1-289,-7 6 119,-1-1 1,1 1 0,0 0-1,0 1 1,0-1 0,0 1-1,0 0 1,1 0 0,-1 0-1,1 0 1,-1 1 0,1 0-1,0 0 1,0 0 0,-1 1-1,1-1 1,5 1 0,-9 1 32,1-1 0,-1 1 0,0-1 0,1 1 1,-1 0-1,0 0 0,0-1 0,0 1 0,0 0 1,1 0-1,-1 0 0,-1 0 0,1 0 0,0 1 1,0-1-1,0 0 0,-1 0 0,1 1 0,0-1 1,0 2-1,14 36 899,-12-31-665,1 2-56,0 0 0,1-1 0,8 15 0,-11-22-196,-1 0 0,0 0 0,1 1 0,0-1 1,0-1-1,-1 1 0,1 0 0,0 0 0,0-1 0,0 1 1,1-1-1,-1 1 0,0-1 0,1 0 0,-1 0 1,0 0-1,1 0 0,-1-1 0,6 2 0,-3-3-21,-1 1 0,1-1-1,-1 1 1,1-1 0,-1-1-1,0 1 1,1 0-1,-1-1 1,0 0 0,0 0-1,0 0 1,0-1 0,-1 0-1,1 1 1,5-6-1,2-4-77,0-1 1,19-26-1,-15 17-8,2 0-335,22-40 0,-35 54 404,0 0 1,-1-1 0,0 1 0,0-1 0,0 1-1,-1-1 1,-1 0 0,2-18 0,-3 25 273,-4 2 111,-3-1-131,0 1 0,-1 1 0,1 0-1,-1 0 1,-13 3 0,18-2-182,-1-1 1,1 1 0,0 0-1,0 0 1,0 0-1,0 0 1,0 1-1,1-1 1,-1 1-1,1-1 1,-1 1-1,1 0 1,0 0-1,0 0 1,-2 5-1,-2 5 76,2 0 0,-1 1 0,2-1 0,0 1-1,0 0 1,1 0 0,1 0 0,0 0 0,2 20 0,0-31-105,-1-1 0,0 1 0,1-1 1,-1 1-1,1-1 0,0 1 0,0-1 0,0 0 1,0 1-1,0-1 0,1 0 0,-1 0 1,1 0-1,-1 0 0,1 0 0,0 0 0,0 0 1,0-1-1,0 1 0,0-1 0,0 1 1,4 1-1,6 3 25,0 0 1,1-1-1,15 4 1,-4 0 40,-11-5-29,-1 1-1,1-2 1,16 3-1,1-4-2803,-29-22-9944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1.9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139 0 1105,'0'0'21196,"-5"21"-18867,1 2-1708,-4 15 688,-16 49 0,-72 186 1028,94-260-2356,3-21-9,-1 0 0,2 0 0,-1 0 0,1 0 0,0 0 0,1 0-1,0 0 1,4-8 0,37-59-110,-21 38 116,17-26-373,87-106 0,-126 168 389,-1 0 0,1 0 0,0 0 0,0 0 0,0 0-1,0 0 1,0 0 0,0 1 0,0-1 0,1 0 0,-1 0 0,0 1 0,0-1 0,0 1 0,1-1 0,-1 1-1,0 0 1,3-1 0,-3 1 8,0 0-1,0 1 1,-1-1-1,1 0 1,0 1 0,0-1-1,0 0 1,0 1-1,0-1 1,-1 1-1,1-1 1,0 1-1,-1 0 1,1-1-1,0 1 1,-1 0 0,1-1-1,0 1 1,0 2-1,2 3 67,0 1 0,0-1 0,-1 1 0,1 0 0,0 8 0,-2-10 20,4 13 93,-2 0 1,0 0-1,-1 0 0,-1 1 1,0-1-1,-1 0 1,-2 1-1,1-1 1,-2 0-1,-1 0 0,-6 20 1,-28 62-164,39-104-5445,17-40-1034,7-2-707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2.3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237 0 10101,'0'0'17357,"-16"5"-16479,2-1-763,0 0 1,1 1 0,0 1 0,0 0-1,0 1 1,1 0 0,-23 18-1,21-13 58,0 1 0,-21 26 0,31-35-155,1 1-1,0 0 0,0 1 1,0-1-1,0 0 1,1 1-1,0-1 1,0 1-1,1 0 1,-1-1-1,1 1 1,1 0-1,-1 6 0,1-11-24,0-1-1,0 1 0,0-1 0,0 1 0,0 0 0,1-1 0,-1 1 0,0-1 0,0 1 0,0-1 0,1 1 1,-1-1-1,0 1 0,1-1 0,-1 1 0,1-1 0,-1 0 0,0 1 0,1-1 0,-1 1 0,1-1 1,-1 0-1,1 1 0,-1-1 0,1 0 0,-1 0 0,1 0 0,-1 1 0,2-1 0,23 2-164,27-13 5,-32 2-85,0-1-1,-1 0 1,0-1-1,-1-1 1,-1-1-1,0 0 1,0-2-1,-1 0 1,-1 0-1,16-23 1,-30 38 273,-1 0-1,0 0 1,1 1 0,-1-1-1,0 0 1,0 0 0,1 0-1,-1 0 1,0 1 0,0-1-1,0 0 1,1 0 0,-1 0-1,0 1 1,0-1 0,0 0-1,0 0 1,0 1 0,1-1-1,-1 0 1,0 0 0,0 1-1,0-1 1,0 0 0,0 0-1,0 1 1,0-1 0,0 0 0,0 1-1,0-1 1,0 0 0,0 0-1,0 1 1,0-1 0,0 0-1,0 0 1,0 1 0,-1-1-1,3 17 174,-2-4 133,0-1 0,-1 1 0,0 0 0,-1 0 0,0 0 0,-7 20 0,8-27-385,6 2-7973,11-7 4513,-9-2 1036,27 1-5770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7.0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201 0 6643,'0'0'13145,"13"12"-12182,106 87 1550,-111-91-2375,0-1 0,-1 1 1,1 0-1,-2 1 0,0 0 0,0 0 0,6 12 1,-11-18-118,1 1 0,-1-1 1,1 1-1,-1 0 1,0 0-1,0-1 0,-1 1 1,1 0-1,-1 0 1,0 0-1,0 0 0,0 0 1,0 0-1,-1 0 1,0-1-1,0 1 0,0 0 1,0 0-1,0-1 1,-1 1-1,1-1 1,-1 1-1,-4 4 0,-11 11 191,0-2 0,-2 0-1,0-1 1,-1-1 0,-23 13-1,8-3-27,15-11-158,0-1 0,-1-1 0,-1-1 0,0 0 0,-1-2 0,-40 12 0,44-20-2070,13-1-4500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9.6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130 0 9380,'0'0'13921,"-15"16"-12878,4-4-900,-42 49 277,46-53-314,1 1 0,1 0 0,0 0 0,0 0 0,0 1 0,-5 19 0,8-24-107,0 1-1,1-1 1,0 1-1,0-1 0,1 1 1,-1-1-1,1 1 1,0-1-1,1 1 1,-1-1-1,1 1 1,0-1-1,0 0 1,1 1-1,0-1 1,0 0-1,0 0 1,0 0-1,1 0 1,0 0-1,0-1 1,0 1-1,1-1 0,0 0 1,-1 0-1,1 0 1,9 6-1,30 24-21,40 36 49,-80-66-22,1-1-1,-1 1 0,0 1 1,0-1-1,0 0 1,-1 1-1,1 0 1,-1 0-1,0-1 0,1 7 1,-3-10 31,1 1 0,-1 0 1,0 0-1,1 0 0,-1-1 1,0 1-1,0 0 0,0 0 0,-1 0 1,1 0-1,0-1 0,-1 1 0,1 0 1,-1 0-1,1-1 0,-1 1 1,0 0-1,0-1 0,0 1 0,0-1 1,0 1-1,0-1 0,0 1 0,0-1 1,-1 0-1,1 0 0,0 0 0,-1 1 1,1-1-1,-3 1 0,-3 1 11,0 0-1,-1 0 0,1 0 1,-1-1-1,0 0 0,1 0 1,-1-1-1,0 0 0,-15-1 1,22 0-131,0 0 0,0 0 1,1 0-1,-1 0 0,0 0 0,0-1 1,0 1-1,0 0 0,0-1 1,1 1-1,-1-1 0,0 1 0,0-1 1,1 1-1,-1-1 0,0 0 0,1 1 1,-1-1-1,1 0 0,-1 1 1,1-1-1,-1 0 0,1 0 0,-1 1 1,1-1-1,0 0 0,-1 0 1,1 0-1,0 0 0,0 0 0,0 0 1,-1-1-1,0-36-2632,2 25 1693,3-49-4922,17-12-2298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2.6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213 0 8196,'0'0'16639,"-22"23"-15139,-73 79-193,78-83-564,-27 41 0,38-50-575,1-1 0,1 1 0,0 0 0,0 0 0,-3 13 0,6-18-151,0 1-1,0-1 0,0 0 1,1 1-1,-1-1 0,2 6 1,-1-10-45,0 1 0,0-1 0,0 0 0,0 0 1,1 0-1,-1 0 0,1 1 0,-1-1 1,1 0-1,-1 0 0,1 0 0,0 0 0,-1 0 1,1 0-1,0 0 0,0-1 0,0 1 1,-1 0-1,1 0 0,0 0 0,0-1 0,0 1 1,0-1-1,1 1 0,-1-1 0,0 1 1,0-1-1,0 1 0,0-1 0,2 0 0,4 1-529,-1-1-1,1 1 0,-1-2 1,1 1-1,0-1 0,-1 0 0,1 0 1,-1-1-1,0 0 0,1 0 1,-1 0-1,0-1 0,0 0 0,-1 0 1,1 0-1,0-1 0,-1 0 1,0 0-1,0 0 0,6-7 0,34-36-6122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2.9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137 0 10261,'0'0'8902,"-6"26"-6058,-1 6-1857,-5 25 1288,-21 56-1,4-37-553,14-41-1013,-19 73 1,34-108-724,0 0 0,-1 0 0,1 0 0,0 1 0,0-1 0,0 0 0,0 0 0,0 0 0,0 0 0,0 0 0,0 1 0,0-1 0,0 0 0,0 0 0,0 0 0,1 0 0,-1 0 0,0 1 0,0-1 0,0 0 0,0 0 0,0 0 0,0 0 0,0 0 0,0 0 0,0 0 0,0 1 0,0-1 0,1 0 0,-1 0 0,0 0 0,0 0 0,0 0 0,0 0 0,0 0 0,0 0 0,1 0 0,-1 0 0,0 0 0,0 0 0,0 0 0,0 0 0,0 0 0,1 0 0,-1 0 0,0 0 0,0 0 0,0 0 0,0 0 0,0 0 0,0 0 0,1 0 0,-1 0 0,0 0 0,0 0 0,0 0 0,16-7-439,30-21 215,-16 8 106,-17 13 40,1 0-1,0 0 1,0 2-1,0-1 1,1 2 0,-1 0-1,1 1 1,0 0 0,0 1-1,18 1 1,-32 1 95,1 0 0,-1 0 0,0 1 0,0-1 0,0 0 0,0 1 0,0-1 0,0 1 0,0-1 0,0 1 0,-1 0 0,1 0 0,0-1 0,0 1 0,0 0 0,-1 0 0,1 0 0,0-1 0,-1 1 0,1 0 0,-1 0 0,1 0 0,-1 0 0,1 0 0,-1 0 0,0 1 0,0-1 0,1 0 0,-1 0 0,0 0 0,0 0 0,0 2 0,1 4 65,4 15 435,-1-1 0,-2 1 1,0 0-1,-1 0 0,-3 27 0,1-1 31,1-47-531,0 1 0,0 0 0,0 0 0,-1 0 0,1 0 1,0-1-1,-1 1 0,1 0 0,-1 0 0,1-1 0,-1 1 0,0 0 0,0-1 1,0 1-1,0-1 0,0 1 0,0-1 0,0 1 0,-3 1 0,3-2-142,0-1-1,0 1 1,1-1 0,-1 0-1,0 1 1,0-1-1,0 0 1,0 0-1,0 1 1,0-1-1,0 0 1,0 0-1,0 0 1,0 0 0,1 0-1,-2-1 1,-19-10-6082,6-7-1800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4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0 355 2977,'0'0'16074,"28"-7"-14302,93-28-110,-113 32-1490,-1-1-1,1 1 1,-1-1 0,1-1-1,-2 0 1,1 0 0,0 0-1,-1-1 1,0 1 0,0-2-1,-1 1 1,9-13 0,-4 3 119,-2-1-1,0 0 1,9-31 0,-13 37-202,-1 1 47,0 1 0,0-1 0,-1 0-1,-1-1 1,0 1 0,0 0 0,-1 0 0,0 0-1,-3-18 1,3 28-111,0-1 0,0 1 0,-1 0 0,1-1 0,0 1 0,0-1 0,-1 1 0,1-1 0,0 1 0,0 0 0,-1-1 0,1 1 0,-1 0 0,1-1 0,0 1 0,-1 0 0,1-1 0,-1 1 0,1 0 0,0 0 0,-1 0 0,1-1 0,-1 1 0,1 0 0,-1 0 0,1 0 0,-1 0 0,1 0 0,-1 0 0,1 0 0,-1 0 0,1 0 0,-2 0 0,-16 6 366,8 2-332,-1 0 1,1 1-1,1 0 1,-1 1-1,-7 11 1,-2 0-41,1-1 9,0 0 0,-23 39 1,36-52 21,0 1 1,1 1-1,1-1 1,-1 0-1,1 1 1,0 0-1,1 0 1,0 0-1,1 0 1,0 0-1,0 17 1,1-23-41,1 0 0,0 0 1,-1 0-1,1 0 0,0 0 1,1 0-1,-1 0 0,1 0 0,-1-1 1,1 1-1,0 0 0,0-1 0,0 0 1,0 1-1,0-1 0,0 0 1,1 0-1,-1 0 0,1 0 0,0-1 1,-1 1-1,1-1 0,0 1 1,0-1-1,0 0 0,6 1 0,7 2 16,1 0-1,-1-2 0,31 2 1,-30-3-96,0-1 0,0-1 0,0 0 0,0-1 0,-1-1 0,1 0 0,0-2 0,-1 0 0,0 0 0,0-2 0,-1 0 0,15-9 0,57-42-5418,-47 26-1279,-3-3-3338,-20 14 3361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4.9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2657,'0'0'20282,"-52"132"-18730,42-118-783,5 0-449,0-14-304,5 7-32,-5-7-3106,-1 0-1024,6-14-3857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5.1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9396,'0'0'14327,"87"13"-14167,-46-6-160,10 0-1409,0 0-2785,-4 0-3665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5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188 1 10837,'0'0'4010,"-12"21"-75,-79 145 688,75-136-3803,-8 13 400,-21 55 1,48-104-1801,0 1 0,1-1 0,0 1 1,0 0-1,4-5 0,56-55-484,-58 59 863,-3 4 146,76-70-1371,-70 65 1369,0 0 0,1 0 1,0 1-1,1 1 0,-1-1 1,22-6-1,-31 12 124,0 0-1,0 0 1,-1 0 0,1 0 0,0 0-1,0 0 1,-1 1 0,1-1 0,0 0-1,0 0 1,-1 1 0,1-1 0,-1 1-1,1-1 1,0 1 0,-1-1-1,1 0 1,-1 1 0,1 0 0,-1-1-1,1 1 1,-1-1 0,1 1 0,-1 0-1,0-1 1,1 1 0,-1 0 0,0-1-1,1 1 1,-1 0 0,0 0 0,0-1-1,0 1 1,0 0 0,0 0 0,0-1-1,0 1 1,0 0 0,0 0 0,0 1-1,-1 43 1925,1-31-1244,0 109 1876,0-122-2632,0-1 1,0 1-1,0 0 0,0 0 1,0-1-1,0 1 1,1 0-1,-1-1 0,0 1 1,0-1-1,1 1 1,-1 0-1,0-1 0,1 1 1,-1-1-1,1 1 1,-1-1-1,1 1 0,-1-1 1,1 1-1,-1-1 1,1 1-1,0-1 0,-1 0 1,1 1-1,-1-1 1,1 0-1,0 0 0,-1 1 1,1-1-1,0 0 1,1 0-1,26 1-726,-18-2 455,-3 1 194,0-1 1,-1 0 0,1-1 0,0 0 0,0 0 0,-1 0 0,1-1 0,-1 1-1,0-2 1,0 1 0,0-1 0,8-6 0,8-8-67,34-35 1,-39 36-35,-2 1-71,-1 0-1,18-24 0,-28 34 285,0 0 0,0 0 0,-1 0 0,0-1 1,0 1-1,-1-1 0,1 0 0,-1 1 0,-1-1 0,0 0 0,1-9 0,-10 16 2350,2 2-2267,1 0-1,0 1 1,0-1 0,0 1-1,0 0 1,0 0-1,1 1 1,0-1 0,-1 1-1,1 0 1,0 0-1,-4 7 1,-10 12 33,-16 29 1,22-31 124,5-12-151,0 1 1,2 0 0,-1 1 0,1-1 0,1 1-1,0 0 1,0 1 0,1-1 0,0 1 0,1-1-1,1 1 1,-1 12 0,2-22-119,0-1 0,1 1 0,-1-1 0,0 0 0,0 1 0,1-1 0,-1 0 0,1 1 0,-1-1-1,1 0 1,0 1 0,-1-1 0,1 0 0,0 0 0,0 0 0,0 0 0,0 0 0,0 0 0,0 0 0,2 1 0,0 0-10,0 0-1,0 0 1,0-1 0,0 1 0,1-1-1,-1 0 1,1 0 0,4 1 0,1-1-70,-1-1 0,0 1 0,1-1 0,-1 0 0,1-1 0,-1 0 0,14-4 0,-7-1-751,-1-1 0,0 0 0,-1-1 0,0-1 0,0 0 0,11-11 0,33-27-7428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6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75 1 7155,'0'0'14463,"-7"24"-12062,-1 8-1764,-39 124 1682,37-133-2112,8-16-811,19-23-680,3-4 367,66-60-766,-74 69 1469,0 2 1,1 0-1,1 0 1,-1 1-1,20-7 0,-32 14 236,-1 1 0,1-1-1,-1 1 1,1 0 0,-1 0-1,1-1 1,-1 1 0,1 0-1,0 0 1,-1 0 0,1 0-1,0-1 1,-1 1-1,1 0 1,-1 0 0,1 0-1,0 0 1,-1 1 0,1-1-1,0 0 1,-1 0 0,1 0-1,-1 0 1,1 1-1,0-1 1,-1 0 0,1 0-1,-1 1 1,1-1 0,-1 1-1,1-1 1,-1 0 0,1 1-1,-1-1 1,0 1-1,1-1 1,-1 1 0,1-1-1,-1 2 1,2 24 1499,-3-17-1336,2 5 405,-1 1 0,-1-1-1,-1 0 1,0 1-1,0-1 1,-6 14 0,-3 14 637,15-49-1315,1 1 0,-1 0 1,1 0-1,0 1 0,1-1 1,-1 1-1,1 0 0,11-7 0,-5 3-21,-7 5 72,18-16-335,0 2 1,2 1-1,0 0 0,1 2 0,36-15 0,-60 29 359,0 0 1,0 1-1,0-1 1,0 1-1,0-1 1,0 1-1,0 0 1,0 0-1,0 0 0,0 0 1,1 0-1,-1 0 1,3 1-1,-4 0 37,0-1-1,0 1 1,0-1 0,0 1-1,0 0 1,0-1 0,-1 1-1,1 0 1,0 0-1,0 0 1,0 0 0,-1-1-1,1 1 1,0 0 0,-1 0-1,1 0 1,-1 0-1,1 2 1,1 4 223,-1-1 0,0 1 1,-1 0-1,1-1 0,-1 1 0,-2 11 0,1 3 362,1 80 1498,-3-85-2374,-6-19-2015,-5-15-3365,14 18 5253,-15-20-6588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7.2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281 69 3810,'0'0'19635,"-5"-12"-17372,2 5-1861,3 4-327,-1 1-1,1 0 1,-1-1-1,0 1 1,0 0-1,0-1 1,0 1-1,0 0 1,0 0 0,-1 0-1,1 0 1,-1 0-1,1 0 1,-1 0-1,0 0 1,0 1-1,0-1 1,0 1-1,0-1 1,0 1 0,0 0-1,0 0 1,-1 0-1,1 0 1,0 0-1,-1 0 1,1 1-1,-1-1 1,1 1-1,-4 0 1,-9 2 84,1 1-1,0 1 1,0 0-1,0 1 1,1 0-1,0 1 1,0 0-1,0 2 1,0-1 0,1 1-1,1 1 1,-1 0-1,-15 17 1,24-21-143,1 0 0,-1 0 1,1 0-1,0 0 1,0 1-1,1-1 0,-1 0 1,1 1-1,0-1 1,1 1-1,-1 10 0,1-3-45,0-1 0,1 1 0,1 0 0,2 14-1,43 98-23,-39-102 48,-1 0 0,-2 0 1,0 0-1,2 44 0,-6-40-335,0-18 406,-1 0 0,0 1 0,0-1 0,-1 0 0,-2 11 1,3-18-248,-1 0 1,1-1-1,-1 1 1,0 0-1,1-1 1,-1 1-1,0-1 0,0 1 1,0-1-1,0 1 1,-1-1-1,1 1 1,0-1-1,-1 0 1,1 0-1,0 0 1,-1 0-1,1 0 1,-1 0-1,0 0 1,1-1-1,-1 1 1,0 0-1,1-1 1,-1 1-1,0-1 1,0 0-1,1 0 1,-1 1-1,0-1 1,-2-1-1,4 1 20,-1 1 0,1-1 0,0 0 0,-1 0 0,1 0 0,0 0 0,-1 0-1,1 0 1,0-1 0,-1 1 0,1 0 0,0 0 0,0 0 0,-1 0 0,1 0 0,0 0 0,-1-1 0,1 1 0,0 0 0,0 0 0,-1 0-1,1-1 1,0 1 0,0 0 0,-1 0 0,1 0 0,0-1 0,0 1 0,0 0 0,0-1 0,-1 1 0,0-23-8678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7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200 1 11637,'0'0'10229,"-128"124"-8292,97-75 80,5-1-577,11-13-703,15-7-625,0-15-112,0 1-32,26-7-192,10-7-401,10 0-1247,15-21-1858,6-20-2193,0-8-4049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7.8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1 2593,'0'0'15455,"-13"27"-11770,-4 6-2763,-65 141 2944,66-137-2955,2-7-633,1 0 1,2 1-1,0 0 0,3 1 0,-6 33 0,14-63-381,-1-1-1,1 0 0,0 1 1,0-1-1,0 0 0,-1 1 1,1-1-1,0 0 0,1 1 1,-1-1-1,0 0 0,0 1 1,1-1-1,-1 0 0,1 1 1,-1-1-1,1 0 0,-1 0 1,1 1-1,0-1 0,-1 0 1,1 0-1,0 0 0,1 1 1,0-1-63,1-1 0,-1 0 0,0 1 0,0-1 0,0 0 0,0 0 0,0 0 0,0-1 0,0 1 0,0 0 0,0-1 0,0 0 1,0 1-1,0-1 0,0 0 0,0 0 0,2-1 0,31-15-432,-26 11 563,1 1-1,0 1 1,0 0-1,1 0 1,-1 0-1,1 2 1,0-1-1,0 1 1,17 0-1,-27 2 71,0 0 0,0 0-1,0 1 1,0-1 0,-1 1-1,1-1 1,0 0 0,0 1-1,0 0 1,0-1-1,-1 1 1,1-1 0,0 1-1,0 0 1,-1 0 0,1-1-1,-1 1 1,1 0 0,-1 0-1,1 0 1,-1 0 0,1 0-1,-1 0 1,0-1 0,1 1-1,-1 0 1,0 0 0,0 0-1,0 0 1,0 0 0,0 0-1,0 2 1,0 40 2076,-1-31-1388,1 4 1078,0-8-4037,0-23-7381,0-12-1485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9.7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 7619,'0'0'13143,"108"-28"-13143,-77 15-177,-11 6-3632,-9 0-3203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8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0 11349,'0'0'10741,"-41"125"-8308,20-69-480,1-1-432,-1 0-785,6-6-576,-1-15-160,16-6-320,0-7-2065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8.3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11541,'0'0'10536,"1"20"-9402,3 58-766,-4-77-368,0 0 0,0 0 0,0 0 1,0 0-1,0 0 0,1 0 0,-1 0 0,0 0 0,1 0 1,-1-1-1,0 1 0,1 0 0,-1 0 0,1 0 1,-1-1-1,1 1 0,-1 0 0,1 0 0,0-1 0,-1 1 1,1-1-1,0 1 0,0-1 0,-1 1 0,1-1 1,0 1-1,0-1 0,0 1 0,0-1 0,0 0 0,-1 0 1,1 1-1,0-1 0,0 0 0,0 0 0,0 0 1,0 0-1,0 0 0,0 0 0,0 0 0,0 0 0,0-1 1,-1 1-1,1 0 0,0-1 0,0 1 0,0 0 1,0-1-1,0 1 0,1-2 0,-1 2-4,6-3-72,-1-1-1,1 0 1,-1 0-1,1 0 1,-1 0 0,-1-1-1,9-9 1,-10 10-41,0 0 0,0 0 0,0 0 0,0 1 0,0-1 0,1 1 0,0 0 0,-1 0-1,1 1 1,0 0 0,1 0 0,-1 0 0,0 0 0,0 1 0,10-2 0,-13 8 24,8 217 5760,-10-264-14314,0 2-112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8.5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9412,'0'0'14999,"-15"125"-14999,15-111-672,0-7-2946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8.6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8052,'180'97'6659,"-180"-76"-1185,0 0-2464,0 7-1170,0-8-1039,0 1-625,0 0-176,0-7-32,0 0-2465,0 0-4114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9.0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246 1 8644,'0'0'15858,"-23"8"-15365,-73 28 30,91-35-461,0 1-1,1 0 0,0 0 1,-1 1-1,1-1 1,0 1-1,0 0 0,1 0 1,-1 0-1,1 1 0,-1-1 1,1 1-1,0 0 1,0 0-1,1 0 0,-1 0 1,1 1-1,-3 6 1,3-2-71,0 1 0,1-1 0,0 1 0,0-1 0,1 1 0,2 17 0,-1-18 13,0 0 0,-1-1-1,0 1 1,0 0 0,-1-1 0,0 1-1,-4 12 1,5-20-58,-1 0 0,1-1-1,-1 1 1,1 0 0,-1 0 0,1 0 0,-1-1-1,1 1 1,-1 0 0,0-1 0,0 1-1,1 0 1,-1-1 0,0 1 0,0-1-1,0 1 1,1-1 0,-1 0 0,0 1-1,0-1 1,0 0 0,0 0 0,0 1-1,-2-1 1,-15 0-5465,10 0 247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9.3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354 0 4130,'0'0'19486,"-12"2"-17746,-33 11-1349,1 1 1,0 2-1,-53 28 1,95-44-461,1 1 1,0-1 0,-1 1-1,1-1 1,0 1 0,0-1-1,-1 1 1,1 0-1,0 0 1,0 0 0,0-1-1,0 1 1,0 0 0,0 0-1,0 0 1,0 1 0,1-1-1,-1 0 1,0 0 0,1 0-1,-1 1 1,1-1-1,-1 0 1,1 0 0,-1 1-1,1-1 1,0 0 0,0 1-1,0-1 1,0 1 0,0-1-1,0 0 1,0 1 0,0 1-1,1 8 170,-1 36-851,1-15 179,-4 50 0,1-73 558,1 0-1,-1 1 1,0-1-1,-1-1 0,0 1 1,-1 0-1,0-1 1,0 1-1,-10 13 0,14-21-48,-1 0-1,1 0 0,-1 0 1,1 0-1,-1 0 0,0 0 1,0 0-1,1 0 0,-1 0 1,0 0-1,0-1 0,0 1 1,0 0-1,0 0 1,0-1-1,0 1 0,0-1 1,0 1-1,-1-1 0,1 1 1,0-1-1,0 0 0,0 0 1,0 1-1,-1-1 0,1 0 1,0 0-1,-2-1 0,1 0-342,1 0-1,0 0 0,-1 0 0,1-1 0,0 1 1,0-1-1,0 1 0,0-1 0,0 1 0,1-1 1,-1 0-1,0 1 0,1-1 0,-1 0 0,1 1 1,0-1-1,-1 0 0,1-2 0,-2-30-6314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9.7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0 250 6307,'0'0'10514,"26"-23"-9097,80-75-478,-97 89-793,0 0 0,0 0 0,-1-1 0,12-19 0,-8 11 52,-8 12-44,-2 4 9,0 0 1,0 0 0,-1-1 0,1 1 0,-1-1 0,1 1 0,-1-1 0,0 1-1,0-1 1,0 0 0,0 1 0,0-7 4290,-2 11-3539,-20 45-262,16-38-504,0 1-1,0 0 1,1 0-1,1 0 1,-1 0-1,2 0 1,-1 1 0,0 18-1,3-28-147,0 0 1,0-1-1,0 1 0,0 0 0,1-1 0,-1 1 1,0 0-1,1-1 0,-1 1 0,0 0 1,1-1-1,-1 1 0,1-1 0,-1 1 0,1 0 1,-1-1-1,1 1 0,-1-1 0,1 0 0,0 1 1,-1-1-1,1 1 0,0-1 0,-1 0 0,1 0 1,0 1-1,-1-1 0,1 0 0,0 0 1,0 0-1,-1 0 0,3 0 0,30 1-231,-21-2-92,-2 0-372,1-1 1,-1 0-1,0 0 0,1-1 0,-1-1 1,-1 0-1,1 0 0,14-9 0,-9 5-951,33-18-5836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0.0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1 6659,'0'0'13225,"0"20"-11147,1 16-925,0 29 1688,-11 96 0,-6-68-1363,-38 117 0,54-210-1457,-4 12 1003,1-5-3630,-4-19-7678,2-19 3262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2.0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 8724,'0'0'12467,"-3"20"-11787,0-1-330,-4 34 1809,-1 55 1,8-96-1771,0-5-260,-1-1 0,2 1 0,-1 0 0,1-1 0,2 12 0,-2-16-155,0 0 0,0 0 1,0 0-1,0 0 0,1 0 0,-1 0 1,0 0-1,1-1 0,-1 1 0,1 0 0,0-1 1,0 1-1,-1-1 0,1 1 0,0-1 1,0 0-1,0 0 0,0 0 0,1 0 1,2 1-1,-1-2-137,-1 1 1,1 0-1,-1-1 0,1 0 1,0 0-1,-1 0 1,1 0-1,-1-1 0,1 1 1,0-1-1,-1 0 1,1 0-1,-1 0 1,0-1-1,1 1 0,-1-1 1,0 0-1,0 0 1,0 0-1,0 0 0,4-5 1,-2 4 124,0-1-1,0 1 1,1 0 0,-1 0 0,0 0 0,7-2-1,-11 5 26,0 0 1,0 0-1,0 0 0,0 0 0,0 0 0,1 0 0,-1 0 0,0 0 0,0 0 0,0 0 1,0 0-1,0 1 0,0-1 0,0 0 0,0 1 0,-1-1 0,1 1 0,0-1 1,0 1-1,0-1 0,0 1 0,0 0 0,-1-1 0,1 1 0,0 0 0,0 1 0,13 23-72,-12-19 83,11 27 81,-9-23 144,-1-1 0,2 1 0,-1 0 0,1-1 1,1 0-1,11 15 0,-16-23-203,1 0 0,0-1 1,0 1-1,0-1 0,0 1 0,0-1 0,-1 0 0,1 0 0,0 0 0,0 0 0,0 0 1,0 0-1,0 0 0,0-1 0,0 1 0,-1-1 0,1 1 0,0-1 0,0 0 0,-1 0 1,1 0-1,0 0 0,-1 0 0,1 0 0,1-2 0,10-7 113,-2 0 1,0-1-1,0-1 0,-1 1 1,14-22-1,39-73 270,-55 91-357,-2-6 891,-6 13-4092,0 0-4064,0 1-51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2.2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 8948,'0'0'12886,"-36"138"-11141,31-110-705,-6 0-864,6 0-176,0-15-32,5-6-1696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9.9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9188,'52'180'3410,"-58"-152"1856,-4 7-1952,5 6-977,-5 1-272,5-8-1537,5-6-416,0-7-112,0-7-512,0-7-1793,0 0-1825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2.4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8356,'0'0'14887,"0"14"-14823,21 0-128,4 6 32,6-6-1937,-5 0-2273,-1 0-2369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2.6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 4786,'0'0'9954,"-1"22"-7217,-4 130 900,-5-77-1256,6-59-1398,5-54-687,1 20-278,2 1 0,0 0 0,1-1 0,1 2 0,1-1-1,15-29 1,-20 44-47,-1-1 0,1 1-1,-1 0 1,1 0 0,0 0 0,0 0-1,0 0 1,0 0 0,0 0-1,1 0 1,-1 1 0,0-1-1,1 1 1,0 0 0,-1 0 0,5-2-1,50-6-2903,-38 6 1338,40-5-3220,7-4-1487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3.1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251 323 8292,'0'0'7304,"-22"11"-5385,2-3-1541,9-4-176,-1 1 0,1 1 0,0 0 0,0 1-1,0 0 1,1 0 0,0 1 0,1 0 0,-1 1-1,-12 16 1,1 2 1767,-33 55 0,48-74-1323,14-8-646,-3-2 24,1 0 1,-1 0-1,0-1 1,0 0-1,0 0 1,0 0-1,-1 0 1,1-1-1,-1 1 1,6-7-1,41-51 311,-36 42-304,51-73-109,67-122 0,-63 96-164,-63 110 488,-5 11 731,-6 13-103,-1-4-674,0 0 0,-1 0 0,-1 0 0,-13 18-1,-5 8 200,10-13-176,1 0-1,1 1 1,2 0 0,0 1-1,2 0 1,1 1 0,1 0-1,1 0 1,2 0-1,-1 34 1,5 43-228,20-105-5307,-10-7 254,1-5-1503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4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226 326 5186,'0'0'14020,"-22"11"-12886,5-2-920,6-5-78,0 1 0,0 1 1,1 0-1,0 0 0,1 1 0,-1 0 0,1 1 1,0 0-1,1 0 0,0 1 0,0 0 1,-7 12-1,7-10 236,1 1-1,0-1 1,1 1 0,1 0 0,0 0 0,0 1 0,1-1-1,1 1 1,0 0 0,-1 17 0,4-30-361,-1 1 0,2-1 0,-1 1 0,0 0 0,0-1 1,0 1-1,0-1 0,0 1 0,0 0 0,1-1 0,-1 1 0,0-1 1,0 1-1,1-1 0,-1 1 0,0-1 0,1 1 0,-1-1 0,1 1 1,-1-1-1,1 1 0,-1-1 0,1 0 0,-1 1 0,1-1 0,-1 0 0,1 1 1,-1-1-1,1 0 0,0 0 0,20 2-28,-15-2 44,2-1-1,-1 0 0,1-1 0,-1 0 0,1 0 0,-1 0 0,0-1-1,0 0 1,0-1 0,0 1 0,-1-1 0,1 0 0,-1-1 0,0 0 0,11-11 0,6-8 57,0-1 0,20-31-1,-24 28-139,-1-1 0,-1-1 0,-1 0 0,-2-1 0,-1 0 0,-2-2 0,-1 1 0,-1-1 0,-2-1 0,-1 1 0,-2-1 0,1-42 0,-5 75 257,0 4 309,-2 12-367,0-1 0,-1 1 0,0 0-1,-1 0 1,0-1 0,-8 15 0,-5 19 82,-2 17 70,3 2 1,3 0-1,3 1 1,-4 132-1,14-171-3119,12-32-8247,2-21 428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4.7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55 7379,'0'0'16648,"164"0"-15383,-118 0-737,5-6-528,1-8-16,-6 0-2849,-5 0-2162,-20 7-4305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4.9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10341,'0'0'10709,"-46"124"-9637,46-103-608,0 0-464,0 0-96,0-15-2017,0 1-2481,25-7-1040,-4 0-2306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5.1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1 327 3073,'0'0'4338,"23"-25"-1312,77-81-1185,-29 22 122,-64 75-1495,-1 0 1,0-1-1,-1 0 0,0 0 0,4-15 0,-5-5 2480,-4 24-1955,-6 4 2646,3 2-3049,-2 1-461,-1 0 1,1 1 0,-1-1 0,1 1 0,0 0-1,0 1 1,0-1 0,0 1 0,0 0 0,0 0 0,1 1-1,0-1 1,-1 1 0,2 0 0,-1 0 0,0 0 0,-3 7-1,-10 10-34,2 2-1,-15 26 0,26-40 44,-1-1 0,1 1 0,0 0-1,1 0 1,0 0 0,1 0 0,0 1-1,0-1 1,1 1 0,0 18 0,1-26-136,0 1 0,0-1 0,0 1 1,1-1-1,-1 0 0,1 1 0,0-1 0,0 0 0,0 0 1,0 0-1,0 1 0,0-1 0,0 0 0,1-1 1,-1 1-1,1 0 0,-1 0 0,1 0 0,2 1 1,0 0-31,1 0 0,0 0 0,0 0 0,0-1 0,0 0 1,1 0-1,9 3 0,5-1-838,0-1-1,0-1 1,29-1-1,-36 0-759,-1-2-1,25-3 1,29-19-5647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5.4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319 0 13862,'0'0'14033,"-22"14"-13267,-71 47-315,89-57-438,-1 0 0,1 0 0,-1 0-1,1 1 1,0-1 0,1 1 0,-1 0 0,1 0 0,0 1 0,0-1-1,1 0 1,-1 1 0,1 0 0,0-1 0,1 1 0,0 0-1,0 0 1,0 0 0,0 0 0,1 0 0,0 0 0,2 12 0,-2-4-32,0 0-1,2 0 0,0 0-1,0-1 1,2 1-1,-1 0 1,11 23-1,-12-33 23,0 1-3,-1 0 1,1-1-1,-1 1 1,0 0-1,0 0 1,-1 0-1,1-1 1,-1 1-1,0 0 0,0 0 1,-1 0-1,1 0 1,-1 0-1,0 0 1,-3 6-1,3-8-30,-1 0 0,0 0 0,0 0 0,0 0 0,0-1 0,0 1 0,-1 0 0,1-1 1,-1 0-1,1 1 0,-1-1 0,0 0 0,0 0 0,0-1 0,0 1 0,-1-1 0,1 1 0,0-1 0,0 0 0,-7 1 0,-2 0-701,1-1 0,-1 0 0,-13 0 0,-12-6-4429,15-7-2405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5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1 368 6067,'0'0'4002,"26"-11"474,-6 2-3671,21-8 673,-2-1 1,70-46-1,-76 42-974,-1-1 1,-1-2-1,-1-2 0,48-53 0,-75 75-262,-1 1 0,1-1 0,0 0 0,-1 0 0,3-9 0,-5 13-136,1 0 1,-1 0 0,0 0-1,1 0 1,-1 1 0,0-1-1,0 0 1,0 0-1,0 0 1,1 0 0,-1 0-1,0 0 1,-1 0 0,1 0-1,0 0 1,0 0 0,0 0-1,0 0 1,-1 0 0,1 1-1,-1-1 1,1 0-1,0 0 1,-1 0 0,1 0-1,-1 1 1,0-1 0,1 0-1,-1 1 1,0-1 0,1 0-1,-1 1 1,0-1 0,0 1-1,1-1 1,-1 1-1,0-1 1,-1 0 0,-2 1-42,0-1 0,1 1 0,-1-1 0,1 1 0,-1 0 0,0 1-1,1-1 1,-1 1 0,1-1 0,-1 1 0,1 0 0,-1 0 0,1 1 0,-5 2 0,2-1-48,0 1 0,0 0-1,1 1 1,-1-1 0,1 1-1,0 0 1,-4 7 0,-1 1 24,1 0 1,0 1 0,2 0-1,-1 1 1,-9 30 0,13-34 78,1 1 0,1-1 0,0 0 0,1 1 0,0-1 0,0 1 0,2 0 0,-1-1 0,1 1 0,4 15 0,-4-22-104,0-1-1,1 0 1,-1 1-1,1-1 1,0 0-1,0 1 1,0-1-1,1 0 1,0-1 0,-1 1-1,1 0 1,1-1-1,-1 0 1,0 1-1,1-1 1,0-1-1,-1 1 1,1 0-1,0-1 1,1 0-1,-1 0 1,0 0 0,0-1-1,1 1 1,-1-1-1,1 0 1,7 1-1,4 0-89,-1-1 0,1-1-1,0-1 1,-1 0 0,16-3-1,-23 3-459,-1-1-1,1-1 1,-1 0-1,12-5 1,-13 5-555,-1-1 1,1 0-1,-1 0 1,0 0-1,0 0 1,5-6-1,2-5-2555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57.8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282 603 4082,'0'0'14780,"5"-21"-13569,16-64 291,-21 83-1333,1 0 0,-1 1 1,1-1-1,-1 0 0,0 0 0,1 1 0,-1-1 0,0 0 0,0 0 0,0 0 0,-1 1 0,1-1 1,0 0-1,-1 0 0,1 1 0,-1-1 0,1 0 0,-1 1 0,0-1 0,0 1 0,0-1 0,0 1 1,0-1-1,0 1 0,0-1 0,-1 1 0,1 0 0,-2-1 0,0 0 59,0 0 1,0 1-1,-1 0 0,1 0 1,-1 0-1,1 0 0,-1 0 0,-7 0 1,6 1 29,0-1-181,-1 0-1,1 1 1,-1-1 0,0 1 0,1 1-1,-1-1 1,0 1 0,1 0 0,-1 0-1,1 0 1,0 1 0,-1 0 0,1 0-1,0 1 1,0-1 0,0 1 0,0 0-1,1 0 1,-1 1 0,1-1 0,0 1-1,0 0 1,0 0 0,0 0 0,-3 6-1,-8 8-63,1 0 0,1 1 0,1 0 0,1 1-1,0 0 1,2 0 0,0 2 0,1-1 0,-7 36-1,15-57-12,-1 0-1,1 1 0,0-1 1,0 1-1,0-1 0,0 1 1,0-1-1,0 1 0,0-1 1,0 1-1,0-1 0,0 0 1,0 1-1,1-1 0,-1 1 1,0-1-1,0 1 0,0-1 0,0 0 1,1 1-1,-1-1 0,0 1 1,0-1-1,1 0 0,-1 1 1,0-1-1,1 0 0,-1 1 1,0-1-1,1 0 0,-1 0 1,1 1-1,-1-1 0,1 0 0,0 1 1,20-4-20,24-20 27,-19 3 49,-2-1-1,0-1 1,-1-1 0,28-37-1,68-113-26,-93 130-105,-1-1 1,-3-1-1,-1-1 1,-3 0-1,21-82 0,-36 118 74,0-21 10,-3 28 26,0 13 145,-1 16-85,-2 1-1,0-1 1,-2 0-1,-15 49 1,-47 101 620,23-66-474,40-99-557,-26 82 854,27-81-2284,1 0-1,0 0 0,1 15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0.3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9508,'0'0'13801,"5"20"-11632,27 110 139,-18-93-1785,-13-36-567,0 0 1,-1 1-1,1-1 1,0 0-1,0 0 0,0 1 1,0-1-1,0 0 1,0 0-1,0 0 1,0 0-1,0 0 0,0 0 1,1 0-1,-1-1 1,0 1-1,1 0 1,-1-1-1,0 1 0,3 0 1,-2-2-157,0 0 0,-1 0 0,1 0 0,0 0 0,0 0-1,-1 0 1,1-1 0,-1 1 0,0 0 0,1-1 0,-1 1 0,0-1 0,0 0 0,0 1 0,2-5 0,5-4-161,-6 8 392,0 0-1,1 0 0,-1 0 1,1 0-1,0 1 1,-1-1-1,1 1 0,0-1 1,0 1-1,0 0 0,0 0 1,0 0-1,4 0 1,46-2-1064,-42 4-457,0-1 0,-1-1 0,1 0 0,16-4 0,22-13-6233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58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12502,'0'0'8134,"0"25"-5213,0 150 2135,-1-174-5030,1 0-1,0 0 1,0 0-1,0 0 1,0 1 0,0-1-1,1 0 1,-1 0-1,0 0 1,0 0 0,1 0-1,-1 0 1,1 0-1,-1 0 1,1 0 0,-1 0-1,1 0 1,-1 0-1,1 0 1,0 0-1,-1-1 1,1 1 0,0 0-1,1 1 1,1-2-28,0 1 1,-1 0-1,1-1 1,0 1-1,0-1 1,-1 0-1,1 0 1,4 0-1,1 0-42,-4-1-15,0 1 0,0-1 0,0 0 1,0-1-1,0 1 0,-1-1 0,1 1 0,0-1 1,-1 0-1,1-1 0,-1 1 0,0 0 1,1-1-1,-1 0 0,4-5 0,8-9-423,21-30 0,-23 28 42,-1 2 74,-10 13 234,1-1 1,0 1-1,0-1 1,0 1-1,0 0 1,1 0-1,0 1 1,0-1-1,7-4 1,-11 8 146,0 0-1,1 0 1,-1 1 0,1-1 0,-1 0-1,0 0 1,1 1 0,-1-1 0,0 0-1,1 0 1,-1 1 0,0-1 0,1 1-1,-1-1 1,0 0 0,0 1 0,1-1-1,-1 0 1,0 1 0,0-1 0,0 1-1,0-1 1,1 1 0,-1-1 0,0 0-1,0 1 1,0-1 0,0 1 0,0-1-1,0 1 1,0-1 0,0 1 0,0-1-1,-1 1 1,1-1 0,0 0 0,0 1-1,0 0 1,0 0 82,0 183 4046,-10-184-11405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58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 9332,'0'0'15930,"1"20"-13766,0-4-1525,-1 16 78,2 0 0,9 47 1,-11-78-721,0-1 0,0 0 0,0 0 0,0 0 0,0 0 0,0 1 0,0-1 0,0 0 1,0 0-1,0 0 0,0 0 0,1 1 0,-1-1 0,0 0 0,0 0 0,0 0 0,0 0 1,0 0-1,0 1 0,0-1 0,1 0 0,-1 0 0,0 0 0,0 0 0,0 0 0,0 0 1,0 0-1,1 0 0,-1 0 0,0 1 0,0-1 0,0 0 0,1 0 0,-1 0 0,0 0 1,0 0-1,0 0 0,0 0 0,1 0 0,-1 0 0,8-7-273,6-11-278,-14 16 518,17-24-64,0 1 1,2 1-1,0 0 1,2 1-1,28-24 0,-46 44-304,1 1 0,-1 0 0,0 0-1,1 0 1,-1 1 0,1-1-1,-1 1 1,8-2 0,30-1-6753,-25 3 3122,29-5-9769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58.6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1 7716,'0'0'9876,"-139"152"-6386,98-83-705,10-13-368,26-22-1168,5-13-849,0-7-320,31-14-80,10 0-96,15-21-625,1-20-1968,4-8-4370,-4-6-8708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59.0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0 12406,'-10'22'4164,"-7"12"-2333,-38 84 2604,46-97-3561,1 0 1,0 1 0,-7 43 0,15-64-876,0 0 0,-1 0 0,1 0 0,0 0 0,0 0 0,0 0 0,0 0 0,0 0 0,0 0 0,0 1 0,0-1 0,1 0 0,-1 0 1,0 0-1,1 0 0,-1 0 0,1 1 0,18 1-1004,-12-3 743,6-2 25,-1 0-1,0-1 0,0 0 0,0-1 0,-1 0 0,1-1 1,-1 0-1,19-13 0,29-11-671,-50 25 810,31-11-409,-39 15 528,-1-1 0,1 1 0,0 0 0,-1-1 0,1 1 0,0 0 0,0-1 0,0 1 0,-1 0 0,1 0 0,0 0 0,0 0 0,0 0 0,-1 0 0,1 0 0,0 0 0,0 0 0,0 0 0,-1 1 0,1-1 0,0 0 0,0 0 0,-1 1 0,1-1-1,0 0 1,0 1 0,-1-1 0,1 1 0,0-1 0,-1 1 0,1-1 0,-1 1 0,1 0 0,-1-1 0,2 2 0,1 21 2084,-1 0 0,-1 28 0,-2-7-2180,0 6-7750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59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0 8980,'0'0'7844,"-15"146"-3618,-1-63-1057,-4-7-368,-1 0-1104,6-13-929,0-15-383,-1-13-321,11-14-48,0-14-32,5-28-4226,0-28 1360,0-20-2672,0-14-465,10-21-1552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59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77 1857,'-28'-63'4618,"28"63"-4449,0-1 0,0 1 0,0 0 0,-1-1 0,1 1 0,0 0 0,0-1 0,0 1 0,0 0 0,0-1 0,0 1 0,0 0 0,0-1 0,0 1 0,1 0 0,-1-1 0,0 1 0,0 0 0,0-1 0,0 1 0,0 0 0,0-1 0,1 1 0,-1 0 0,0 0 0,0-1 0,1 1 0,-1 0 0,0 0 0,0-1 0,1 1 0,-1 0 0,0 0 0,1-1 0,15-2 2830,14 7-340,-12 0-1915,0 1-1,-1 1 0,1 1 0,-1 1 1,-1 0-1,0 1 0,0 0 0,-1 2 1,20 16-1,-29-21-572,-1 0-1,0 1 1,0 0-1,0 0 1,-1 0-1,0 0 1,0 1 0,-1-1-1,0 1 1,0 0-1,-1 0 1,0 0-1,0 0 1,-1 0-1,0 1 1,0-1 0,-1 0-1,-1 15 1,0-18-120,1 1 0,-1-1-1,0 0 1,0 1 0,-1-1 0,1 0 0,-1 0 0,0 0 0,0 0 0,-1 0 0,0 0 0,0 0-1,0-1 1,0 0 0,-1 1 0,1-1 0,-1 0 0,0-1 0,-1 1 0,1-1 0,0 0 0,-1 0-1,0 0 1,0-1 0,0 1 0,0-1 0,0 0 0,-8 1 0,3-1-114,0 0 0,0-1 0,0 0 0,-15-1 0,22 0-37,0-1-1,1 1 1,-1 0-1,0-1 1,1 0-1,-1 0 1,1 1 0,-1-1-1,1-1 1,0 1-1,-1 0 1,1-1-1,0 1 1,0-1-1,0 1 1,0-1-1,0 0 1,0 0-1,1 0 1,-1 0 0,0 0-1,-1-3 1,3-2-1354,8 12 1181,11 12 460,3 6 726,30 44-1,-40-48-654,1-1 0,1-1 0,1 0 0,0-1 0,31 24-1,-38-35-288,-1-1-1,1 0 1,1 0-1,-1-1 1,0 0 0,1 0-1,0-1 1,11 2-1,5-1-869,40-1 0,-52-2 500,-11-1 357,1 1 1,-1-1-1,0 1 1,1-1-1,-1 0 1,0 0-1,0 0 1,1 0-1,-1 0 1,0-1-1,0 1 1,0-1-1,-1 1 1,1-1-1,0 0 1,0 1-1,-1-1 1,1 0-1,-1 0 1,0 0-1,0 0 1,0-1-1,0 1 1,2-4-1,2-9 131,1 0 0,4-26 0,-5 21-103,-2 8 141,-1-1 0,0 0 0,0 0-1,-1-17 1,-1 30-73,0 0 0,-1 0-1,1-1 1,0 1-1,0 0 1,-1-1 0,1 1-1,0 0 1,0 0 0,-1 0-1,1-1 1,0 1 0,0 0-1,-1 0 1,1 0 0,0 0-1,-1-1 1,1 1 0,0 0-1,-1 0 1,1 0-1,0 0 1,-1 0 0,1 0-1,0 0 1,-1 0 0,1 0-1,0 0 1,-1 0 0,1 0-1,0 0 1,-1 0 0,1 1-1,-1-1 1,-1 0 232,-6 0-162,1 0 0,-1 0 0,0 1-1,1 0 1,-1 0 0,0 1 0,1 0 0,0 0 0,-1 1 0,1 0 0,0 0 0,0 1-1,1 0 1,-1 0 0,-7 6 0,12-8-333,2 1-1198,-1 1 663,1-1 1,-1 1 0,1-1 0,0 1-1,0 0 1,2 5 0,-2-2-1070,0 12-4425,0-10-3111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0.4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6307,'0'0'12838,"5"0"-11456,20 2 17,0 1-1,31 7 1,18 3 338,202 1-1353,-271-14-761,-3 0-63,0 0 0,0 0 0,0 0 0,0 0 0,0 0 0,0 0 0,1 0 0,-1-1 0,0 1 0,0-1 1,0 0-1,0 1 0,-1-1 0,1 0 0,3-2 0,2-10-7591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0.6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1 9540,'0'0'11270,"-76"131"-8389,55-89-704,6-7-1201,9 6-848,1-6-128,5-7-176,0-1-2177,16-13-2801,15-7-4307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0.9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0 13110,'0'0'9292,"-28"17"-7310,-87 58-39,104-67-1615,0 0 1,0 0 0,-12 14-1,18-16-142,1 0 0,0 0 0,0 0 0,-4 11-1,8-17-197,-1 1 0,1-1 1,0 1-1,0-1 0,0 1 0,0-1 0,0 0 0,0 1 0,0-1 0,0 1 0,0-1 0,0 1 0,0-1 0,0 0 0,0 1 0,1-1 0,-1 1 0,0-1 0,0 1 0,0-1 0,1 0 0,-1 1 0,0-1 0,0 0 0,1 1 0,-1-1 0,0 0 1,1 1-1,-1-1 0,0 0 0,1 0 0,-1 1 0,0-1 0,1 0 0,-1 0 0,1 0 0,-1 0 0,0 1 0,1-1 0,-1 0 0,1 0 0,-1 0 0,1 0 0,-1 0 0,1 0 0,-1 0 0,1 0 0,25 1-527,-23-1 457,8-1-28,-1 0-1,1-1 1,-1-1-1,1 1 1,-1-2-1,0 1 0,0-2 1,0 1-1,-1-1 1,13-8-1,-9 5-77,1 0 0,0 1 0,28-9-1,-41 16 196,0 0 0,0-1 0,0 1 0,-1 0 0,1 0 0,0 0-1,0 0 1,0 0 0,0 1 0,0-1 0,0 0 0,0 0 0,0 1 0,0-1-1,0 0 1,-1 1 0,1-1 0,0 1 0,0-1 0,0 1 0,-1-1 0,1 1-1,0-1 1,-1 1 0,1 0 0,0 0 0,-1-1 0,1 1 0,-1 0 0,1 0-1,0 1 1,9 30 989,-8-23-550,20 94 2553,-19-96-3079,-2-6-771,9-5-5775,-5-12 1492,-5 13 4024,6-29-6640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1.0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1 0 12310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0.7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272 340 10453,'0'0'6976,"-25"12"-4094,-80 41-1132,94-46-1312,0 0 1,0 1-1,0 0 0,1 1 1,-16 18-1,13-13 157,8-9-455,1-1 0,0 0-1,0 1 1,0 0 0,0 0 0,1 0-1,0 1 1,0-1 0,0 1 0,1-1-1,-1 1 1,2 0 0,-1 0-1,0 0 1,0 10 0,2-15-150,1-1 1,-1 1 0,0-1-1,1 1 1,-1 0-1,0-1 1,1 1-1,-1-1 1,1 1-1,-1-1 1,1 1 0,-1-1-1,1 0 1,-1 1-1,1-1 1,-1 0-1,1 1 1,0-1-1,-1 0 1,1 0 0,-1 1-1,1-1 1,0 0-1,-1 0 1,1 0-1,0 0 1,-1 0-1,1 0 1,0 0 0,0 0-1,30 0-144,-21-1 83,-2 1 51,-1 0 0,1-1 0,-1 0 0,0 0 0,1-1 0,-1 0 0,0 0-1,0-1 1,0 0 0,0 0 0,11-8 0,-8 4-11,0-1 0,-1 0 0,0-1 0,0 0 0,-1-1 0,11-16-1,-5 6-62,-1-1-1,-1-1 0,-1 0 1,-1 0-1,-1-1 0,-1 0 1,-1-1-1,-1 0 0,-1 0 0,-1 0 1,1-42-1,-5-98-140,0 161 3258,0 24-2596,2 35-265,4 0-1,14 64 1,-1-6 340,-14-84-467,1-1 1,2 1-1,18 46 0,-1-35-2596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1.1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 12310,'113'-21'7763,"-88"28"-7283,27-7 449,9 7 608,1 0-577,-11 0-528,-10 7-432,0-7-336,-10-7-945,0 0-1248,5 0-2385,-11-7-1137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1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0 1393,'0'0'18168,"-67"132"-14790,47-84-817,4-6-929,1 0-863,5-8-561,10-6-208,0-14-560,0-7-2338,25-21-15110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1.5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8004,'0'0'19064,"164"34"-18807,-113-27-257,-10-7-529,0 7-1984,-5-7-4642,-15 0-3026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1.9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0 9973,'0'0'6787,"-11"22"-5934,-34 68-847,44-87-191,0 0 0,-1 0 0,1 0 0,0 0 0,1 0 0,-1 0 0,0 6 0,1-8 89,0 0 0,0 0 1,0-1-1,0 1 0,0 0 1,0-1-1,1 1 0,-1 0 0,0-1 1,0 1-1,1 0 0,-1-1 1,0 1-1,1 0 0,-1-1 1,1 1-1,-1-1 0,0 1 0,1-1 1,0 1-1,0 0 0,1 0-228,0-1 0,0 1 0,0 0 0,0-1 0,0 1 0,0-1 0,1 0 0,-1 0 0,0 0 0,0 0 0,0 0 0,4-1 0,1 0-528,32 0-3152,-20 0 2346,1 1-1,29 3 2,-42-1 2316,0-1 2,-1 1 0,1 0 0,-1 0 0,1 0 0,8 6-1,-12-6-43,-1-1 0,1 0 0,-1 0 0,1 0 0,0 0 0,-1 0 0,1 0 0,0-1 0,0 1 0,0-1 0,-1 0 0,1 0 0,0 0 0,5-1 0,-5 1-290,0-1 0,1 0 1,-1-1-1,0 1 1,0-1-1,0 1 0,0-1 1,0 0-1,0 0 0,4-4 1,2-4-147,-1 0-1,0 0 1,0-1 0,12-23 0,-15 25 162,-3 7-303,-1 0 0,0-1 0,1 1 0,-1-1 0,0 1 1,0-1-1,-1 0 0,1 1 0,-1-1 0,1 0 0,-1 1 0,0-1 0,0 0 1,0 0-1,-1-5 0,1 7 52,-1 0 1,1 0-1,-1 0 0,0 0 1,0 0-1,0 0 1,1 0-1,-1 0 1,0 0-1,0 0 0,0 1 1,0-1-1,-1 0 1,1 1-1,0-1 0,0 1 1,0-1-1,0 1 1,-1-1-1,1 1 1,0 0-1,0 0 0,-1-1 1,1 1-1,0 0 1,0 0-1,-1 0 0,1 1 1,0-1-1,-1 0 1,1 0-1,0 1 1,0-1-1,-2 1 0,-4 1 190,-1 1 0,1 0 0,0 0 0,0 0 0,0 1 0,1 0 0,-1 0 0,-9 9 0,-46 47 1380,46-44-1326,17-17-384,-1 1 0,0 0 0,1 0 0,-1 0-1,0 0 1,1 0 0,-1 0 0,0 0 0,1 0 0,-1 0 0,0 0 0,1 0 0,-1 1 0,0-1 0,1 0 0,-1 0 0,0 0 0,0 0 0,1 0 0,-1 1 0,0-1 0,0 0-1,1 0 1,-1 0 0,0 1 0,0-1 0,1 0 0,-1 0 0,0 1 0,0-1 0,0 0 0,0 1 0,1-1 0,-1 0 0,0 0 0,0 1 0,0-1 0,0 0 0,0 1-1,0-1 1,0 0 0,0 1 0,0-1 0,0 0 0,0 1 0,0-1 0,0 0 0,0 1 0,0-1 0,0 0 0,0 1 0,-1-1 0,1 0 0,0 0 0,0 1 0,0-1 0,0 0-1,-1 1 1,1-1 0,0 0 0,0 0 0,-1 0 0,1 1 0,0-1 0,0 0 0,-1 0 0,1 0 0,-1 1 0,26-3-3954,20-10-1974,5-8-3138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2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0 11429,'0'0'12152,"-13"21"-9470,-42 63-1159,39-54-576,17-20-700,0-3-139,0-6-114,-1 0 0,0-1 0,1 1 0,-1-1 0,0 1 0,1-1 0,-1 0-1,0 1 1,1-1 0,-1 1 0,1-1 0,-1 0 0,1 1 0,-1-1 0,1 0 0,0 1 0,-1-1 0,1 0 0,-1 0 0,1 0 0,-1 0 0,1 1-1,0-1 1,-1 0 0,1 0 0,-1 0 0,1 0 0,0 0 0,-1 0 0,2-1 0,24-4-524,90-73-187,-31 37-148,-82 75 1410,-3 68 1637,0-101-3348,16-1-11528,-10 0 9335,18 0-4535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2.8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6 272 4114,'0'0'12133,"23"-18"-9643,74-62-892,-86 71-1286,-1 0 1,0 0 0,-1-1-1,16-21 1,-16 18-84,-6 9-25,-1 0-1,1 0 0,-1 0 0,0-1 0,0 1 0,0-1 1,-1 0-1,1 1 0,-1-1 0,0 0 0,-1 0 0,1 0 1,-1 0-1,0 0 0,-1-8 0,1 11-44,0 1-104,-1 1 1,1-1-1,0 1 0,-1-1 1,1 1-1,-1-1 0,1 1 1,-1-1-1,1 1 1,-1-1-1,1 1 0,-1 0 1,0-1-1,1 1 0,-1 0 1,1 0-1,-1-1 0,0 1 1,1 0-1,-1 0 0,0 0 1,1 0-1,-1 0 0,0 0 1,1 0-1,-1 0 0,0 0 1,0 0-1,1 0 1,-1 0-1,1 1 0,-1-1 1,0 0-1,1 0 0,-2 1 1,-29 8 440,17-1-373,0 0-1,0 1 1,1 1-1,0 0 1,1 0-1,0 1 1,1 1-1,0 0 1,1 0-1,0 1 1,-11 19-1,19-27-46,0 0 1,0 1-1,0-1 0,1 0 0,0 1 0,0-1 0,0 1 1,0-1-1,1 1 0,1 7 0,-1-9-68,0-3-5,0 1 1,0-1-1,1 1 1,-1-1-1,1 1 1,-1-1-1,1 0 1,0 1-1,0-1 1,0 0-1,-1 1 1,1-1-1,0 0 1,0 0-1,1 0 1,-1 0-1,0 0 1,0 0-1,0 0 1,1 0-1,-1 0 1,1-1-1,-1 1 1,0 0-1,1-1 1,-1 1-1,1-1 1,-1 0-1,1 0 1,2 1-1,51 3-2,-35-5-193,0-1-1,0 0 0,0-2 0,0-1 1,0 0-1,-1-1 0,26-12 0,126-74-4477,-105 54 1128,62-36-1889,-121 72 6333,-7 6 1360,-8 8 262,-19 19-271,6-10-344,2 2 0,0 1 0,-28 47 0,45-57-1610,2-13-323,22-3-412,-16 1 384,0 1 0,0-1-1,1 0 1,-1 0 0,-1-1 0,1 0 0,10-4 0,58-35-225,-56 29 51,1 1 0,0 1-1,1 0 1,0 2 0,0 0 0,31-7 0,-50 15 221,0 0-1,0 0 1,0 0 0,0 0-1,0 1 1,0-1 0,0 0 0,0 0-1,0 1 1,0-1 0,-1 0-1,1 1 1,0-1 0,0 1-1,0-1 1,0 1 0,-1-1-1,1 1 1,0 0 0,-1-1-1,1 1 1,0 0 0,-1 0 0,1-1-1,-1 1 1,1 0 0,-1 0-1,1 0 1,-1 0 0,0 0-1,1 0 1,-1 0 0,0 0-1,0 0 1,0-1 0,0 1 0,0 0-1,0 1 1,1 51 836,-2-28-238,16 51 1223,-15-76-1954,1 0-1,-1 1 1,1-1 0,-1 0-1,1 0 1,-1 0-1,1 0 1,-1 0-1,1 0 1,-1 0-1,1 0 1,-1-1 0,1 1-1,-1 0 1,1 0-1,-1 0 1,1 0-1,-1-1 1,0 1-1,1 0 1,-1 0 0,1-1-1,-1 1 1,0 0-1,1-1 1,-1 1-1,1-1 1,-1 1-1,0 0 1,0-1-1,1 1 1,-1-1 0,0 1-1,0-1 1,0 1-1,1-1 1,-1 0-1,5-26-4666,0-12 801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3.7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12230,'0'0'14689,"18"9"-14177,-10-5-405,7 2 46,0 1 1,0 1-1,-1 0 1,-1 1-1,1 1 0,-1 0 1,16 16-1,-26-22-57,-1 1 0,1-1-1,0 0 1,-1 1 0,0-1-1,0 1 1,0 0 0,-1-1-1,0 1 1,0 0 0,0 0-1,0 0 1,-1 0 0,1 0 0,-1 0-1,-1 0 1,1 0 0,-1 0-1,0 0 1,0 0 0,0 0-1,-4 8 1,-3 7 233,-1 0 1,-1-1-1,-21 32 0,23-38-333,-4 5 65,-5 9 11,-18 37 1,31-55-101,0 1 1,0 0-1,1 0 1,1 0 0,0 0-1,0 0 1,0 21-1,3-30 8,0-1 0,0 1 0,0 0 0,0 0 0,0 0 0,0-1 0,0 1-1,0 0 1,0-1 0,0 1 0,1-1 0,-1 1 0,0-1 0,0 0 0,1 1 0,-1-1-1,0 0 1,1 0 0,-1 0 0,0 0 0,0 0 0,1 0 0,-1-1 0,2 1-1,39-6-1047,-32 1 586,0 0 0,0-1 1,-1 0-1,0-1 0,16-14 0,17-21-5023,-15 7-994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3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 10261,'0'0'15127,"174"0"-14071,-112-7-656,-6 0-400,-4 0-288,-6-7-2113,-10 7-2737,-10 0-4387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4.3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0 960,'0'0'16589,"-8"23"-12581,-3 6-2848,-5 10 1088,-15 63-1,26-80-1615,1 0 0,1 0-1,-1 37 1,4-59-643,1 1 1,-1 0-1,1-1 0,-1 1 1,1 0-1,-1-1 1,1 1-1,-1-1 0,1 1 1,-1-1-1,1 1 0,0-1 1,-1 0-1,1 1 0,0-1 1,-1 0-1,1 1 1,0-1-1,-1 0 0,1 0 1,0 0-1,0 1 0,-1-1 1,1 0-1,0 0 0,0 0 1,-1 0-1,1 0 1,0-1-1,0 1 0,-1 0 1,1 0-1,0 0 0,-1-1 1,1 1-1,1-1 0,30-9-371,-16 2 238,-2-2 0,1 0 0,-1-1 0,15-15 0,-6 5-455,38-27-1,-59 47 873,-2 21 755,-1-8-528,1-1 0,0 0 0,1 0 0,0 0 0,4 15 0,-2-24-484,-2 0-379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4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91 10373,'0'0'15223,"4"21"-12662,15 65-870,-18-80-1529,1 0 1,-1-1-1,1 1 0,0 0 0,1-1 0,-1 0 0,1 0 0,7 10 0,2 5 164,14 21 74,-26-40-250,3-10 239,16-24-326,1 1 0,2 0 0,27-29-1,-30 41-1067,0 1 0,40-31 0,-49 43-1004,-1-1-1,0 0 1,9-10-1,-2-3-6378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2.7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431 140 2113,'0'0'10690,"-23"-21"-8518,-76-64-99,94 81-1834,1 0 1,-1 1-1,-1 0 1,1 0 0,0 0-1,-1 0 1,1 1-1,-1 0 1,0 0-1,0 1 1,-9-2 0,11 3-109,0 0 0,0 0 0,1 0 0,-1 1 0,0 0 0,0 0 1,1 0-1,-1 0 0,0 0 0,1 1 0,0-1 0,-1 1 1,1 0-1,-4 2 0,-2 5 93,-1 1 0,1-1-1,1 1 1,-1 1 0,2 0 0,0 0 0,-10 19 0,4-8-121,-44 87 459,51-97-413,1 0 0,1 1-1,0 0 1,0 0 0,1 0 0,1 0 0,-1 14 0,3-26-142,0-1 1,0 1-1,0 0 1,0-1-1,0 1 0,0 0 1,0-1-1,1 1 0,-1 0 1,0-1-1,0 1 1,0-1-1,1 1 0,-1-1 1,0 1-1,1 0 0,-1-1 1,0 1-1,1-1 1,-1 1-1,1-1 0,-1 0 1,1 1-1,-1-1 0,1 1 1,-1-1-1,1 0 1,-1 1-1,1-1 0,-1 0 1,1 0-1,0 1 0,-1-1 1,1 0-1,-1 0 1,2 0-1,26-4 51,-26 4-58,6-2 2,-1-1 0,0 0 0,1 0 0,-1-1 0,0 0-1,-1 0 1,13-9 0,41-43-34,-39 35-18,7-11-170,-22 25 138,-1 0-1,2 0 0,-1 1 1,1 0-1,-1 0 1,2 1-1,11-8 1,-18 13 72,0 0 1,-1-1 0,1 1 0,0 0-1,0 0 1,0 0 0,-1 0-1,1 0 1,0 0 0,0 1 0,0-1-1,-1 0 1,1 0 0,0 1-1,0-1 1,-1 0 0,1 1 0,0-1-1,-1 1 1,1-1 0,0 0-1,-1 1 1,1 0 0,-1-1 0,1 1-1,-1-1 1,1 1 0,-1 0-1,1-1 1,-1 1 0,0 0 0,1 0-1,-1-1 1,0 1 0,1 0-1,-1 0 1,0-1 0,0 1 0,0 0-1,0 1 1,8 42 54,-7-36 43,4 53 973,-4 69-1,-1-77-751,-2 1-87,-1 1 1,-3-1-1,-2 0 0,-3-1 1,-35 104-1,45-152-708,1-19-4284,0-30-51,0-16-2094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5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1 2257,'0'0'16293,"-4"9"-13884,-93 251 6739,95-238-9329,7-25-174,37-22-109,43-34 1,-58 38 312,0 2 1,1 0-1,1 2 1,1 2-1,34-14 1,-64 29 150,1 0-1,-1 0 1,0 0 0,0 0 0,0 0 0,1 0-1,-1-1 1,0 1 0,0 0 0,0 0 0,0 0-1,1 0 1,-1 0 0,0 0 0,0 0 0,0 0-1,1 0 1,-1 0 0,0 0 0,0 1 0,0-1-1,1 0 1,-1 0 0,0 0 0,0 0 0,0 0 0,0 0-1,1 0 1,-1 0 0,0 0 0,0 1 0,0-1-1,0 0 1,0 0 0,1 0 0,-1 0 0,0 1-1,0-1 1,0 0 0,0 0 0,0 0 0,2 5 57,-1-1 1,0 1-1,0-1 0,0 1 1,-1 0-1,1 6 1,3 24 804,-3-30-773,1 1-1,-1-1 0,1 0 1,0-1-1,0 1 1,0 0-1,0-1 0,1 1 1,0-1-1,0 0 1,0 1-1,5 3 0,-5-6-84,1 0-1,-1 0 0,1 0 1,-1 0-1,1 0 0,-1-1 0,1 0 1,0 0-1,0 0 0,0 0 1,0 0-1,-1-1 0,1 0 1,0 0-1,0 0 0,0 0 1,8-2-1,-6 0-31,0 1 0,0-2 0,0 1 1,0-1-1,0 0 0,-1 0 0,1-1 0,-1 1 1,0-1-1,0 0 0,0-1 0,0 1 0,-1-1 1,0 0-1,0 0 0,0-1 0,-1 1 0,5-11 1,-2 5-29,0 0 1,-1 0 0,-1-1 0,0 0 0,0 0 0,-1 0 0,-1 0 0,2-23-1,-4 34 67,0 1 0,0-1 0,-1 1-1,1-1 1,0 1 0,0 0 0,0-1-1,0 1 1,-1-1 0,1 1 0,0-1-1,0 1 1,-1-1 0,1 1 0,0 0-1,-1-1 1,1 1 0,0 0 0,-1-1-1,1 1 1,-1 0 0,1 0 0,-1-1-1,1 1 1,0 0 0,-1 0 0,1 0 0,-1-1-1,1 1 1,-1 0 0,1 0 0,-1 0-1,1 0 1,-1 0 0,1 0 0,-1 0-1,1 0 1,-1 0 0,0 1 0,-19 4 607,13 0-559,2 1 0,-1-1 0,0 1 0,1 0 0,-7 10 0,1-2 27,6-6 11,-1-1 0,1 1 0,0 0-1,1 1 1,0-1 0,0 1 0,1 0 0,0 0-1,1 0 1,0 0 0,0 1 0,1-1 0,0 1 0,1-1-1,0 1 1,2 14 0,-1-21-99,0 0 0,0 0 0,0 0 0,1-1 0,-1 1 0,1 0 0,0-1 0,0 1 0,-1-1-1,2 0 1,-1 0 0,0 0 0,0 0 0,1 0 0,-1 0 0,1 0 0,-1-1 0,1 1 0,0-1 0,0 0 0,0 0 0,0 0 0,-1 0 0,1 0 0,5 0-1,8 2-438,1-1-1,0-1 1,23-1-1,-23 0-395,-12 0 284,1-1 0,-1 1-1,0-1 1,1 0 0,-1 0 0,0 0 0,1-1 0,-1 0 0,0 0-1,0 0 1,0-1 0,-1 0 0,1 0 0,4-3 0,28-22-7571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6.1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 8004,'0'0'12758,"-6"26"-9725,-3 13-1974,-21 108 2153,27-125-2233,0 40 0,3-61-978,0-1 0,0 1 0,0-1-1,0 1 1,0-1 0,1 1 0,-1-1 0,0 0-1,0 1 1,1-1 0,-1 1 0,0-1-1,0 0 1,1 1 0,-1-1 0,0 0-1,1 1 1,-1-1 0,1 0 0,-1 0 0,0 1-1,1-1 1,-1 0 0,1 0 0,-1 0-1,1 1 1,-1-1 0,0 0 0,1 0 0,-1 0-1,1 0 1,-1 0 0,1 0 0,-1 0-1,1 0 1,-1 0 0,1 0 0,-1 0-1,1 0 1,-1-1 0,0 1 0,2 0 0,0 0-8,4-1-12,0 0 0,0 0 0,0 0 0,0 0 0,0-1 0,0 0 0,0 0 0,0-1 0,8-5 0,50-35-87,-31 19-83,-7 5-112,-18 12 65,0 1 0,0 1 0,1-1 0,17-7 0,-26 13 238,1 0 1,-1 0-1,0 0 0,0 0 1,0 0-1,1 0 0,-1 0 1,0 0-1,0 0 0,0 1 1,0-1-1,1 0 1,-1 0-1,0 0 0,0 0 1,0 0-1,0 0 0,0 0 1,1 0-1,-1 1 0,0-1 1,0 0-1,0 0 1,0 0-1,0 0 0,0 1 1,0-1-1,0 0 0,1 0 1,-1 0-1,0 0 0,0 1 1,0-1-1,0 0 1,0 0-1,0 0 0,0 0 1,0 1-1,0-1 0,0 0 1,0 0-1,0 0 0,0 1 1,0-1-1,-1 0 1,1 0-1,0 0 0,0 0 1,0 1-1,0-1 0,0 2 73,-2 55 1831,-11 69 0,13-120-2574,-3 2 1738,0-7-3879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6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0 331 3602,'0'0'10829,"27"-3"-8460,85-13 106,-102 14-2052,0-1 0,1 1 0,-1-2 0,0 1 0,-1-1 0,1-1 0,-1 0 0,1 0 0,-1-1 1,-1 0-1,1 0 0,10-11-1,-5 0-211,0 1-1,-1-2 1,-1 1-1,10-22 0,-22 39-211,6-9-3,-1 0-1,0-1 1,0 1 0,-1-1-1,0 0 1,-1-1 0,0 1-1,-1 0 1,0-1-1,1-20 1,-3 30 29,0 1-1,0 0 1,0 0 0,0-1-1,0 1 1,0 0-1,0 0 1,0-1 0,0 1-1,-1 0 1,1 0-1,0 0 1,0-1-1,0 1 1,0 0 0,0 0-1,-1-1 1,1 1-1,0 0 1,0 0 0,0 0-1,-1 0 1,1 0-1,0-1 1,0 1 0,-1 0-1,1 0 1,0 0-1,0 0 1,-1 0 0,1 0-1,0 0 1,0 0-1,-1 0 1,1 0 0,0 0-1,0 0 1,-1 0-1,1 0 1,0 0 0,0 0-1,-1 0 1,1 0-1,0 0 1,0 0 0,-1 0-1,1 0 1,0 1-1,0-1 1,-1 0 0,1 0-1,0 0 1,0 0-1,0 1 1,0-1 0,-1 0-1,1 0 1,0 0-1,0 1 1,0-1 0,0 0-1,-19 16 649,17-14-539,-10 8 96,1 1 0,0 0 0,1 1 0,0 0 0,1 0 0,0 1 0,1 1 0,1-1 0,0 1 0,1 0 0,0 1 0,1-1 0,1 1 0,0 0 0,1 1 0,1-1 0,-1 19 0,3-34-230,0 1 0,0-1 0,0 1-1,0 0 1,0-1 0,0 1-1,0 0 1,0-1 0,0 1 0,0-1-1,0 1 1,0 0 0,0-1-1,1 1 1,-1-1 0,0 1 0,1 0-1,-1-1 1,0 1 0,1-1 0,-1 1-1,1-1 1,-1 1 0,0-1-1,1 0 1,-1 1 0,2 0 0,6-2-172,-8 1 138,15-1-1194,-1 0 0,1 0 0,-1-1 0,0-1 0,18-5 0,35-18-9177,-2-2-3858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6.8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 1 12486,'0'0'6523,"-6"20"-3951,-68 179 4684,74-199-7235,-11 29 709,10-27-717,1-1 1,-1 1-1,1-1 0,-1 0 0,1 1 1,0-1-1,0 1 0,0-1 0,0 1 1,0-1-1,0 1 0,0-1 1,1 1-1,-1-1 0,0 0 0,2 3 1,7-2-73,1-3-7,0 0 1,0 0-1,0-1 1,-1 0-1,1-1 1,16-7-1,56-30-216,-51 23 193,7-6-273,-30 17 223,1 0 0,0 1 0,0 0 1,11-4-1,-20 9 138,0 0 1,0 0-1,1 0 1,-1 0-1,0 0 1,0 0 0,0 0-1,0-1 1,0 1-1,1 0 1,-1 0-1,0 0 1,0 0-1,0 0 1,0 0 0,1 0-1,-1 0 1,0 0-1,0 0 1,0 0-1,0 0 1,1 1-1,-1-1 1,0 0-1,0 0 1,0 0 0,0 0-1,0 0 1,1 0-1,-1 0 1,0 0-1,0 0 1,0 0-1,0 1 1,0-1-1,0 0 1,0 0 0,1 0-1,-1 0 1,0 0-1,0 1 1,0-1-1,0 0 1,0 0-1,0 0 1,0 0-1,0 0 1,0 1 0,0-1-1,0 0 1,0 0-1,0 1 1,1 11 349,0 0 0,-1 0 0,-2 20 0,1-20 96,0 0 0,0 0 0,2 1 0,0-1 0,2 12 0,0-17-480,-2-6-605,-16-1-12748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8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 4338,'0'0'14476,"-1"28"-12334,1-17-1857,-2 47 1924,-14 86 1,-14 13 946,28-121-2580,2-34-747,2-18-864,1 7 842,0 1-1,1-1 0,0 1 1,0 0-1,1 0 1,0 0-1,9-9 1,-12 13 122,0 1 1,0 1 0,1-1 0,-1 0 0,1 1 0,0-1-1,0 1 1,0 0 0,0 0 0,0 0 0,0 0 0,1 0 0,-1 1-1,1 0 1,-1 0 0,1 0 0,-1 0 0,1 0 0,0 0-1,-1 1 1,6 0 0,-6 1 67,-1 0-1,1 0 0,-1 0 1,0 0-1,1 0 1,-1 1-1,0-1 1,0 1-1,0 0 1,0 0-1,0 0 1,0-1-1,0 2 0,-1-1 1,3 4-1,21 42 894,-12-24-170,-11-19-599,1 0-1,0-1 1,1 0 0,-1 0-1,1 0 1,0 0 0,0 0-1,8 5 1,-10-8-100,0 1 0,0-1 0,0 0 0,0 0 1,0-1-1,1 1 0,-1 0 0,0-1 0,0 1 0,1-1 0,-1 0 0,0 0 1,0 0-1,1 0 0,-1 0 0,0 0 0,0 0 0,1-1 0,-1 1 0,0-1 0,0 0 1,0 0-1,0 0 0,4-2 0,13-12 129,-1-1 1,-1 0-1,0-2 1,17-23-1,-15 18-118,-1-1-1,-1-1 1,-1-1-1,25-55 1,-34 65 18,-5 13 34,0 0 1,0 0 0,-1-1 0,0 1 0,0 0-1,0-1 1,1-4 0,-2 7 126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8.7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0 8260,'0'0'7107,"-2"20"-3820,-12 148 2761,9-80-3535,5-87-2510,0 0 1,0 0-1,0-1 0,1 1 1,-1 0-1,0-1 0,0 1 1,0 0-1,1-1 1,-1 1-1,0 0 0,1-1 1,-1 1-1,0 0 0,1-1 1,-1 1-1,1-1 0,-1 1 1,1-1-1,-1 1 0,1-1 1,-1 1-1,1-1 0,0 0 1,-1 1-1,1-1 0,0 0 1,-1 1-1,1-1 0,0 0 1,-1 0-1,1 0 0,0 0 1,-1 0-1,1 0 0,0 1 1,0-2-1,-1 1 0,1 0 1,0 0-1,-1 0 0,1 0 1,0 0-1,-1-1 0,1 1 1,1 0-1,3-2-13,-1 1 0,1-1-1,0 0 1,-1 0 0,1-1 0,6-4 0,18-17-31,-2-1 0,-1-1 0,28-35 0,17-18-529,-71 78 605,0 1 0,1-1-1,-1 0 1,1 1 0,-1-1 0,1 0 0,-1 1 0,1-1-1,0 0 1,-1 1 0,1-1 0,0 1 0,-1-1 0,1 1 0,0 0-1,0-1 1,-1 1 0,1 0 0,0-1 0,0 1 0,0 0 0,-1 0-1,1 0 1,2 0 0,-3 20 2110,-1 5-2077,1 36 1138,0-47-5631,0 0-4943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8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7 105 11093,'0'0'13102,"-1"24"-10663,-4 116-84,5-140-2339,0 1-1,0-1 1,0 1-1,0 0 1,0-1-1,0 1 1,0-1-1,0 1 1,0 0-1,0-1 1,0 1-1,0 0 1,0-1-1,1 1 1,-1-1-1,0 1 1,0-1-1,1 1 1,-1 0-1,0-1 1,1 1-1,-1-1 1,0 1-1,1-1 1,-1 0-1,1 1 1,-1-1-1,1 1 1,-1-1-1,1 0 1,-1 1 0,1-1-1,-1 0 1,1 0-1,0 1 1,-1-1-1,1 0 1,0 0-1,-1 0 1,1 0-1,-1 0 1,1 0-1,0 0 1,-1 0-1,1 0 1,-1 0-1,1 0 1,0 0-1,-1 0 1,1-1-1,0 1 1,-1 0-1,1 0 1,-1-1-1,1 1 1,-1 0-1,1-1 1,-1 1-1,1 0 1,-1-1-1,1 0 1,32-25 79,-32 26-93,45-42-192,42-42 746,-79 75-1311,-1-1 0,-1 0 0,1 0 0,-2-1 0,1 0 0,-2 0 0,7-17 0,-5-1-6523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9.5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8308,'0'0'14937,"6"0"-13728,39-1 89,57 1 533,-90 1-1614,1 0 1,-1 1-1,0 1 1,1 0-1,22 9 1,-34-12-180,0 1 1,0 0-1,0 0 0,0 0 1,0 0-1,0 0 0,0 1 1,0-1-1,0 0 0,-1 0 1,1 1-1,0-1 0,-1 0 1,1 1-1,-1-1 0,0 0 1,1 1-1,-1-1 0,0 1 1,0-1-1,0 0 0,0 4 1,-6 36 480,-1-21-263,-1 0 1,-1-1-1,-21 34 1,5-10 48,11-19-206,9-16-48,-1 1-1,1 0 0,1 0 0,0 1 0,0-1 0,1 1 0,0 0 0,0-1 1,1 1-1,-1 13 0,4-22-52,-1 0 1,0 0-1,0 0 0,1 0 1,-1 0-1,0 0 0,1-1 1,-1 1-1,1 0 1,0 0-1,-1 0 0,1 0 1,0-1-1,-1 1 0,1 0 1,0-1-1,0 1 1,-1 0-1,1-1 0,0 1 1,0-1-1,0 1 0,0-1 1,0 0-1,0 1 1,0-1-1,0 0 0,0 0 1,0 0-1,0 1 0,2-1 1,40 1-388,-33-2 16,-5 1 100,0-1-1,0 1 1,0-1 0,0-1-1,0 1 1,0-1-1,-1 0 1,1 0 0,0 0-1,-1-1 1,0 1 0,0-1-1,7-6 1,19-20-3774,-6-3-3377,-2-8-4317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0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1 148 3778,'0'0'16925,"15"4"-15882,17 2-667,0-1 0,0-2 0,0-1 1,40-3-1,-36-4-242,-1-2-1,0-1 1,-1-1 0,0-2 0,63-30 0,-94 40-80,-1 0 0,1 0 1,-1 0-1,1-1 0,-1 1 0,0-1 1,0 1-1,1-1 0,-1 0 0,0 0 1,-1 0-1,1 0 0,0 0 0,0 0 1,-1-1-1,0 1 0,1-1 0,-1 1 1,0-1-1,0 1 0,0-1 0,-1 1 1,1-1-1,0 0 0,-1 1 0,0-1 1,0 0-1,0 0 0,0 1 0,0-1 0,0 0 1,-2-4-1,1 6 20,0 0 0,0 0 1,0 0-1,0 1 0,0-1 0,0 0 1,-1 1-1,1-1 0,0 1 0,0-1 0,-1 1 1,1 0-1,0-1 0,-1 1 0,1 0 1,0 0-1,-1 0 0,1 0 0,-3 0 0,-30 4 480,29-2-506,1 0 1,0 0-1,0 0 0,0 1 0,0-1 1,0 1-1,1 0 0,-1 0 0,1 0 0,0 1 1,0-1-1,0 1 0,0 0 0,0 0 0,1 0 1,0 0-1,-3 7 0,2-4 51,1-1 0,-1 1 0,2-1 0,-1 1 1,1 0-1,0 0 0,0 0 0,1 0 0,0 0 0,0 0 0,2 11 0,-1-15-63,0 0 0,0 0 0,1 0-1,-1 0 1,0 0 0,1-1 0,0 1-1,0 0 1,0-1 0,0 0 0,0 1 0,0-1-1,1 0 1,-1 0 0,1 0 0,-1 0-1,1-1 1,0 1 0,0-1 0,-1 1 0,7 1-1,1 0-109,0-1-1,0 0 0,0 0 0,0-1 1,18 1-1,-16-3-480,0-1-1,0 1 1,0-2 0,0 0 0,0 0-1,0-1 1,14-7 0,41-25-6998,-20 3-3631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0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 0 11861,'0'0'9813,"-3"30"-7548,1 2-1576,-2 18 1057,-19 96 0,-20 9 848,12-50-1395,25-69-1231,5-31-1021,1-24-591,0 18 1620,0-28-3124,0-10-3271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3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1 9764,'0'0'9093,"-26"159"-6804,16-76-432,5 0-209,5 0-511,0-7-705,0-20-432,0-15-32,0-13-1409,5-14-1600,10-14-2241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01:27.59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32 2,'-1'-1,"-1"1,1 0,-1 0,0 0,1 1,-1-1,1 0,-1 0,0 1,1-1,-1 1,1 0,0-1,-1 1,1 0,-1 0,0 1,1-2,1 1,0 0,-1-1,1 1,0 0,-1 0,1-1,0 1,0 0,0-1,0 1,0 0,0 0,0-1,0 1,0 0,0 0,0-1,1 1,-1 0,0-1,0 1,1 0,-1-1,1 2,1 2,1 0,0 0,0-1,0 1,1-1,-1 1,1-1,0 0,8 4,-5-3,1-1,0 0,0 0,0-1,0 0,0 0,0-1,1 0,-1-1,11 0,11-2,46-10,-7 2,154 4,-152 7,117-12,-75-8,-53 7,114-6,155 20,-305-2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01:31.70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0 151,'10'-1,"-1"0,1-1,-1 0,0 0,1-1,11-6,19-5,329-69,-319 72,1 2,0 2,0 3,1 2,89 8,-121-4,-1 2,0 0,33 13,-32-10,0-1,41 7,-31-9,-15-4,0 1,0 1,0 1,0 0,0 1,0 0,-1 1,1 1,-1 1,14 8,-13-7,0 0,1-1,0-1,1 0,-1-1,1-1,23 3,34 9,-38-7,-1-2,1-1,50 2,110-9,-81-1,543 2,-649 0,-1 0,0 1,1 0,8 2,1 4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01:33.82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0,'3'1,"0"-1,0 1,0-1,0 1,0 0,0 0,0 1,3 1,11 4,23 4,-1-1,1-2,81 6,129-12,-168-4,207-14,-75 1,-178 17,0 0,0 3,0 1,40 12,0-1,180 31,109 23,-84 1,-258-65,0-2,1 0,0-2,29 1,100-6,-59 0,177 1,-285 1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01:35.20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0 149,'13'-1,"-1"0,0-1,19-4,2-1,299-48,1 15,421 3,-706 39,1 3,-1 1,0 3,75 23,-72-20,1-2,0-2,57 2,161-13,-136-13,-130 15,28-4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08.1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69 2721,'0'0'8324,"-77"-41"-9396,92 20 687,-5 14 321,-5 7 80,-5 14-16,-30 14-592,-11 13-2337,0-13-2034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09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252 2 6771,'0'0'18409,"-9"0"-17236,5 0-1043,2-1-73,0 1 1,0 0 0,1 0 0,-1 0 0,0 0-1,0 0 1,0 0 0,0 1 0,0-1 0,0 1-1,1-1 1,-1 1 0,0 0 0,0 0 0,1 0-1,-1 0 1,0 0 0,1 0 0,-1 0 0,1 0-1,-1 0 1,1 1 0,0-1 0,0 1-1,-1-1 1,1 1 0,0-1 0,0 1 0,1 0-1,-2 3 1,-68 134 3197,47-97-2846,2 1 0,-29 79 0,43-94-407,1 1 1,1 1-1,1-1 0,1 53 0,2-78-2,1 0 0,1 0 0,-1 0 0,0 0 0,1-1 0,0 1 0,0 0 0,0 0 0,0-1 0,1 1 0,0-1 0,-1 1 0,1-1 0,0 0 0,4 5 0,-1-4 0,0 1 0,0-1 0,0 0 0,1-1 0,0 1 0,0-1 0,0 0 0,7 3 0,51 14 15,-58-19-22,0 0-1,0 0 0,0-1 1,-1 1-1,1-1 0,0 0 1,0-1-1,0 0 0,10-2 1,-14 2-337,0 0 0,0-1-1,0 1 1,0-1 0,0 1 0,-1-1 0,1 0 0,0 1 0,-1-1 0,1 0 0,0-3 0,2 1-1095,6-10-4777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10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498 86 8708,'0'0'16888,"-9"-14"-14855,-32-41-470,40 53-1505,-1 1 0,1-1 0,0 1 0,-1 0-1,1 0 1,0 0 0,-1 0 0,0 0 0,1 0 0,-1 0 0,1 1 0,-1-1-1,0 0 1,0 1 0,1 0 0,-1-1 0,0 1 0,0 0 0,0 0 0,1 0 0,-1 0-1,0 0 1,0 0 0,0 0 0,1 1 0,-1-1 0,0 1 0,0-1 0,1 1-1,-1 0 1,-2 1 0,3-2-37,-18 10 64,1 1 0,0 1 0,0 0 0,1 1 0,1 1 0,-21 22 0,14-14-13,-32 29 291,-93 115 0,141-158-328,6-6-24,-1-1 1,1 1 0,-1 0-1,1 0 1,0 0 0,0 0 0,0 0-1,0 0 1,0 0 0,0 0-1,0 0 1,1 0 0,-1 1 0,1 3-1,0-5-12,0 0 0,0 0 0,0-1-1,1 1 1,-1 0 0,0 0 0,1-1-1,-1 1 1,1 0 0,-1-1 0,1 1-1,-1-1 1,1 1 0,-1 0 0,1-1-1,0 1 1,-1-1 0,1 0 0,0 1-1,-1-1 1,1 1 0,0-1 0,0 0-1,-1 0 1,1 1 0,0-1 0,0 0-1,0 0 1,-1 0 0,1 0 0,0 0-1,1 0 1,1 0-6,100 16 23,-64-11 24,63 16 0,-91-18-35,0 1 0,1 0 0,-1 1 1,-1 0-1,1 1 0,-1 0 0,0 0 0,0 1 0,15 15 0,-25-22-5,0 0 0,1 1 0,-1-1 0,0 0 0,0 0 0,1 1 0,-1-1 0,0 0 0,0 1 0,1-1 0,-1 0 0,0 1 0,0-1 0,0 0 0,0 1 0,0-1 0,0 0 0,1 1 0,-1-1 0,0 0 0,0 1 0,0-1 0,0 1 0,0-1 0,0 0 0,0 1 0,0-1 0,-1 0 0,1 1 0,0-1 0,0 0 0,0 1 0,0-1 0,0 0 0,-1 1 0,1-1 0,0 0 0,0 1 0,0-1 0,-1 0 0,1 0 0,0 1 0,-1-1 0,1 0 0,0 0 0,0 1 0,-1-1 0,1 0 0,0 0 0,-1 0 0,1 0 0,-1 0 0,1 0 0,0 1 0,-1-1 0,1 0 0,-1 0 0,0 0 0,-27 16 0,0-1 0,0-2 0,-2-1 0,-46 13 0,58-23-2290,-3-3-5449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11.0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1 3105,'0'0'13260,"-1"19"-10443,-24 225 3279,3-82-3017,-2 20-1014,19-146-1964,5-35-114,0-6-534,1-179-10218,4 103 3156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11.3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29 6851,'0'0'12216,"24"-5"-10409,81-13-650,-91 15-901,0 2 0,-1-1-1,20 2 1,-11 1 162,-21-1-371,0 0 0,0 0 1,0 0-1,-1 1 0,1-1 0,0 0 0,0 0 0,-1 1 0,1-1 1,0 0-1,0 1 0,-1-1 0,1 1 0,-1-1 0,1 1 0,0-1 1,-1 1-1,1 0 0,-1-1 0,1 1 0,-1 0 0,1-1 0,-1 1 1,0 0-1,1 1 0,5 28 1554,-5-22-1233,-1 1-1,-1-1 1,0 1-1,0-1 0,-3 10 1,0-9-168,-1 0 1,0 0-1,-1 0 1,0-1-1,0 1 1,-1-2-1,-11 11 1,0 2 17,-11 11-113,-2-1-1,-1-2 1,-57 40 0,89-68-175,0 0 1,-1 0-1,1 0 1,0 0 0,0 0-1,0 1 1,0-1-1,-1 0 1,1 0 0,0 0-1,0 0 1,0 0-1,0 0 1,-1 0-1,1 0 1,0 0 0,0 0-1,0 0 1,-1 0-1,1 0 1,0 0 0,0 0-1,0 0 1,0 0-1,-1 0 1,1 0-1,0 0 1,0 0 0,0-1-1,0 1 1,-1 0-1,1 0 1,0 0-1,0 0 1,0 0 0,0 0-1,0 0 1,0-1-1,-1 1 1,1 0 0,0 0-1,0 0 1,0 0-1,0-1 1,0 1-1,0 0 1,0 0 0,0 0-1,0 0 1,0-1-1,0 1 1,0 0-1,0 0 1,0 0 0,0-1-1,0 1 1,0 0-1,0 0 1,0 0 0,0 0-1,0-1 1,0 1-1,0 0 1,0 0-1,0 0 1,0-1 0,3-13-1881,17-14-2734,13-5-2114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11.6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8580,'0'0'16039,"16"166"-13414,-16-110-1024,0-8-752,-6-6-529,6-14-288,-5-8-32,5 1-224,0-7-1089,0-7-1488,0 0-2770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3.2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0 279 8612,'0'0'10221,"25"-9"-8671,-4 2-1232,-9 4-194,0-1 0,-1 0 0,1-1-1,-1 0 1,0 0 0,-1-1 0,1-1 0,-1 0 0,0 0 0,-1-1 0,0 0 0,10-11 0,-13 12-18,-1-1 1,1 1 0,-1-1-1,0 0 1,-1-1 0,0 1 0,0-1-1,-1 0 1,0 0 0,-1 0-1,0 0 1,0 0 0,-1 0 0,0-1-1,0 1 1,-2-18 0,0 26-50,1 1 0,-1-1 1,1 0-1,-1 0 0,1 1 1,-1-1-1,0 1 0,1-1 0,-1 0 1,0 1-1,1-1 0,-1 1 1,0-1-1,0 1 0,1 0 1,-1-1-1,0 1 0,0 0 0,0 0 1,0-1-1,1 1 0,-1 0 1,0 0-1,0 0 0,0 0 1,0 0-1,0 0 0,-1 1 0,-27 3 758,24-1-764,1-1 1,-1 1 0,0 0-1,1 0 1,0 0 0,0 1 0,0-1-1,0 1 1,0 0 0,1 0-1,-5 7 1,-30 54 30,29-49-19,2-2 31,0 0 1,1 1-1,0-1 0,1 1 0,1 0 0,0 0 0,2 1 1,-1-1-1,0 30 0,3-44-94,1 0 0,-1 0 0,0 0 0,0 0 0,0-1 0,1 1 0,-1 0 0,0 0 0,1 0 0,-1-1 0,0 1 0,1 0 0,-1 0 0,1-1 0,0 1 0,-1 0 0,1-1 0,-1 1 0,1-1 0,0 1 0,0-1 0,-1 1 0,1-1 0,0 1 0,1-1 0,29 7-113,-22-7-101,-1 0-1,0 0 0,0-1 1,0 0-1,14-4 0,-11-1-476,-1 0 0,0 0 0,-1-1 0,1 0 0,-1-1 0,-1 0 0,10-11 0,-1 2-1200,35-32-5480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11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268 0 8836,'0'0'13590,"-25"14"-11725,3-2-1398,7-5-147,0 1 0,0 1 0,1 0 1,0 1-1,1 1 0,0 0 0,1 1 0,-20 23 0,13-12 306,11-15-403,1 0 0,0 1 0,1 0 0,0 0 0,0 1 0,1 0-1,-6 15 1,11-25-221,-1 0-1,1 1 0,0-1 1,0 1-1,0-1 0,-1 1 1,1-1-1,0 1 0,0-1 1,0 1-1,0-1 0,0 1 1,0-1-1,0 0 0,0 1 1,0-1-1,0 1 0,0-1 1,0 1-1,0-1 0,0 1 1,1-1-1,-1 1 0,0-1 1,0 1-1,0-1 0,1 0 1,-1 1-1,0-1 0,0 1 1,1-1-1,-1 0 0,1 1 1,-1-1-1,10 0-87,-10 0 80,7-1-17,0 0-1,0-1 1,0 1 0,0-1 0,0-1-1,0 1 1,0-1 0,-1 0-1,0-1 1,1 0 0,9-7 0,11-11-280,28-27 0,-39 33 4,15-21-317,-27 32 550,0-1 1,0 1-1,1 0 1,-1 0-1,11-8 1,-13 12 113,-1 118 2038,-2-82-1843,13-37-9564,2-10 1709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1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74 229 7668,'0'0'10652,"-6"22"-7349,-14 68-1195,19-86-1887,0 0 0,1-1 0,-1 1 0,1 0 0,0 0 0,0 0 0,1 6 0,-1-9-202,0 0 0,0-1 1,0 1-1,1-1 0,-1 1 0,0 0 0,0-1 1,1 1-1,-1-1 0,0 1 0,1-1 1,-1 1-1,1-1 0,-1 1 0,1-1 0,-1 1 1,1-1-1,-1 1 0,1-1 0,-1 0 1,1 1-1,-1-1 0,1 0 0,0 1 0,0-1 1,2 0-14,-1 0 0,1-1 0,0 1 0,-1 0 0,1-1 1,-1 0-1,1 0 0,-1 0 0,1 0 0,-1 0 0,0 0 0,4-3 1,3-2-17,-1 0 0,-1 0 0,1-1 1,-1 0-1,0-1 0,8-11 0,34-55-1190,-42 62 903,15-29-727,-2 0 1,23-70 0,-29 73 808,-13 35 1672,-1 13 1721,-1-2-2605,0 1 1,-1-1 0,0 0 0,0 1 0,-6 12 0,-6 25 769,4 19-654,-2 109 1,-4 29 49,-35 76-739,35-213 0,-3-1 0,-30 70 0,47-130 0,-1 3 0,-1 0 0,0 0 0,0 0 0,-7 8 0,10-15 0,1 0 0,-1 0 0,1-1 0,-1 1 0,0 0 0,1 0 0,-1 0 0,0-1 0,0 1 0,0 0 0,0-1 0,0 1 0,0-1 0,1 1 0,-1-1 0,0 1 0,-1-1 0,1 0 0,0 1 0,0-1 0,0 0 0,0 0 0,0 0 0,0 0 0,0 0 0,0 0 0,0 0 0,0 0 0,0 0 0,0-1 0,0 1 0,0 0 0,0-1 0,0 1 0,0-1 0,0 1 0,0-1 0,0 1 0,0-1 0,0 0 0,0 1 0,1-1 0,-2-1 0,-3-4 0,1-1 0,0 1 0,0-1 0,1 0 0,0 0 0,0-1 0,0 1 0,1 0 0,1-1 0,-1 0 0,1 1 0,0-1 0,1 0 0,0-9 0,0 8 0,-1-7 0,1 1 0,0-1 0,1 0 0,1 1 0,0 0 0,1-1 0,1 1 0,1 0 0,6-16 0,13-10-15,1 1 0,3 1 0,0 2 0,3 1-1,42-40 1,-15 19-9186,-24 23 3094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13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10 6435,'1'-1'20004,"9"-4"-18692,-1 3-522,1 1 0,-1 1 1,0 0-1,13 1 0,-1 0-285,-18-1-489,1 1 0,-1 0 0,0 0 1,0 0-1,0 0 0,-1 1 0,1-1 0,0 1 0,0 0 1,-1 0-1,1 0 0,-1 0 0,0 0 0,0 0 1,1 1-1,-1-1 0,-1 1 0,1 0 0,0-1 1,-1 1-1,3 4 0,2 7 35,0-1 0,0 1 0,4 17 0,-3-3-51,-2 1 0,0-1 0,-2 1 0,-2-1 0,0 1 0,-4 29 0,2-48 0,-1-1 0,0 0 0,-1 1 0,1-1 0,-2 0 0,1 0 0,-8 11 0,-40 61 0,27-46 0,1-5 0,17-24 0,0 1 0,1 0 0,0 0 0,1 0 0,-7 12 0,11-18-8,0-1 1,-1 1-1,1-1 0,-1 1 0,0 0 1,1-1-1,-1 1 0,0-1 0,1 0 1,-1 1-1,0-1 0,1 1 1,-1-1-1,0 0 0,0 0 0,1 1 1,-1-1-1,0 0 0,0 0 1,1 0-1,-1 0 0,0 0 0,0 0 1,0 0-1,1 0 0,-1 0 0,0 0 1,0-1-1,0 1 0,1 0 1,-1 0-1,0-1 0,1 1 0,-1 0 1,0-1-1,1 1 0,-2-2 1,-14-19-2651,-8-23-5052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1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5 102 3906,'0'0'20054,"0"-3"-19131,0-11-170,0 10 116,0 4-779,0 0 0,-1 0 0,1 0 0,0 0 0,0-1 0,-1 1 0,1 0 0,0 0 0,0 0 0,-1-1-1,1 1 1,0 0 0,0 0 0,0-1 0,-1 1 0,1 0 0,0-1 0,0 1 0,0 0 0,0 0 0,0-1-1,-1 1 1,1 0 0,0-1 0,0 1 0,0 0 0,0-1 0,0 1 0,0-1 0,2-3-82,-1-1 0,1 1 0,0-1 0,0 1 1,0 0-1,0 0 0,1 0 0,0 0 0,-1 1 0,2-1 1,-1 1-1,0-1 0,1 1 0,-1 0 0,9-5 0,-1 6 22,-10 23-54,-1-7 153,-2-17 574,2 1-614,-1 0 0,0 0 0,1 0 0,-1 0 0,0 0 0,0 0 0,0 0 0,0 0 0,0 0-1,0 1 1,-4-4 0,4 3-232,-3-6 196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1.6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119 127 7043,'0'0'5336,"-12"27"-600,7-15-4218,-20 42 2126,-30 101-1,48-124-1611,2 1 0,0-1 0,2 0 0,2 50 0,1-80-1002,0 1 1,0-1 0,0 1 0,0-1 0,0 1 0,0-1 0,0 1 0,0-1 0,1 0 0,-1 1 0,1-1 0,-1 1 0,1-1 0,0 0 0,-1 1 0,1-1 0,0 0 0,0 0 0,0 0 0,0 0 0,0 0 0,0 0 0,0 0 0,0 0 0,0 0 0,0 0 0,2 0 0,1 0-18,-1 0 1,0 0 0,1-1 0,-1 0 0,1 1 0,-1-1-1,1-1 1,-1 1 0,1 0 0,5-2 0,-5 1-3,0-1 1,1 0 0,-1 1-1,0-1 1,0 0-1,0-1 1,0 1 0,0-1-1,0 0 1,-1 0 0,1 0-1,-1 0 1,5-8-1,4-4 51,-1-1-1,8-18 0,-8 16-13,0-2-13,-1-1 0,-1-1 0,-1 1 0,0-1 0,-2-1-1,7-42 1,-8 21 70,-2-1-1,-5-70 1,-4 65 24,5 47-110,1 0 0,-1 0 0,0 1 1,0-1-1,0 0 0,-1 1 0,1-1 0,-1 1 0,1-1 1,-1 1-1,0-1 0,0 1 0,0 0 0,-3-2 0,4 3 69,-1 0-1,0 1 0,0-1 0,0 0 0,0 1 1,0 0-1,0-1 0,0 1 0,0 0 0,0 0 1,0 0-1,0 0 0,0 1 0,0-1 1,0 0-1,0 1 0,0-1 0,0 1 0,0 0 1,0 0-1,-2 1 0,-38 25 87,38-24-130,-51 46-345,55-48 114,-1-1-1,1 1 1,-1 0 0,1 0-1,-1 0 1,1 0 0,0 0 0,0 0-1,-1 0 1,1 0 0,0 0 0,0 0-1,0 0 1,0 0 0,0 0 0,0 1-1,0-1 1,1 1 0,0 5-5387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2.0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1 6851,'0'0'11693,"-1"32"-8707,1-29-2915,-20 262 4857,-26 275-787,46-604-6141,0-26-3009,1-2-3883,3-4-5877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2.2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26 7027,'0'0'11069,"23"-5"-9631,74-13-421,-92 17-882,0 0 0,0 1 0,0-1 0,0 1 0,0 0 1,0 1-1,0-1 0,0 1 0,8 2 0,-11-2-26,0 0 1,0 0-1,0 0 0,0 0 0,0 0 0,0 0 1,0 1-1,-1-1 0,1 1 0,-1-1 0,1 1 1,-1 0-1,1-1 0,-1 1 0,2 3 0,-1 3 260,1-1 0,-2 0-1,1 1 1,-1-1-1,0 1 1,-1 0 0,0-1-1,0 1 1,-1 7-1,0 10 558,0-9-721,0-1 0,-2 1 0,0-1 0,0 0 0,-2 0 0,0 0 0,0 0 0,-2-1 0,1 0 0,-2 0 0,-11 16 0,4-9-203,0-1 1,-2 0 0,0-1-1,-2-1 1,-40 32 0,54-47-505,0 1 0,0-1 0,0 0 0,-1-1 0,0 1 0,-8 2 0,7-5-4391,6-6-2166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2.7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0 257 8612,'0'0'8588,"28"-17"-6043,86-60-982,-107 73-1466,0-1 0,-1-1 0,0 1 0,0-1 0,0 0 0,-1-1 0,0 1 0,0-1 0,0 0 0,4-11 0,1-20 1644,-8-1 3738,-10 48-4164,-11 18-1197,1 1-1,1 1 0,1 1 1,2 0-1,-21 63 0,35-93-121,-1 1-1,1 0 0,0 0 0,-1 0 0,1 0 0,0 0 0,0 0 0,-1 0 0,1 0 0,0 0 1,0 0-1,0 0 0,0 0 0,0 0 0,0 0 0,1 0 0,-1 0 0,0 0 0,0-1 0,1 1 1,-1 0-1,0 0 0,1 0 0,-1 0 0,1 0 0,-1 0 0,1-1 0,0 1 0,-1 0 0,2 0 1,1 0-82,-1-1 1,1 1-1,0-1 1,0 0 0,0 0-1,0 0 1,0 0-1,-1 0 1,5-1 0,5-3-147,-1 0 0,0 0 0,0-1 0,0 0 0,0-1 1,-1 0-1,0 0 0,0-1 0,9-9 0,16-10-27,-21 16 172,1 1-1,0 1 0,0 0 1,22-8-1,-33 15 110,0 0 1,-1-1-1,1 1 0,0 1 1,0-1-1,0 0 0,0 1 0,0 0 1,0 0-1,0 0 0,-1 0 1,1 1-1,0 0 0,0-1 1,0 1-1,0 1 0,-1-1 1,1 0-1,0 1 0,-1 0 0,0 0 1,1 0-1,-1 0 0,0 1 1,3 2-1,2 6 243,-1-1 0,-1 1 0,0 0 0,-1 1 0,0-1 0,0 1 0,-1 0 0,-1 0 0,3 16 0,-3-16-42,-2-19-178,0 1-1,1-1 1,-1 1-1,1-1 1,1 1-1,5-11 1,26-56-80,-31 67 33,7-14-197,0 1-1,14-19 1,-19 31-314,1 0 0,0 1 1,0 0-1,1 0 0,-1 0 0,1 1 1,0 0-1,9-5 0,19-8-3942,5 3 170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3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1 10485,'0'0'9396,"-23"17"-6541,-71 61-467,88-74-2161,0 1 1,1 1 0,-1-1 0,1 1 0,0 0 0,1 0 0,-1 1 0,1-1 0,1 1 0,-1 0 0,1 0 0,0 0 0,1 1 0,0-1 0,-2 11 0,4-18-226,-1 1 0,1-1 0,0 1 0,0-1 0,0 1 0,0-1 0,0 1 0,0-1 0,0 1 0,0-1 0,0 1 0,0-1 0,0 1 0,0-1 0,1 1 0,-1-1 0,0 1 0,0-1 0,0 1 0,1-1 0,-1 1 0,0-1 0,1 1 0,1 0-15,0 0 1,0 0-1,0 0 1,0-1-1,0 1 1,0-1-1,1 1 1,-1-1-1,0 0 1,0 0-1,0 0 1,0 0-1,1 0 1,-1-1-1,0 1 1,0-1-1,0 1 1,0-1-1,0 0 1,3-1-1,2-1-1,0-1 0,0 1 0,-1-2-1,10-6 1,95-84-581,-109 93 575,1 0 1,-1 0-1,1 0 0,-1 0 1,1 0-1,-1 1 0,1-1 1,0 1-1,0 0 1,0 0-1,0 0 0,0 0 1,0 0-1,0 1 0,0-1 1,0 1-1,0 0 0,5 0 1,-8 0 21,1 1 0,0-1 0,0 1 0,0-1 0,-1 1 0,1-1 0,0 1 0,0 0 0,-1-1 0,1 1 0,-1 0 0,1-1 0,-1 1 0,1 0 0,-1 0 0,1 0 0,-1-1 0,1 1 0,-1 0 0,0 0 0,0 0 0,1 2 0,7 30 317,-4-16 108,-1-9-210,-1 1 37,1 0-1,0-1 0,1 0 0,0 0 1,6 10-1,-8-15-211,-2-60-10324,0 17 801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3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1 1 11637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3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9236,'0'0'9156,"-16"138"-6162,6-89-705,10-14-736,-5-8-881,5-20-672,0-21-6131,0-27-2241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3.2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11637,'133'-69'9957,"-107"69"-8981,15 7 593,15-7 416,11 0-977,-6 0-864,6 0-144,-10-7-336,-11 7-2145,-16 0-1713,-9 0-2705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3.4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1809,'0'0'18760,"-5"146"-14950,5-91-1217,0 0-1072,0-13-1057,0-7-464,5-22 0,5 1-224,-5-14-1681,5 0-2721,1-7-3522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3.6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8868,'0'0'17352,"118"7"-16808,-82-7-464,5 0-80,0 0-1312,-10 0-3987,-21 6-4769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44 10037,'0'0'9188,"-2"24"-6328,-3 8-2146,1-5-109,2 1 0,0 30 0,2-57-603,0 0 0,1 0 0,-1 0 0,1 0 1,-1 0-1,1 0 0,-1-1 0,1 1 0,-1 0 0,1 0 0,0-1 1,-1 1-1,1 0 0,0-1 0,0 1 0,-1-1 0,1 1 0,0-1 0,0 1 1,0-1-1,0 1 0,0-1 0,0 0 0,-1 0 0,1 1 0,0-1 1,0 0-1,0 0 0,0 0 0,0 0 0,0 0 0,0 0 0,0 0 1,1-1-1,3 1-10,5 1-98,1-2 0,-1 1 0,0-1 1,0-1-1,0 0 0,-1 0 0,1-1 1,0-1-1,-1 1 0,0-1 0,0-1 1,0 0-1,13-9 0,6-7-1048,-1 0-1,39-42 1,-65 62 1345,0-1 1,0 0-1,0 0 0,0 0 1,0 0-1,0 0 0,0 0 1,-1 0-1,1 0 0,-1 0 1,1 0-1,-1 0 1,0 0-1,0 0 0,0 0 1,0 0-1,0 0 0,-1 0 1,1-1-1,-1 1 0,1 0 1,-1 0-1,0 0 0,1 0 1,-1 1-1,0-1 0,0 0 1,-1 0-1,1 0 0,0 1 1,-1-1-1,1 1 0,-1-1 1,1 1-1,-1-1 0,1 1 1,-1 0-1,0 0 0,0 0 1,0 0-1,0 0 0,-3-1 1,-1 1-106,0 0 0,0 1-1,0 0 1,-1 0 0,1 0 0,0 1 0,0 0 0,0 0 0,0 0 0,0 1-1,0 0 1,1 0 0,-1 0 0,0 1 0,1 0 0,0 0 0,0 0 0,0 1-1,0 0 1,0 0 0,1 0 0,-1 0 0,1 1 0,0 0 0,1 0-1,-1 0 1,1 0 0,0 0 0,0 1 0,0-1 0,-3 13 0,6-18-133,0 1 0,-1-1 0,1 1 0,0 0 1,0-1-1,-1 1 0,1 0 0,0-1 0,0 1 0,0 0 1,0 0-1,0-1 0,0 1 0,0 0 0,0-1 1,0 1-1,0 0 0,1-1 0,-1 1 0,0 0 0,0-1 1,1 1-1,-1 0 0,0-1 0,1 1 0,-1 0 0,0-1 1,1 1-1,-1-1 0,1 1 0,-1-1 0,1 1 0,-1-1 1,1 0-1,0 1 0,-1-1 0,1 0 0,-1 1 0,1-1 1,0 0-1,-1 1 0,1-1 0,0 0 0,-1 0 1,1 0-1,1 0 0,40 0-3020,-26-1 1700,36-2-4078,7-8-3424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4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11701,'0'0'7604,"-7"24"-4688,-21 79-227,25-95-2217,1 0 0,0 0-1,1 1 1,-1-1 0,1 16 0,1-23-468,0-1-1,0 0 1,0 1 0,0-1 0,0 0 0,0 0 0,0 1 0,0-1 0,0 0 0,0 1 0,0-1-1,0 0 1,0 0 0,0 1 0,0-1 0,0 0 0,0 0 0,0 1 0,1-1 0,-1 0-1,0 0 1,0 1 0,0-1 0,0 0 0,1 0 0,-1 0 0,0 1 0,0-1 0,0 0-1,1 0 1,-1 0 0,0 0 0,0 0 0,1 1 0,-1-1 0,0 0 0,1 0 0,-1 0 0,0 0-1,0 0 1,1 0 0,-1 0 0,0 0 0,1 0 0,-1 0 0,0 0 0,0 0 0,1 0-1,-1 0 1,0 0 0,0 0 0,1-1 0,-1 1 0,0 0 0,0 0 0,1 0 0,-1 0-1,0 0 1,0-1 0,1 1 0,-1 0 0,1-1 8,12-7-180,0 0 0,0-1 0,-1-1 1,0 0-1,0-1 0,-2 0 0,14-17 0,29-27-596,-51 53 768,0 0 0,0 0 0,0 1 0,1-1 0,-1 0 0,1 1 0,-1 0 0,1 0 0,-1-1 1,1 2-1,0-1 0,0 0 0,0 0 0,-1 1 0,1 0 0,0-1 0,0 1 0,5 1 0,-6-1 70,0 1-1,0 0 0,0-1 0,0 1 0,0 0 0,0 0 1,0 0-1,0 1 0,-1-1 0,1 0 0,0 1 1,-1-1-1,1 1 0,-1 0 0,1-1 0,-1 1 1,0 0-1,0 0 0,0 0 0,0 0 0,0 0 0,0 0 1,-1 0-1,2 4 0,4 14 783,-2-9-164,-1 1 0,0-1-1,2 24 1,-5-34-596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3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202 555 9236,'0'0'9650,"-6"-21"-7625,-17-63-19,23 82-1847,0 0-1,-1 1 1,1-1 0,-1 0-1,0 1 1,1-1 0,-1 0-1,0 1 1,0-1-1,0 1 1,0-1 0,0 1-1,0-1 1,-1 1 0,1 0-1,0 0 1,-1 0-1,1 0 1,-1 0 0,1 0-1,-1 0 1,0 0 0,1 0-1,-1 1 1,0-1-1,1 1 1,-1-1 0,0 1-1,0 0 1,0-1 0,1 1-1,-1 0 1,-3 1-1,2-1-52,0 1-1,0 0 0,0 0 1,1 0-1,-1 1 0,0-1 0,1 1 1,-1-1-1,1 1 0,-1 0 0,1 0 1,0 0-1,-3 3 0,-5 8-79,0 0 0,1 0 0,1 1-1,0 0 1,1 1 0,1-1 0,0 1 0,0 1-1,2-1 1,0 1 0,1 0 0,1-1 0,0 1-1,0 21 1,2-34-24,0 0-1,0 0 1,0 1-1,0-1 1,1 0-1,-1 0 1,1 1-1,0-1 1,0 0-1,0 0 1,2 3 0,-2-4-5,1-1 1,-1 0-1,1 1 0,-1-1 1,1 0-1,-1 0 1,1 0-1,0 0 1,-1-1-1,1 1 1,0 0-1,0-1 1,0 1-1,0-1 1,0 0-1,-1 1 1,1-1-1,0 0 1,0 0-1,3-1 0,0 1 1,-1 1 3,0-1 0,1 0 0,-1 0 0,0 0 0,1 0 0,-1-1-1,0 1 1,0-1 0,1 0 0,-1-1 0,0 1 0,0-1 0,0 0-1,0 0 1,-1 0 0,1 0 0,0 0 0,-1-1 0,0 0 0,5-4-1,11-16 10,0 0-1,-2-2 0,0 0 0,-2-1 0,-1 0 0,-1-1 0,-1-1 0,-1 0 0,-2 0 0,9-43 0,-5-1-279,-3-1 1,-2 0-1,-4-81 0,-4 152 321,0 3 77,-16 208 637,1-6 39,15-165-621,-1-12-78,1 0-1,2 0 0,4 27 0,-4-45-122,-1 0-1,2-1 0,-1 1 1,1-1-1,0 1 0,1-1 1,0 0-1,0 0 0,0-1 0,1 1 1,0-1-1,0 0 0,1-1 1,7 7-1,-11-10-15,0-1 0,0 0 0,0 0 0,0 0 0,1 0-1,-1 0 1,0 0 0,0-1 0,1 1 0,-1-1 0,0 0 0,1 1 0,-1-1 0,0 0 0,1-1 0,-1 1-1,0 0 1,1 0 0,-1-1 0,0 0 0,0 1 0,1-1 0,-1 0 0,0 0 0,3-2 0,5-2-13,-1-2 1,1 1 0,14-14 0,-19 16 39,18-16-32,-1 0 0,20-26 0,-35 37 28,0 1 0,-1-1 0,0 0 0,0 0 0,-1 0 0,-1-1 0,0 0 0,0 0 0,3-13 0,-7 23 38,0 0 0,0-1 0,1 1 0,-1 0 0,0-1 0,0 1 0,0 0 0,0-1 0,0 1 0,0-1 0,0 1-1,0 0 1,0-1 0,0 1 0,0 0 0,0-1 0,0 1 0,0-1 0,0 1 0,0 0 0,0-1 0,-1 1 0,1 0-1,0-1 1,0 1 0,0 0 0,-1-1 0,1 1 0,0 0 0,0 0 0,-1-1 0,1 1 0,0 0 0,-1 0 0,1-1 0,-1 1-1,-14 5 237,-15 20-288,28-24 72,-6 6-17,-1 1 0,1 0 0,0 1 0,1-1 1,0 2-1,1-1 0,-1 1 0,2 0 0,-1 0 0,2 0 0,-1 1 0,1 0 0,-2 11 0,5-20-26,1 0-1,0 0 1,0 0-1,0 0 1,0 1-1,0-1 0,0 0 1,1 0-1,-1 0 1,1 0-1,-1 0 1,1 0-1,0 0 0,0 0 1,0 0-1,0 0 1,0-1-1,0 1 1,0 0-1,1-1 0,-1 1 1,0 0-1,1-1 1,0 0-1,-1 1 1,1-1-1,0 0 0,0 0 1,-1 0-1,1 0 1,0 0-1,3 0 0,5 3-8,-1-1-1,1-1 0,0 0 0,0 0 0,14-1 0,5 1-32,0-2 1,1-1 0,50-8-1,-63 6-502,0-1 0,30-13 0,-36 12-500,0-1 1,0 0-1,0 0 0,16-14 0,1-7-6755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3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4818,'0'0'14887,"0"118"-11878,0-49-111,0 7-1057,0-6-769,0-15-800,0-6-272,0-15-448,0-13-1953,0-14-2129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3.7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1 251 8996,'0'0'10392,"27"-15"-8368,6-2-1438,6-4 47,-1-1 0,44-34-1,-73 50-578,-1 0 0,0-1 0,0 0 0,0 0-1,-1-1 1,0 0 0,0-1 0,-1 1 0,0-1 0,6-13 0,-12 22 12,1 0 0,-1-1 0,1 1 1,-1-1-1,0 0 0,0 1 0,1-1 1,-1 1-1,0-1 0,0 1 0,0-1 0,0 1 1,1-1-1,-1 0 0,0 1 0,0-1 1,0 1-1,0-1 0,0 0 0,-1 1 1,1-1-1,0 1 0,0-1 0,0 0 1,0 1-1,-1-1 0,1 1 0,0-1 1,-1 1-1,1-1 0,0 1 0,-1-1 1,1 1-1,0-1 0,-1 1 0,1 0 1,-1-1-1,1 1 0,-1 0 0,1-1 1,-1 1-1,1 0 0,-1-1 0,1 1 1,-1 0-1,0 0 0,-33 0 1803,21 0-1959,9 0 106,0 0 0,0 0-1,0 0 1,1 0-1,-1 1 1,0 0-1,0-1 1,0 1 0,0 1-1,1-1 1,-1 1-1,0-1 1,1 1 0,0 0-1,-1 0 1,1 0-1,0 1 1,0-1-1,0 1 1,0 0 0,1 0-1,-1 0 1,1 0-1,-1 0 1,1 0-1,0 1 1,0-1 0,1 1-1,-1-1 1,0 5-1,-3 4 45,1 0 0,1 1 0,0-1 0,0 1 0,2 0 0,0 0 0,0-1 0,1 1 0,1 14 0,0-22-38,0 1 0,0-1 0,1 1 0,-1-1 0,1 0 1,0 1-1,1-1 0,-1 0 0,1 0 0,0-1 0,0 1 0,0-1 0,1 1 0,0-1 0,0 0 0,0 0 0,0-1 0,1 1 0,-1-1 0,1 0 0,0 0 0,9 4 1,-3-3-136,0 0 0,-1-1 0,1 0 0,0-1 0,1 0 1,-1 0-1,0-2 0,1 1 0,-1-1 0,0-1 0,17-3 1,-12 1-939,-1-1 1,0-1 0,0 0-1,-1-1 1,0-1 0,0 0-1,19-14 1,30-26-7855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4.2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2257,'0'0'20569,"185"7"-19096,-123-7-512,-6 0-497,-15 0-464,-10 7-16,-10-7-1809,-11 7-1216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4.6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9 9941,'0'0'3844,"-2"22"611,-2 8-3107,2-11-470,0 0 0,1 0 1,0 0-1,4 32 0,-1-45-651,-1 1 0,1 0 0,0-1 0,1 1 0,-1-1 0,1 0 0,0 0 0,1 0 0,0 0 0,0 0 0,0-1 0,0 0 0,1 0 1,0 0-1,0 0 0,1-1 0,-1 0 0,1 0 0,0 0 0,8 4 0,1-1-117,-1-1 1,1 0-1,0-1 0,1 0 1,-1-1-1,1-1 0,29 2 1,-43-5-103,26 2 100,42-4 0,-61 1-102,0 0 1,0 0-1,-1-2 1,1 1-1,0-1 1,-1 0-1,0 0 1,16-10-1,-12 5-66,0 0-1,-1 0 0,0-1 0,0-1 0,-1 0 0,0 0 0,-1-1 0,0 0 0,-1-1 1,0 0-1,-1 0 0,0 0 0,-1-1 0,0 0 0,-1-1 0,-1 1 0,0-1 1,-1 0-1,0 0 0,-1 0 0,0-15 0,-2 27 74,0 0 0,-1 0-1,1 0 1,0 0 0,-1 0 0,1 0 0,-1 0-1,0 0 1,1 1 0,-1-1 0,0 0-1,0 1 1,0-1 0,-1 0 0,1 1-1,0-1 1,0 1 0,-1 0 0,1-1 0,-1 1-1,1 0 1,-1 0 0,0 0 0,1 0-1,-1 0 1,0 0 0,0 0 0,0 1 0,0-1-1,0 1 1,1-1 0,-1 1 0,0 0-1,0 0 1,0 0 0,0 0 0,0 0 0,0 0-1,0 1 1,0-1 0,0 0 0,0 1-1,0 0 1,1-1 0,-1 1 0,0 0 0,0 0-1,1 0 1,-1 0 0,0 0 0,-1 2-1,-3 4 56,1 1-1,1-1 0,0 1 0,0 0 0,0 0 0,1 0 0,0 1 1,0-1-1,1 1 0,-1 10 0,2-14-12,0 1 0,0 0 1,1-1-1,0 1 0,0-1 0,0 1 0,1 0 0,0-1 0,0 1 1,0-1-1,1 1 0,0-1 0,0 0 0,0 0 0,1 0 1,0 0-1,5 8 0,3-2 27,1-1 0,1 0-1,0 0 1,0-2 0,1 1 0,0-2 0,0 1 0,1-2-1,-1 0 1,26 6 0,3-2 44,0-1 0,71 5 0,-106-13-261,28 1 124,-35-2-133,0 0 0,0 0 1,0 0-1,0 0 0,0 0 1,0-1-1,0 1 0,0 0 0,0 0 1,0-1-1,0 1 0,0 0 1,0-1-1,0 1 0,0-1 1,-1 0-1,1 1 0,0-1 0,0 1 1,0-1-1,-1 0 0,1 0 1,0 0-1,-1 1 0,1-1 1,0-1-1,1-30-5141,-2-8 437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3.5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14359,'0'0'10484,"56"49"-10516,-20-35-816,0-7-2337,0 13-3010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5.0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140 1 7187,'0'0'14890,"-18"28"-13033,-58 101 389,69-114-1919,0 0 0,0 1 0,2 0 0,0 1 0,1-1 0,0 1 0,1 0 0,1 0 0,1 0 0,1 29 0,0-42-277,0 2-20,1 0 0,0 0 0,-1 0 1,2 0-1,-1 0 0,1 0 0,0-1 0,0 1 0,1 0 1,-1-1-1,1 0 0,0 0 0,1 0 0,0 0 0,-1 0 1,1-1-1,1 1 0,-1-1 0,1 0 0,-1 0 0,1-1 1,0 0-1,0 1 0,1-2 0,-1 1 0,1-1 0,8 3 1,1 0-269,0-1 0,0 0 0,1-1 0,-1-1 0,1-1 0,0 0 1,-1-1-1,1 0 0,26-5 0,-38 4-202,0-1-1,0 1 1,1-1 0,-1 0-1,0 0 1,-1 0 0,1-1-1,0 1 1,0-1-1,-1 0 1,0 0 0,0 0-1,0-1 1,0 1 0,0-1-1,0 0 1,2-5 0,22-33-7361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5.2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12038,'0'0'13382,"72"153"-12246,-47-119-303,1 1-513,0-7-160,-1-8-144,-4-6-32,-6-7-561,1-7-1151,-1 0-2274,1-14-1793,-11-13-3041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5.4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370 1 11749,'0'0'10789,"-159"131"-8163,97-69-449,6-13-993,15-7-848,5-15-336,25-13-16,6-7-1088,36-42-11990,10 1 6179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5.7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11221,'0'0'10440,"21"21"-7775,67 69-664,-74-76-1707,0 0 0,-1 1-1,-1 1 1,0 0 0,-2 0 0,1 1 0,-2 1 0,0 0 0,-2 0 0,0 1 0,9 36 0,-12-36-149,0 0 1,-2 0 0,0 1-1,-2-1 1,-2 37 0,1-45-115,-1-1 0,0 0 0,-1 0 0,1 1 0,-2-2 0,0 1 0,0 0 0,-1-1 0,0 0 0,0 0 0,-1 0 1,-9 10-1,11-15-209,0 0 0,-1-1 1,0 1-1,0-1 0,0 0 0,0 0 1,-1 0-1,1-1 0,0 0 1,-10 2-1,-10-1-4492,2-7-4569,7-7-3004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6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0 1809,'0'0'3890,"-6"7"-4419,6 0 465,-10 0-32,5-7-608,0 7-1105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8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 8436,'0'0'15009,"10"0"-13691,241 0 4858,-247 1-6168,-1-1-1,1 0 0,-1-1 0,1 1 0,-1-1 0,1 1 0,-1-1 0,1 0 0,-1 0 0,0 0 0,1-1 0,-1 1 0,4-3 0,-5 2-152,1 0-2667,-16 8-6775,-15 11 2394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9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7347,'0'0'14503,"0"159"-12262,0-103-480,0-8-561,0-6-559,0-15-449,0-6-192,11-42-16424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9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9444,'0'0'4378,"0"20"40,0-3-3554,-1 3 116,1 1-1,0 0 1,2 0 0,1-1-1,9 39 1,-12-57-857,1 1-1,0 0 1,0 0-1,0 0 0,1-1 1,-1 1-1,1-1 1,-1 1-1,1-1 1,0 0-1,0 1 1,0-1-1,3 2 1,-1-2-127,0-1 0,-1 0 0,1 0 0,0 0 0,0-1 0,0 1 0,0-1 0,0 0 0,5-1 1,-6 1-43,1-1 0,-1 1 0,0-1 0,0 0 1,0 0-1,0-1 0,-1 1 0,1-1 0,0 1 1,0-1-1,-1 0 0,1 0 0,-1 0 0,4-4 1,35-42-1003,-22 25 373,-11 14 438,46-45-1262,-54 54 1544,1-1 0,0 0 0,-1 1 0,1-1 0,0 0 0,0 1 1,-1-1-1,1 1 0,0 0 0,0-1 0,0 1 0,-1-1 0,1 1 0,0 0 1,0 0-1,0 0 0,0-1 0,0 1 0,0 0 0,0 0 0,0 0 0,-1 0 1,1 0-1,0 1 0,2-1 0,4 12 738,-5-10-645,21 48 2093,7 12-817,-10-36-5178,6-7-5236,-2-11-1621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0.2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1 10341,'0'0'17349,"-18"8"-16303,7-3-952,1-2-46,0 1 0,0 1-1,0 0 1,1 0 0,0 0-1,0 2 1,1-1 0,-1 1 0,1 0-1,1 0 1,-12 15 0,14-14 13,-1 1 0,1 0 0,0 0 0,1 1 0,0-1 0,-3 14 0,6-20-67,0 0 0,0 1 1,1-1-1,0 0 0,-1 0 1,1 1-1,1-1 0,-1 0 1,0 0-1,1 0 0,-1 1 1,1-1-1,0 0 0,0 0 1,0 0-1,1 0 0,-1 0 1,1 0-1,-1-1 0,1 1 1,0 0-1,0-1 0,4 4 1,11 10-63,1-2-102,-2 2-1,24 27 1,-39-41 143,0 0 0,0-1 0,0 1 0,0 0 0,0 0 0,0 0 0,-1 0 0,1 0-1,-1 0 1,1 0 0,-1 0 0,0 0 0,0 0 0,0 0 0,0 0 0,0 0 0,0 0 0,0 0 0,-1 0 0,1 0 0,-1 0 0,1 0 0,-1-1 0,-2 4 0,0 1-526,0-1 0,-1 0-1,1 0 1,-1 0 0,0-1-1,-7 6 1,35-3-11612,18-9 15067,-35 0-2581,-1-1 1,0 0-1,1 0 1,-2 0-1,1-1 0,0 0 1,-1 0-1,1 0 1,-1-1-1,0 0 1,7-9-1,6-10 404,21-32 0,-30 41-512,35-65 300,-32 56-96,30-45 0,-41 68 749,-2 21-216,-1 0-1,-1 0 1,-7 24-1,5-25-539,2 1 0,0-1-1,-1 25 1,4-43-404,0-1-1,0 1 1,0-1 0,0 1-1,0-1 1,1 0 0,-1 1-1,0-1 1,0 0 0,0 1-1,1-1 1,-1 1-1,0-1 1,0 0 0,1 0-1,-1 1 1,0-1 0,0 0-1,1 1 1,-1-1 0,1 0-1,-1 0 1,0 0 0,1 1-1,-1-1 1,0 0-1,1 0 1,-1 0 0,1 0-1,-1 0 1,0 0 0,1 0-1,-1 0 1,1 0 0,13 0-114,-12 0 114,10-2-67,1 0-1,0 0 1,0-1 0,-1-1-1,0 0 1,1-1-1,-2 0 1,15-8 0,-7 3-52,0 2 0,22-7 0,-35 13 96,0 1 0,0-1 0,1 1 0,-1 1 0,0-1 0,0 1 1,1 0-1,-1 1 0,0 0 0,0 0 0,8 2 0,-11-2 44,0 1 0,0-1-1,0 1 1,0 0 0,0 0 0,-1 1-1,1-1 1,-1 1 0,1-1-1,-1 1 1,0-1 0,0 1-1,0 0 1,-1 0 0,1 0 0,-1 0-1,1 1 1,-1-1 0,0 0-1,0 1 1,1 5 0,8 21 874,-9-29-899,-1-1 0,0 0 0,0 1 0,0-1 0,1 0 0,-1 1 0,0-1 0,0 0 0,1 0-1,-1 1 1,0-1 0,1 0 0,-1 0 0,0 0 0,1 1 0,-1-1 0,1 0 0,-1 0 0,0 0 0,1 0 0,-1 0 0,1 0 0,-1 0 0,0 0 0,1 0 0,-1 0-1,1 0 1,-1 0 0,0 0 0,1 0 0,-1 0 0,1 0 0,-1 0 0,0 0 0,1 0 0,-1-1 0,0 1 0,1 0 0,-1 0 0,0 0 0,1-1 0,-1 1 0,0 0-1,1-1 1,-1 1 0,0 0 0,0-1 0,0 1 0,1 0 0,-1-1 0,17-22-487,-14 18 410,10-10-133,1-1 0,17-14 1,13-14-1737,-18 10-2509,-6 1-1755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4866,'0'0'18024,"169"14"-17751,-123-14-65,0 0-160,1 0-48,-12-21-384,-9 7-1857,-11 0-2802,-15-7-607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7.7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16 236 2801,'0'0'13025,"-1"0"-12723,0 0 1,0-1-1,0 1 1,0 0-1,0 0 1,0-1-1,0 1 1,0 0-1,0-1 1,1 1-1,-1-1 1,0 1-1,0-1 1,0 0-1,0 0 0,1-68 4015,0 68-4235,1-1 0,-1 1-1,1 0 1,-1 0 0,1 0-1,0 0 1,-1 1 0,1-1-1,0 0 1,0 0 0,0 0 0,0 1-1,-1-1 1,1 0 0,2 0-1,37-18 430,0 3 0,63-17 0,92-13 179,-154 37-605,24-1 95,1 3-1,121 2 1,-173 5-185,3 1 4,-1 1 1,1 0 0,-1 1 0,0 0-1,0 2 1,0 0 0,26 12 0,102 64 51,-100-54-26,-1-1 10,-2 2 0,49 42-1,-86-67-27,7 7 29,-10-9-20,-2-31-2887,-2 10 118,-3-14-5784,6 1-3356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3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1 1489,'0'0'17976,"-103"152"-16471,88-96 223,4 6-511,11-20-273,0-8-447,0-13-497,41-14-96,0-7 0,16-28-593,4-27-880,-4-15-1024,-11-6-1985,-10 7-1441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1 7027,'0'0'11838,"-3"32"-9085,-18 207 2532,20-50-2198,1-187-3084,0 0 1,1 0-1,-1 0 1,1 0-1,-1 0 0,1 0 1,-1 0-1,1 0 1,0 0-1,0 0 1,0 0-1,0-1 0,0 1 1,1 0-1,-1-1 1,0 1-1,1-1 1,-1 1-1,1-1 1,0 0-1,-1 0 0,1 0 1,0 1-1,0-2 1,0 1-1,-1 0 1,1 0-1,0-1 1,0 1-1,0-1 0,4 1 1,-2 0-24,0-1-1,1 0 1,-1 0-1,0-1 1,0 1 0,0-1-1,0 0 1,0 0-1,0 0 1,0 0 0,0-1-1,-1 1 1,1-1-1,0 0 1,4-4 0,10-10-851,-1-1 0,-1 0 0,19-28 0,-15 20-2728,23-24-1,3 7-1373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0.9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10293,'0'0'10260,"-31"145"-7826,31-82-418,0-1-159,0 0-512,0 1-417,0-8-351,15-20-497,-4-1-80,4-20 0,-5-7-369,6-7-991,9 0-1698,6-21-1888,0-13-2865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1.1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11813,'0'0'11318,"51"117"-9622,-15-68-735,10-8-1,6 1-175,-6-7-609,-5-1-80,-5-6-96,-6-14-192,-14-7-737,-11-7-1456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1.3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257 0 3730,'0'0'24523,"-87"139"-23178,41-77-449,-1-14-592,11-13-272,11-14-32,9-14-688,42-21-17497,5-21 7413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1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1 118 6451,'77'-118'5955,"-62"118"-2706,11 14 993,15 7-1489,5 0 145,6-1-673,-1 22-1585,-5-7 192,-15 13-543,-16 8 95,-15-1-32,0-7-112,-15 1-80,-21-14-112,-5-15-48,0 1-1104,0-14-1858,0 0-6050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2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181 56 9300,'0'0'12897,"0"-10"-10992,0-16-776,0 6 2952,-21 27-3214,3 1-796,1 0-1,0 1 1,1 1-1,0 1 1,1 0-1,-22 21 1,35-29-64,1-1-1,0 1 1,0 0 0,0 0 0,0 0 0,0 0 0,0 0-1,1 0 1,0 0 0,-1 0 0,1 0 0,0 0 0,0 0 0,1 0-1,0 4 1,0 7-31,0 9 14,1 1-1,1 0 1,1-1-1,1 1 1,15 40-1,-5-27 4,1-1-1,35 58 1,-47-87 5,-3-6 2,0 1 0,0-1 0,0 1 1,-1-1-1,1 1 0,0-1 0,-1 1 0,1-1 0,-1 1 0,0 0 0,0-1 0,1 1 0,-1 0 0,0-1 1,0 1-1,-1 2 0,1-3 18,-37 13 316,21-10-432,-1 0 0,1-2 0,-30 2 0,46-4-14,-1 0 1,0 0-1,1-1 0,-1 1 1,1 0-1,-1-1 1,0 1-1,1 0 0,-1-1 1,1 1-1,-1-1 1,1 1-1,-1-1 0,1 1 1,-1-1-1,1 1 1,-1-1-1,1 1 1,0-1-1,-1 1 0,1-1 1,0 0-1,0 1 1,-1-1-1,1 0 0,0 1 1,0-1-1,0 0 1,0 1-1,0-1 0,0 0 1,0-1-1,0-27-4287,0 21 1780,0-20-6652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2.7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0 339 10661,'0'0'7694,"24"-11"-5135,-19 8-2429,19-8 245,0-1 0,-1-2-1,-1 0 1,0-1 0,-1-1-1,19-19 1,-33 28-332,33-34 409,49-63 0,-86 101-424,-1 0-1,0 0 1,-1 0 0,1 0 0,0 0-1,-1-1 1,0 1 0,0-1 0,0 1-1,0-1 1,-1 1 0,1-1 0,-1 1-1,0-5 1,0 8 44,-1-1-1,0 1 1,1 0-1,-1 0 1,0 0-1,0-1 0,1 1 1,-1 0-1,0 0 1,0 0-1,1 0 1,-1 0-1,0 0 1,0 0-1,1 1 1,-1-1-1,0 0 1,0 0-1,1 0 1,-1 1-1,0-1 1,1 0-1,-2 1 1,-5 4 17,-1 0 0,1 0 0,0 0 1,0 1-1,0 0 0,1 1 0,0-1 1,0 1-1,1 0 0,0 1 0,-4 7 1,-10 18-38,-16 42 1,30-61 57,0 0 0,0 0 0,1 1 0,1-1 0,1 1 0,0 0 0,1 29 1,1-42-112,0 0 1,0-1-1,1 1 1,-1 0-1,1 0 1,-1-1-1,1 1 1,0 0-1,0-1 1,0 1 0,0-1-1,0 1 1,0-1-1,0 1 1,0-1-1,0 0 1,1 0-1,-1 1 1,0-1-1,1 0 1,-1 0 0,1 0-1,-1-1 1,1 1-1,0 0 1,-1-1-1,1 1 1,0 0-1,0-1 1,-1 0-1,4 1 1,7 1-245,1-1 1,0 0-1,18-1 0,-18 0-296,11-1-902,0-1-1,26-5 1,-24 2-2408,45-16 0,-8-6-3782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3.1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0 5987,'0'0'13659,"-23"23"-11652,-71 77-164,89-96-1685,1 1 0,0 0 0,1 0 0,-1 0 0,1 0 0,0 1 0,0-1 0,0 1 0,1 0 0,-2 7 0,2-6 108,-1 20 218,3-26-487,0 0 0,0-1 0,1 1 0,-1 0 0,0-1-1,1 1 1,-1 0 0,0-1 0,1 1 0,-1-1 0,0 1 0,1 0 0,-1-1 0,1 1 0,-1-1-1,1 0 1,0 1 0,-1-1 0,1 1 0,-1-1 0,1 0 0,0 1 0,-1-1 0,1 0-1,0 0 1,-1 1 0,1-1 0,0 0 0,-1 0 0,1 0 0,0 0 0,0 0 0,0 0 0,6 0-19,0 1 0,0-1 1,-1 0-1,1-1 0,0 0 1,0 0-1,-1-1 0,1 1 1,0-1-1,-1-1 0,0 1 1,1-1-1,-1 0 1,0-1-1,-1 1 0,1-1 1,9-9-1,67-68-1176,-82 81 1191,1-1-1,-1 1 1,0-1 0,1 1-1,-1 0 1,0-1-1,1 1 1,-1-1 0,0 1-1,1 0 1,-1-1-1,1 1 1,-1 0 0,1-1-1,-1 1 1,1 0-1,-1 0 1,1-1 0,0 1-1,-1 0 1,1 0-1,-1 0 1,1 0 0,-1 0-1,1 0 1,0 0-1,-1 0 1,1 0 0,-1 0-1,1 0 1,-1 0-1,1 0 1,0 1 0,-1-1-1,1 0 1,-1 0-1,1 1 1,-1-1 0,1 0-1,-1 0 1,1 1-1,-1-1 1,1 1 0,7 26 751,-5-10-122,2-2-393,-1 0 624,1 0 1,8 18 0,4-9-2431,-16-24 1259,0 1 0,0 0 0,0-1 0,0 1 0,0 0 1,0-1-1,0 1 0,0-1 0,0 0 0,0 1 0,0-1 1,0 0-1,1 1 0,-1-1 0,0 0 0,0 0 0,0 0 1,0 0-1,2-1 0,-1 1-145,-1 0 1,1-1-1,-1 1 1,0-1-1,1 1 0,-1-1 1,1 0-1,-1 0 1,0 1-1,1-1 1,-1 0-1,2-2 0,17-27-6828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3.3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62 1121,'0'0'17904,"3"21"-15220,9 66-825,-12-84-1757,0 0 0,1-1 1,-1 1-1,1 0 0,0 0 0,0-1 0,0 1 1,0 0-1,0-1 0,1 1 0,-1-1 0,1 0 0,0 1 1,-1-1-1,1 0 0,0 0 0,0 0 0,0 0 0,1 0 1,3 2-1,-2-3-70,0 1-1,1-1 1,-1 0 0,1 0 0,-1-1 0,1 1-1,-1-1 1,1 0 0,4-1 0,4 1-4,-11 0-27,-1-1 1,1 1 0,0-1-1,-1 1 1,1-1-1,-1 1 1,1-1-1,-1 0 1,1 0 0,-1 0-1,1 0 1,-1 0-1,0 0 1,1 0-1,-1 0 1,0 0-1,0-1 1,2-1 0,18-32-27,-16 24-17,35-69-1587,-19 25-3700,-10 25-2371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3.5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0 10373,'0'0'9572,"-30"125"-7235,24-90-336,6-1-848,0-13-609,0-7-464,21-7-80,-1-7-96,11 0-576,10-42-913,5-13-1344,1-8-3442,4-6-2866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4.1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0 10421,'0'0'4071,"-3"23"-275,-19 163 1484,11 74-1214,11-260-4100,0 1-1,-1 0 1,1-1 0,0 1-1,0 0 1,0-1 0,0 1-1,0-1 1,0 1 0,1 0-1,-1-1 1,0 1 0,0-1-1,0 1 1,0 0 0,1-1-1,-1 1 1,0-1 0,1 1-1,-1-1 1,0 1 0,1-1-1,-1 1 1,1-1 0,-1 1-1,1-1 1,-1 0 0,1 1-1,-1-1 1,1 0 0,-1 1-1,1-1 1,-1 0 0,1 0-1,-1 1 1,1-1 0,0 0-1,-1 0 1,1 0 0,-1 0-1,1 0 1,0 0 0,-1 0-1,1 0 1,0 0 0,-1 0-1,1 0 1,-1 0 0,1-1-1,0 1 1,-1 0 0,1 0-1,-1-1 1,1 1 0,-1 0-1,1-1 1,-1 1 0,1 0-1,0-2 1,4 0-342,-1-1 0,1-1 0,-1 1 0,0 0-1,6-8 1,15-21-878,-17 20 892,1 1-1,0 0 1,1 0-1,0 1 1,1 0 0,18-13-1,-29 22 376,1 1 1,0-1-1,0 1 0,0-1 0,-1 0 0,1 1 0,0 0 1,0-1-1,0 1 0,0-1 0,0 1 0,0 0 0,0 0 1,0 0-1,0 0 0,0 0 0,0 0 0,0 0 0,0 0 1,0 0-1,0 0 0,0 0 0,0 0 0,0 1 0,0-1 1,0 0-1,0 1 0,0-1 0,0 1 0,0-1 0,-1 1 1,1 0-1,0-1 0,0 1 0,-1 0 0,1-1 0,0 1 0,-1 0 1,1 0-1,0 0 0,-1-1 0,1 1 0,-1 0 0,1 1 1,1 5 362,0-1 0,-1 1 0,1 0 0,-1 0 0,0 9 0,0-2 177,2 16 357,-1 42 1,-2-71-918,0 0-1175,0-22-14566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3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1 6995,'0'0'4194,"-5"24"392,-1 0-3282,-3 19 2082,-7 75 0,11 74 2134,4-191-5517,1 0 1,0 0-1,0 0 1,0 1-1,0-1 0,1 0 1,-1 0-1,0 0 1,0 0-1,1 1 1,-1-1-1,1 0 0,-1 0 1,1 0-1,-1 0 1,1 0-1,0 0 1,-1 0-1,1 0 1,0 0-1,0 0 0,1 0 1,0 0-58,0 0 0,0-1 0,0 1 0,0-1 0,0 1 0,0-1 0,0 0 0,-1 0 0,1 0 0,0 0 0,0 0 0,0 0 0,0-1 0,3 0 0,3-2-69,0 0 0,0-1 0,0 0 0,0 0 0,0-1 1,-1 0-1,0 0 0,12-12 0,28-18-364,17 5-22,-59 28 492,0 1 0,1-1-1,-1 1 1,1 0 0,-1 0 0,1 1-1,-1-1 1,1 1 0,-1 0-1,8 2 1,-12-2 41,0 1 0,0 0 0,0-1-1,0 1 1,0 0 0,0-1 0,0 1 0,0 0 0,0 0-1,0 0 1,-1 0 0,1 0 0,0 0 0,-1 0-1,1 0 1,0 0 0,-1 1 0,0-1 0,1 0 0,-1 0-1,0 0 1,1 1 0,-1-1 0,0 0 0,0 3 0,0 37 1281,0-29-880,0 27 818,0-14-7691,-1-20 1721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4.3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1 10117,'0'0'12053,"-2"25"-9911,-16 180 1698,13 33-882,5-235-2954,0-1-1,0 0 0,0 0 1,0 1-1,1-1 1,-1 0-1,1 0 0,0 0 1,-1 0-1,1 0 1,0 0-1,0 0 1,2 3-1,11 2-2459,6-13-4868,3-11 16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4.6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1809,'0'0'15335,"8"20"-12392,-1-3-2221,10 27 1510,23 42 0,-30-66-1792,1-1 0,1 0 0,0-1 0,2 0 0,0-1 0,1 0-1,1-1 1,0-1 0,27 20 0,-43-35-525,1 1 0,-1-1-1,1 1 1,-1 0-1,1 0 1,-1-1 0,0 1-1,1 0 1,-1 0 0,0-1-1,1 1 1,-1 0-1,0 0 1,0 0 0,0-1-1,0 1 1,0 0 0,0 0-1,0 1 1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4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1 9668,'0'0'13607,"-134"159"-11254,98-111-528,-5 1-545,16-14-592,-1-8-479,16-20-209,5-7-48,5-14-9205,10-13 3411,16-8-4995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5.2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10709,'92'-47'3321,"-86"45"-2862,-1 1 0,1-1-1,0 1 1,0 0-1,0 0 1,0 0-1,-1 1 1,1 0-1,0 0 1,0 1 0,0 0-1,0 0 1,0 0-1,0 0 1,-1 1-1,7 3 1,-3-1-19,-1 0 0,-1 1 1,1 0-1,-1 0 0,0 0 0,0 1 0,0 0 1,8 10-1,-10-8-251,0-1 1,0 1-1,-1 0 0,0 0 1,0 0-1,0 0 1,-1 1-1,-1-1 0,0 1 1,0 0-1,1 9 1,0 15 607,-2 55 0,-2-47-211,1-18-111,-2 0 0,-6 41 0,5-54-338,1 1 1,-2-1 0,1 1-1,-1-1 1,-1 0 0,0 0-1,-10 15 1,15-25-138,-1 1-5,0 1 0,0-1 1,0 0-1,0 0 0,0 0 0,0 0 0,0 0 0,0 0 1,0-1-1,0 1 0,0 0 0,0 0 0,-1-1 0,1 1 1,0-1-1,-1 1 0,1-1 0,0 1 0,-1-1 0,-1 0 1,2-1-179,0 0 0,1 0 0,-1 0 0,0-1-1,1 1 1,-1 0 0,1-1 0,-1 1 0,1 0 0,0-1 0,-1 1 0,1 0 0,0-1 0,0 1 0,0-1 0,0 1 0,0-1 0,0 1 0,1 0 0,0-2 0,-1-2-706,0-25-4652,0-10-2540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8.6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3314,'0'0'17405,"3"0"-15682,21-1-24,1 2 0,-1 1 0,46 8-1,31 12-625,168 14-1,-256-33-1060,25 0 11,-35-3-76,-9-11-5032,-5-13-232,-8-4-4056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8.9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11397,'0'0'8201,"24"4"-7211,80 17 64,-88-18-889,0 1 1,-1 1-1,1 0 0,16 9 1,-26-11-63,-1 1 1,0-1-1,1 1 1,-1 0 0,0 0-1,-1 1 1,1-1-1,-1 1 1,0 0 0,5 7-1,-7-7 134,1 0-1,-1-1 1,0 1 0,-1 0-1,1 0 1,-1 0-1,0 1 1,0-1 0,-1 0-1,1 0 1,-1 1-1,0-1 1,-1 0 0,1 0-1,-2 7 1,0-4-32,0 0-1,0-1 1,-1 1 0,0-1 0,0 1 0,-1-1 0,0 0 0,-8 10-1,-9 7 53,-1-1 0,-1-1 0,-43 30 0,33-26-177,-90 64-473,121-89-300,25-23-13580,11-4 5418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9.5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6051,'0'0'17445,"0"25"-15452,0 155 1347,-1-171-3204,2 0 0,-1-1-1,2 1 1,-1-1-1,1 0 1,0 1 0,4 9-1,-5-16-129,-1-1-1,1 1 1,0-1-1,0 1 0,0-1 1,0 0-1,0 1 1,0-1-1,1 0 0,-1 0 1,0 0-1,0 1 0,1-2 1,-1 1-1,1 0 1,-1 0-1,4 1 0,-3-2-15,0 0 0,1 1 0,-1-1-1,0-1 1,0 1 0,1 0 0,-1 0-1,0-1 1,0 0 0,0 1 0,0-1-1,1 0 1,-1 0 0,0 0 0,0 0 0,-1 0-1,4-3 1,55-44-179,-42 32-77,39-25 1,-56 40 248,0 0 1,0 1-1,0-1 1,1 0-1,-1 0 1,0 1-1,1-1 1,-1 1-1,1-1 1,-1 1-1,1 0 1,-1-1-1,0 1 1,1 0-1,-1 0 1,1 0-1,-1 0 1,1 0-1,-1 1 1,1-1-1,-1 0 1,1 1-1,-1-1 1,1 1 0,-1-1-1,0 1 1,1 0-1,-1-1 1,0 1-1,0 0 1,0 0-1,2 1 1,1 3 29,-1 0 1,1 0-1,-1 1 1,0-1-1,0 1 1,2 7-1,4 7 197,-6-14-109,0-1 0,0 0 0,0 0 0,1 0 1,0 0-1,0-1 0,0 1 0,0-1 1,9 6-1,-10-8-85,0 0 0,0-1 0,0 0 0,0 1 0,0-1 0,0 0 0,0-1-1,0 1 1,0-1 0,1 1 0,-1-1 0,0 0 0,0 0 0,1 0 0,-1 0 0,0-1 0,0 0 0,0 1 0,1-1 0,-1 0 0,3-2 0,6-4 15,-1-1 0,0 0-1,0 0 1,-1-1 0,0-1 0,0 0 0,-1 0-1,13-20 1,-21 26-13,0 0-1,0 1 0,-1-1 0,1 0 1,-1 1-1,0-1 0,0 0 1,0 0-1,-1-6 0,0-2 64,2-8-50,-1 12-176,0 0 0,0 0 0,0 0 0,-2-8 0,1 15-113,1 0 0,-1 1-1,0-1 1,0 0 0,0 0-1,1 1 1,-1-1 0,0 1 0,0-1-1,0 1 1,0-1 0,0 1-1,0-1 1,0 1 0,0 0 0,0 0-1,0-1 1,-1 1 0,1 0-1,0 0 1,0 0 0,0 0 0,0 0-1,0 0 1,0 1 0,0-1-1,-1 1 1,-4-1-2800,-5 0-4617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9.7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7299,'0'0'12502,"0"132"-9813,0-105-352,0-13-1296,0 0-513,-5-14-464,5-7-6419,0-14 689,0-20-7428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9.8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3986,'0'0'21658,"20"35"-21386,-4-29-208,-1 1-64,11 7-1473,-1 0-2256,-4 14-5011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4.4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63 8196,'0'0'3951,"-1"21"235,-3 150 2724,4-141-5264,0-30-1644,0 0 0,0 1 1,0-1-1,0 0 1,0 1-1,0-1 0,0 0 1,0 0-1,0 1 1,1-1-1,-1 0 0,0 1 1,0-1-1,0 0 0,0 0 1,1 1-1,-1-1 1,0 0-1,0 0 0,0 1 1,1-1-1,-1 0 1,0 0-1,0 0 0,1 1 1,-1-1-1,0 0 0,1 0 1,-1 0-1,0 0 1,1 0-1,-1 0 0,0 0 1,1 0-1,-1 0 1,0 1-1,1-1 0,-1-1 1,0 1-1,0 0 1,1 0-1,12-4-70,-7-1 101,0-1 0,0 1 0,-1-1-1,0 0 1,0-1 0,7-13 0,23-45 214,-15 19-519,11-22-2228,-5 27-4481,-20 29 1325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0.1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0 266 10565,'0'0'8847,"26"-17"-6729,83-60-800,-99 70-1169,0-1 0,-1 1 0,0-1 0,-1-1 0,0 0 0,0 0 0,-1 0 0,0-1 0,-1 0 0,0-1 0,0 1 0,-1-1 0,6-18 0,-11 28-66,0 1-1,1-1 1,-1 0 0,0 1-1,0-1 1,0 0 0,0 0-1,0 1 1,0-1-1,0 0 1,0 0 0,0 1-1,0-1 1,0 0 0,0 1-1,0-1 1,0 0-1,-1 0 1,1 1 0,0-1-1,-1 0 1,1 1 0,0-1-1,-1 1 1,1-1 0,-1 0-1,1 1 1,-1-1-1,1 1 1,-1-1 0,1 1-1,-1-1 1,0 1 0,1 0-1,-1-1 1,0 1-1,1 0 1,-1 0 0,0-1-1,1 1 1,-1 0 0,0 0-1,0 0 1,-2-1 18,0 1 0,1 0 1,-1 0-1,0 0 0,1 1 0,-1-1 0,0 1 1,1-1-1,-1 1 0,0 0 0,1 0 0,-4 2 1,-1 2-50,-1 0 1,1 1-1,1 0 1,-1 0-1,1 1 1,0-1-1,0 2 1,1-1-1,0 0 1,0 1-1,1 0 1,-4 9-1,2-4 87,1-1 0,0 1 1,1 0-1,1 1 0,0-1 0,1 0 0,-1 21 0,3-31-131,0 0 1,1-1-1,-1 1 0,1-1 1,-1 1-1,1 0 0,0-1 1,0 0-1,0 1 0,0-1 1,0 1-1,0-1 0,1 0 1,-1 0-1,1 0 0,0 0 0,0 0 1,0 0-1,0 0 0,0-1 1,0 1-1,0-1 0,0 1 1,0-1-1,1 0 0,-1 0 1,1 0-1,-1 0 0,1 0 0,-1 0 1,1-1-1,-1 1 0,1-1 1,5 0-1,3 1-90,-1-1 1,1 0-1,0-1 0,0 0 0,0-1 1,0 0-1,14-5 0,0-2-705,20-6-1858,-15 8-2775,-17 5-5809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3.8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0 7139,'0'0'13521,"-6"21"-11701,-10 46 238,3 1 1,-9 113 0,22-48-496,0-132-1840,0-13-6662,0 8 5402,0-24-4882,0-11-848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4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6947,'0'0'12670,"22"13"-11758,129 71 124,-145-80-928,0 0 0,0 0 0,-1 1 0,1 0 0,-1 0 0,0 0 0,0 0 0,-1 1 0,0 0 0,0 0 0,0 0 0,-1 1 0,1-1 0,-2 1 0,1 0 0,-1 0 0,0 0 0,0 0 0,-1 0 0,0 0 0,0 0 0,-1 0 0,0 1 0,0-1 0,0 0 0,-3 13 0,2-19-71,1 1 0,-1-1 0,1 1 0,-1-1 0,0 1 0,0-1 0,1 1 0,-1-1 0,0 0 0,0 1 0,0-1 0,-1 0 0,1 0 0,0 0 0,0 0 0,-1 0 0,1 0 0,0 0 0,-1 0 0,1-1 0,-1 1 0,1 0 0,-1-1 0,1 1 0,-1-1 0,1 0 0,-4 1 0,3-1-17,0 1 1,0-1-1,0 1 0,0-1 1,1 1-1,-1 0 1,0 0-1,0-1 1,1 2-1,-1-1 1,1 0-1,-3 2 0,3-2-44,5 14-257,-4-14 271,0 0 1,0 0 0,0 0 0,0 0 0,0 0 0,1 0-1,-1 0 1,0-1 0,1 1 0,-1 0 0,1 0 0,-1 0-1,1-1 1,-1 1 0,1 0 0,-1 0 0,1-1 0,0 1-1,-1 0 1,1-1 0,0 1 0,0-1 0,0 1 0,-1-1-1,3 1 1,92 39 4,-75-31 99,-12-6-114,0 1 0,0 0 0,-1 0-1,1 0 1,10 9 0,-17-12 61,1 1 1,-1-1-1,1 1 1,-1-1 0,0 1-1,0 0 1,0 0-1,1 0 1,-2 0-1,1 0 1,0 0-1,0 0 1,-1 0 0,1 0-1,-1 0 1,1 0-1,-1 0 1,0 0-1,0 0 1,0 0-1,0 0 1,0 1 0,-1-1-1,1 0 1,-1 0-1,1 0 1,-3 4-1,2-3 93,-1 0-1,-1 1 0,1-1 0,-1 0 0,1 0 0,-1 0 0,0-1 0,0 1 1,0 0-1,0-1 0,0 0 0,-1 0 0,1 0 0,-1 0 0,1-1 0,-1 1 1,-5 0-1,-5 3 17,1-2 1,-1 0 0,-22 2-1,24-4-264,3 0 119,0 0-1,0-1 1,1 0 0,-1 0 0,0-1 0,-16-3-1,23 4-144,0-1 0,0 0 0,0 0 0,1 0 0,-1 0 0,0 0 0,1 0-1,-1 0 1,1 0 0,-1-1 0,1 1 0,0-1 0,-1 1 0,-1-4-1,2 2-328,0 0-1,-1 0 0,1 0 1,1 0-1,-1 0 0,0 0 0,1 0 1,0 0-1,0-1 0,-1 1 0,2-6 1,0 5-466,-1-1 0,1 1 1,0-1-1,0 1 1,0 0-1,4-8 1,25-30-8550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4.6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182 0 12310,'0'0'14318,"-19"6"-13360,-58 18-368,76-24-578,-1 1 0,1-1 0,-1 1 0,1-1 0,-1 1 0,1-1 1,-1 1-1,1 0 0,0 0 0,-1 0 0,1 0 0,0 0 0,0 0 1,0 0-1,0 0 0,0 0 0,0 1 0,0-1 0,0 0 0,0 1 1,0-1-1,1 1 0,-1-1 0,1 1 0,-1-1 0,1 1 1,-1-1-1,1 1 0,0-1 0,0 1 0,0-1 0,0 1 0,0 0 1,0 1-1,1 1-28,0-1 0,0 1-1,0-1 1,1 1 0,0-1 0,-1 0 0,1 0 0,0 0 0,0 0 0,4 4 0,8 6-2,0-1 1,1-1-1,21 13 1,25 19 39,-46-31-19,24 22 2,-37-32-3,0 0-1,0 1 1,0-1-1,-1 1 1,1-1 0,-1 1-1,0-1 1,0 1-1,0 0 1,0-1-1,0 1 1,0 0 0,-1 0-1,1 5 1,-1 3-29,1-9 72,-1-1-1,0 1 1,1 0-1,-1 0 1,0 0-1,0 0 1,0-1-1,0 1 1,-1 0-1,1 0 1,0 0-1,-1-1 0,1 1 1,-1 0-1,0 0 1,1-1-1,-1 1 1,0 0-1,0-1 1,0 1-1,0-1 1,-1 1-1,1-1 1,0 0-1,0 0 1,-1 1-1,1-1 1,-1 0-1,1 0 1,-3 1-1,-13 4 133,0-1 0,0 0 0,0-2 0,-32 4 0,-72-4-763,100-3 194,21-1 289,-1 1 0,1 0 0,-1-1 0,0 1 0,1-1 0,-1 1 0,1-1 0,-1 1 1,1-1-1,0 0 0,-1 1 0,1-1 0,-1 0 0,1 1 0,0-1 0,0 0 0,-1 1 0,1-1 0,0 0 0,0 1 0,0-1 0,0 0 0,0 0 0,0 1 1,0-1-1,0 0 0,0 0 0,0 1 0,0-1 0,0 0 0,1-1 0,5-26-2635,-3 21 1648,1 1 1,0 0-1,0-1 1,10-10-1,34-36-6500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4.7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0 0 9076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4.8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9076,'164'49'3522,"-153"-43"512,9-6-1713,16 0-1185,5 0 897,0 0-640,-5 0-961,-5 0-304,0 0-128,-16 0-1056,6 7-1682,-6 0-3312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4.9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1 3522,'0'0'16631,"-15"166"-13381,15-90-721,0 7-656,0-6-625,0-15-575,0-14-529,0-20-128,0-14-32,0-7-320,-10-7-11222,-11-28 3475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6.2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5715,'0'0'17680,"10"0"-15623,38 0-1099,163 4 1789,-171-1-2489,-1 2 0,0 2 1,50 14-1,-81-19-264,1 0 0,-1 0 0,0-1-1,0 0 1,1-1 0,8 0 0,-16 0-386,-1-5-4175,-1-9-1260,-3 6-2169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6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0 11717,'0'0'12710,"22"11"-11443,7 2-923,-8-4-117,0 1 1,0 1 0,23 17-1,-41-25-178,1-1-1,0 1 1,-1 0-1,1 0 1,-1 0-1,0 0 1,0 1-1,0-1 0,0 1 1,-1-1-1,0 1 1,1 0-1,-1 0 1,-1 0-1,1 1 1,-1-1-1,1 0 1,0 8-1,-2-6 45,0 1 0,0-1 1,-1 0-1,0 1 0,0-1 0,0 0 1,-1 0-1,0 0 0,0 0 0,0 0 0,-7 10 1,-6 7 68,-1-1 1,-1 0-1,-2-1 1,-33 31-1,28-29-159,8-6-69,-2-1 1,0 0 0,-35 22 0,32-30-443,16-8-4132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8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6787,'0'0'17992,"113"21"-16855,-62-15-161,-4 1-511,-11-7-289,-11 0-144,-9 0-32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6.4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0 299 1217,'0'0'12645,"28"-27"-10897,87-87-766,-102 102-785,-2 0 0,1-1 0,-2 0 0,1 0 1,-2-2-1,0 1 0,9-20 0,-14 26-107,-4 8 1,1-1-1,-1 1 0,1-1 1,-1 1-1,0-1 1,1 1-1,-1-1 1,0 0-1,0 1 1,1-1-1,-1 1 1,0-1-1,0 0 1,0 1-1,0-1 1,1 0-1,-1 1 1,0-1-1,0 0 1,0 1-1,-1-1 1,1 0-1,0 1 1,0-1-1,0 0 1,0 1-1,-1-1 1,1 1-1,0-1 1,0 0-1,-1 1 1,1-1-1,-1 1 1,0-2-1,-21 1 3080,10 1-1026,11 0-2378,0 0 215,1 0 0,-1 0 1,0 0-1,1 0 1,-1 1-1,0-1 1,1 0-1,-1 0 0,0 0 1,1 1-1,-1-1 1,1 0-1,-1 1 1,1-1-1,-1 0 0,0 1 1,1-1-1,0 1 1,-1-1-1,1 1 1,-1-1-1,1 1 1,-1 0-1,-9 18 32,4 3-58,3-18 49,1 0 1,0 0-1,0 0 0,1 0 0,-1 0 1,1 1-1,0-1 0,0 1 1,0-1-1,1 1 0,0-1 1,0 1-1,0 4 0,-1 16 35,-3-9 3,1 1 0,1-1 1,0 1-1,2 0 0,-1 0 0,5 27 1,-3-43-50,-1 1 1,1-1 0,0 0-1,-1 0 1,1 0-1,0 0 1,0 0 0,0 0-1,0 0 1,0 0-1,0 0 1,0 0 0,1 0-1,-1 0 1,0-1 0,0 1-1,1-1 1,-1 1-1,0-1 1,1 1 0,-1-1-1,1 0 1,-1 1-1,2-1 1,39 2-224,-36-2 172,-2 0-74,0-1-1,1 1 1,-1-1 0,0 0 0,0 0 0,0-1 0,0 1 0,0-1 0,0 0 0,-1 0 0,1 0 0,0 0 0,-1-1 0,0 1 0,1-1 0,2-3 0,5-7-1586,0 1 1,16-27 0,-8 12-3001,-7 10-2419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8.3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0 10789,'0'0'7806,"-3"29"-4989,0 8-1855,-6 133 2761,4 70-1458,4-239-2269,1 1-1,0-1 1,1 0-1,-1 0 0,0 0 1,0 0-1,0 1 1,1-1-1,-1 0 0,1 0 1,-1 0-1,1 0 1,-1 0-1,1 0 0,0 0 1,-1 0-1,1 0 1,0 0-1,0 0 1,0 0-1,0 0 0,0-1 1,1 2-1,0-1-10,0 0-1,1 0 1,-1 0 0,1-1-1,-1 1 1,1-1 0,-1 1-1,1-1 1,-1 0 0,5 0-1,2-1 6,-1 0 0,0 0 0,1-1 0,-1 0 0,15-7 0,-4 0-99,1-1-1,-2-1 0,23-17 1,2-12-2977,-39 34 1778,1 1 0,-1-1 0,-1 0 0,1 0-1,4-12 1,-4-10-5914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8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69 5426,'0'0'17753,"103"0"-17017,-57 0-528,10 0-208,1-13-16,-6-8-2433,-5 7-3282,-15-7-3889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8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10197,'0'0'12325,"123"21"-12309,-87-21-16,0 0-1937,-10 0-3009,-6 0-3506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8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1 9444,'0'0'10821,"-25"125"-10228,25-118-593,25-14-5827,1-21 1297,5-7-3890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9.1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 3954,'124'-61'4933,"-123"60"-4795,0 1-1,-1-1 1,1 1 0,0-1 0,0 1 0,0-1 0,0 1-1,0 0 1,-1-1 0,1 1 0,0 0 0,0 0 0,0 0-1,0 0 1,0 0 0,0 0 0,0 0 0,0 0 0,0 0-1,0 0 1,0 0 0,-1 0 0,1 1 0,0-1 0,0 0-1,0 1 1,1 0 0,-2 16 2215,-1-10-1397,1 3 118,1 0 0,0 0 0,1 1 0,0-1-1,1 0 1,0-1 0,6 14 0,-9-22-1055,1 0 0,0 0 0,0 0 0,0-1 0,-1 1-1,1 0 1,0-1 0,0 1 0,0 0 0,0-1 0,0 0 0,1 1 0,-1-1 0,0 1 0,0-1 0,0 0-1,0 0 1,0 0 0,0 0 0,1 0 0,-1 0 0,0 0 0,0 0 0,0 0 0,0 0 0,2-1 0,31-9-487,-12-1 194,-1-1 0,22-16 0,21-13-222,-61 39 496,0 1 0,0 0 0,-1 0 0,1 0 0,0 0 0,0 0 0,0 0 0,0 1 0,0 0 0,5-1 0,-6 11 1435,0 1-819,0 1 0,1-1 0,0 0 0,1 0 0,0 0-1,8 14 1,-12-24-576,6 0 90,-3-1-97,-2 0-340,9-1-8956,1-5 1887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9.4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0 5763,'0'0'9959,"-9"32"-6179,5-16-3289,-16 59 1988,-14 97-1,-3 186 2278,23 5-3458,14-360-1549,0-13-2625,-1-58-6435,-3 14 1166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9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 10725,'0'0'11157,"128"0"-10789,-71 0-368,-1-14-752,1-6-4979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9.9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12166,'0'0'8481,"-2"22"-5456,-3 7-2432,2-8-144,0 0 0,1 38 0,2-58-444,0-1 0,0 1 0,0 0 0,0 0 0,0 0 0,0 0 1,1 0-1,-1 0 0,0-1 0,1 1 0,-1 0 0,0 0 0,1 0 0,-1-1 1,1 1-1,-1 0 0,1-1 0,0 1 0,-1 0 0,1-1 0,-1 1 0,1-1 1,0 1-1,0-1 0,-1 1 0,1-1 0,1 1 0,1 0-14,0 0 0,0-1 0,0 1 0,0-1 0,0 0-1,0 1 1,0-1 0,5-1 0,3-1-121,0 0 0,-1 0 0,21-8 0,59-42-2410,-89 51 2530,-1 1 0,0 0-1,1-1 1,-1 1 0,0 0 0,1 0-1,-1 0 1,1-1 0,-1 1 0,1 0 0,-1 0-1,1 0 1,-1 0 0,0 0 0,1 0-1,-1 0 1,1 0 0,-1 0 0,1 0-1,-1 0 1,1 0 0,-1 0 0,1 0 0,-1 0-1,0 1 1,1-1 0,-1 0 0,1 0-1,-1 1 1,0-1 0,1 0 0,-1 0-1,1 1 1,-1-1 0,0 0 0,0 1 0,1-1-1,-1 0 1,0 1 0,1-1 0,-1 1-1,0-1 1,0 0 0,0 1 0,0-1 0,1 1-1,-1 25 468,-1-16-225,1 123 4757,0-130-4541,0-5-858,-1-1-1,1 0 0,-1 1 1,1-1-1,0 0 0,0 0 1,0 1-1,0-1 0,1-3 1,0-6-1607,-1-24-4783,0-10-2980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0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0 11109,'0'0'14247,"-10"118"-13575,10-97-448,0-8-224,0 1-224,10-7-2641,1-7-3794,4 0-4322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0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0 592,'0'0'21786,"-16"146"-20425,11-119-1073,0 1-288,0 7-1969,-5-8-3457,5-6-2034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7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1985,'0'0'15279,"0"24"-13017,9 187 2855,-3-155-3417,11-59-1217,-7-8-308,1-1 1,-2 0-1,0-1 1,0 0 0,-1 0-1,10-23 1,4-4-103,-8 16-278,18-33-1462,-17 20-6437,-14 24 1829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0.6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426 1 12454,'0'0'2644,"-23"12"1574,-1-1-3266,2-1-325,0 1 1,0 1-1,1 1 1,-38 30-1,34-20 509,-23 26-1,42-43-957,0 1 0,0 0-1,1 1 1,0 0 0,1-1 0,-1 1 0,1 1 0,-5 16-1,9-24-179,-1 0-1,1 1 0,0-1 0,-1 0 0,1 0 0,0 1 0,0-1 1,0 0-1,0 1 0,0-1 0,0 0 0,1 0 0,-1 1 0,0-1 1,1 0-1,-1 0 0,1 1 0,-1-1 0,1 0 0,-1 0 0,1 0 1,0 0-1,0 0 0,-1 0 0,1 0 0,0 0 0,0 0 0,0 0 1,0 0-1,0-1 0,0 1 0,1 0 0,-1-1 0,0 1 0,0-1 0,0 1 1,0-1-1,1 0 0,-1 1 0,0-1 0,1 0 0,-1 0 0,0 0 1,0 0-1,1 0 0,-1 0 0,0 0 0,1 0 0,0-1 0,7 0-102,0-1 1,0 1-1,0-1 0,0-1 0,-1 0 0,10-4 0,102-59-2307,-120 66 2409,1 0 0,0 0 1,-1 0-1,1 1 0,-1-1 0,1 0 0,0 0 1,-1 1-1,1-1 0,-1 0 0,1 1 1,-1-1-1,1 0 0,-1 1 0,1-1 0,-1 1 1,1-1-1,-1 1 0,0-1 0,1 1 0,-1 0 1,0-1-1,1 1 0,-1-1 0,0 1 1,0 0-1,0-1 0,1 1 0,-1-1 0,0 1 1,0 0-1,0-1 0,0 1 0,0 0 0,0-1 1,-1 2-1,2 3 69,7 25 644,-2 0 0,-1 0 1,-1 1-1,-2-1 1,-1 1-1,-4 37 0,2-56-629,-1-1-1,0 1 1,0-1-1,-2 0 1,1 1-1,-1-1 1,-1-1-1,0 1 0,-1-1 1,0 0-1,0 0 1,-1 0-1,0-1 1,-1 0-1,0-1 1,0 0-1,-1 0 0,0 0 1,-17 9-1,14-9-101,0-2 1,-1 1-1,0-2 0,0 0 0,0 0 0,-1-1 0,1-1 0,-1 0 0,0-1 0,0 0 0,-22-1 1,33-1-99,1 0 0,-1-1 0,1 1-1,-1-1 1,1 0 0,-1 0 0,1 0 0,-1 0 0,1 0 0,0 0 0,-1 0 0,1-1 0,0 1 0,0-1 0,0 0 0,0 0 0,1 0 0,-1 0 0,0 0 0,1 0 0,-1 0 0,1 0 0,0 0 0,0-1 0,0 1 0,0-1 0,0 1 0,0 0 0,1-1 0,-1-4 0,-2-7-1900,1-1-1,0 1 0,2-1 1,0-20-1,5-26-8310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0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0 245 8500,'0'0'5330,"32"-12"-2310,3 0-2346,-5 3-230,-1-2 0,0-1 1,-1-1-1,45-29 0,-61 34-274,-1 2-60,0-1 0,-1 0 1,1-1-1,-1 0 1,-1 0-1,0-1 0,0 0 1,11-17-1,-19 25-24,0 0 0,-1 0 0,1 0 0,0 0 0,-1-1 0,1 1 0,-1 0-1,0 0 1,1-1 0,-1 1 0,0 0 0,0-1 0,1 1 0,-1 0 0,0-1 0,0 1 0,-1-3-1,1 4 9,-1-1-1,1 0 1,-1 1-1,1-1 1,-1 0-1,1 1 1,-1-1-1,1 0 1,-1 1-1,0-1 1,1 1-1,-1-1 1,0 1-1,0 0 1,1-1-1,-1 1 0,0 0 1,0-1-1,1 1 1,-3 0-1,-4-1 220,-1 0-1,1 1 0,0 0 0,-1 0 0,-7 2 1,10-1-507,0 0 223,-1 1 0,1-1-1,-1 2 1,1-1-1,0 0 1,0 1 0,0 0-1,0 0 1,0 1 0,1-1-1,-1 1 1,1 0 0,0 0-1,0 1 1,-4 6-1,-7 9 199,2 0-1,-14 27 0,22-36-28,0 0 0,0 0 0,1 1 0,0 0 1,1 0-1,1 0 0,0 0 0,0 1 0,1-1 0,2 23 0,-1-34-197,0 0-1,1 1 0,-1-1 0,0 0 0,1 0 0,-1 0 1,1 0-1,-1 0 0,1 0 0,0 0 0,0 0 0,-1 0 0,1 0 1,0 0-1,0-1 0,0 1 0,0 0 0,0 0 0,0-1 0,0 1 1,0-1-1,0 1 0,0-1 0,0 1 0,0-1 0,1 0 1,-1 1-1,0-1 0,0 0 0,0 0 0,0 0 0,1 0 0,0 0 1,53-1-758,-45 0 332,12-2-963,-1-1 0,0-1 0,0 0 1,26-12-1,34-10-4223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1.3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0 9989,'0'0'10567,"-5"25"-8016,-16 77-481,18-88-1701,0 0-1,1-1 1,1 1 0,0 16 0,1-15-271,0-15-98,1 1 1,-1-1-1,0 0 1,0 1-1,0-1 0,0 1 1,0-1-1,0 0 0,1 1 1,-1-1-1,0 0 0,0 1 1,0-1-1,1 0 0,-1 1 1,0-1-1,1 0 0,-1 1 1,0-1-1,1 0 1,-1 0-1,0 0 0,1 1 1,-1-1-1,0 0 0,1 0 1,-1 0-1,1 0 0,-1 0 1,0 1-1,2-1 0,18 0-6,18-9-7,-23 2 1,-1 0 0,21-14 0,31-15-145,-61 34 136,-1 0 0,1 0 0,0 1 0,-1 0 0,1 0 0,0 0 0,0 1 0,0-1 0,-1 1-1,1 0 1,0 1 0,6 0 0,-9 0 26,0 0 1,0 0-1,0 0 0,0 0 1,0 1-1,0-1 0,0 1 0,0-1 1,0 1-1,-1 0 0,1 0 1,-1 0-1,1 0 0,-1 0 0,0 0 1,1 0-1,0 2 0,13 41 1312,-10-17-530,-2-1 0,0 48 0,-24-74-7713,11-1 195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2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7235,'0'0'16280,"15"7"-14559,5 3-1145,1-1 0,0-1 0,0-1 1,1 0-1,0-2 0,28 3 0,30-8 134,-56-1-549,0 1 1,-1 1-1,43 6 1,-66-7-212,1 0 1,-1 0-1,1 0 1,-1 0 0,0 0-1,1 0 1,-1 0-1,0 0 1,1 0 0,-1 0-1,1 0 1,-1-1-1,0 1 1,1 0-1,-1 0 1,0 0 0,1-1-1,-1 1 1,0 0-1,0 0 1,1-1 0,-1 1-1,0 0 1,0-1-1,1 1 1,-1 0 0,0-1-1,0 1 1,0 0-1,0-1 1,1 1-1,-1 0 1,0-1 0,0 0-1,3-21-2330,-6-22-5735,-5 22 2489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3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7363,'0'0'15207,"5"152"-12726,5-103-704,-5-8-512,5-13-673,-5-7-304,-5-14-240,0 0-32,0-21-7219,0 0 1024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3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253 15 4210,'0'0'18310,"-9"-2"-16323,4 0-1728,-2 0-31,0 0 0,0 0 0,-1 1 0,1-1 0,-1 2-1,1-1 1,0 1 0,-1 0 0,1 0 0,-1 1 0,-11 3 0,9 0-76,1 1 0,0 1 0,0 0 0,0 0 1,1 0-1,-1 1 0,2 1 0,-1-1 1,1 1-1,0 0 0,1 1 0,0 0 0,0 0 1,1 0-1,0 0 0,1 1 0,-4 10 1,6-12-122,0 0 0,1 0 0,0 0 0,0 0 0,1 0 1,0 0-1,2 9 0,-2-13-31,1 1 0,1-1 0,-1 1 0,1-1 0,-1 0 1,1 0-1,0 0 0,1 0 0,-1 0 0,1 0 0,0-1 0,-1 1 0,6 3 0,9 8 8,0-1 0,1-1-1,1 0 1,0-2 0,25 12 0,110 40-44,-103-44-55,-42-13-34,-19-3 217,-30-3 258,31 0-317,-117 14-1514,143-23-15068,11-10 7468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4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6531,'0'0'3343,"0"23"1094,0 157 3251,10 87 368,-6-205-7286,-1-24-492,-1 2-356,-1-19-2948,-1-179-9537,0 59 5019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4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98 7475,'-39'-81'5880,"31"65"1799,12 16-6396,0 0-1214,0 1-1,1-1 1,-1 1-1,0 0 1,0 1 0,0-1-1,6 3 1,10 4 185,0-1 274,-1-2 7,-2 1 0,34 16 1,-46-20-401,0 1-1,-1 0 1,1 0 0,-1 1-1,0-1 1,0 1 0,0 0-1,0 0 1,-1 1 0,1-1-1,-1 1 1,0-1 0,-1 1-1,4 8 1,-5-9-33,0-1 0,0 0 1,-1 1-1,1-1 0,-1 0 1,0 1-1,0-1 0,0 0 1,-1 1-1,1-1 0,-1 0 0,0 0 1,0 1-1,0-1 0,0 0 1,0 0-1,-1 0 0,0 0 1,1 0-1,-1 0 0,-4 4 1,-5 5-70,0 0 0,0-1 0,-18 13 0,16-13 73,7-7-178,0 1 1,0-1-1,0 0 0,-9 4 1,-2-4-3784,16-9-1025,4-13 1002,10-15-3069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4.5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3410,'0'0'21577,"15"152"-19688,-15-103-528,0-1-465,0-6-704,0-7-128,0-8-64,0-6-16,0-7-1280,0-7-2594,11-7-2785,14 0-3538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4.9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 0 5282,'0'0'16416,"-24"20"-14543,-74 62-294,90-76-1295,1 0-1,0 1 1,0 0-1,-11 15 0,17-20-256,0 1 0,0-1 0,1 0 0,-1 1 0,0-1 0,1 0 0,-1 1 0,1-1 0,0 1 0,0-1 0,0 1 0,0 2 0,1 5-98,-1-9 30,0-1 1,1 1-1,-1-1 1,0 1-1,1-1 1,-1 1 0,1-1-1,-1 1 1,1-1-1,-1 0 1,1 1-1,-1-1 1,1 0-1,0 1 1,-1-1-1,1 0 1,-1 0-1,1 1 1,0-1-1,-1 0 1,1 0-1,0 0 1,-1 0-1,1 0 1,0 0-1,-1 0 1,2 0-1,26-1-658,-21 1 475,-2 0 117,1-1 0,-1 1 1,1-1-1,-1 0 0,1-1 0,-1 1 0,0-1 1,0 0-1,0-1 0,0 1 0,0-1 0,8-6 1,1-2-449,-1-1 1,19-22 0,-10 11-480,-16 19 976,-5 4 807,-1 5 409,-1 20-32,-1 30 1103,2-51-2061,1 0 0,-1-1 1,0 1-1,1 0 0,0-1 0,0 1 0,0 0 1,0-1-1,1 1 0,3 5 0,-5-8-177,1-1-1,0 1 1,-1 0-1,1 0 0,0-1 1,0 1-1,0-1 1,0 1-1,0 0 0,0-1 1,0 0-1,0 1 1,0-1-1,0 0 0,0 1 1,0-1-1,0 0 1,0 0-1,0 0 0,0 0 1,0 0-1,0 0 1,0 0-1,0 0 0,0 0 1,0-1-1,0 1 1,0 0-1,0-1 0,0 1 1,0-1-1,0 1 1,0-1-1,0 1 0,1-2 1,34-28-2000,-29 22 1381,27-25-3361,-2-2-3161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7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1953,'0'0'20777,"134"20"-19928,-88-20-561,0 0-288,-10 0-416,-5 0-2338,-16 0-2928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5.4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62 114 11733,'0'0'7014,"-10"24"-3887,-31 71-1454,39-91-1537,1 0 1,-1 0-1,1 0 0,0 0 1,0 0-1,1 0 0,-1 1 1,1 6-1,0-10-115,0 0 0,1 0 0,-1 0-1,0 0 1,0 0 0,1 0 0,-1 0 0,1 1-1,-1-1 1,1 0 0,-1-1 0,1 1 0,0 0-1,-1 0 1,1 0 0,0 0 0,0 0 0,0-1-1,0 1 1,1 0 0,1 1-19,1-1 0,0 0 1,0 0-1,0 0 0,0-1 0,0 1 0,0-1 1,0 0-1,1 0 0,7-2 0,3 1 177,-5 1-176,-1 0 0,0-1 0,0-1 0,0 1-1,0-1 1,0-1 0,0 0 0,-1 0 0,1-1-1,-1 0 1,0 0 0,0-1 0,0 0 0,-1 0-1,1-1 1,-1 0 0,-1-1 0,1 1 0,6-10-1,9-12-247,-2 0 0,-1-2 0,-1-1 0,-1 0 0,14-39 0,-28 86 6043,10 71-3934,-6-3-1381,-7 108 0,-1-81-344,2-2-139,1-22 0,-11 106 0,9-187 0,0-2 0,-1 1 0,0 0 0,1-1 0,-1 1 0,-1-1 0,1 1 0,-4 6 0,-5-7 0,-147 10 0,153-15 0,0 0 0,0 1 0,0-2 1,0 1-1,0 0 0,0-1 0,0 0 0,0 1 0,1-1 0,-1-1 0,1 1 1,0-1-1,-1 1 0,1-1 0,0 0 0,1 0 0,-1 0 0,0 0 0,-2-6 1,-8-10-4,2-1 1,-13-28 0,15 29-5,6 15-12,-1-5-503,0 0-1,-1 0 1,0 0-1,-1 1 1,0 0-1,-10-11 1,-23-10-7604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6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3378,'0'0'24309,"7"1"-21934,24 8-1863,1-2-1,55 4 1,-29-4-214,9 1-985,85-2 0,-151-6 464,-1-1 0,1 1 0,-1 0 0,1 0 0,-1-1-1,0 1 1,1 0 0,-1 0 0,1-1 0,-1 1 0,0-1 0,0 1 0,1 0 0,-1-1 0,0 1 0,1-1 0,-1 1 0,0 0 0,0-1 0,0 1 0,0-1 0,1 1 0,-1-1 0,0 1 0,0-1 0,0 1 0,0-1 0,0 1 0,0-2 0,-1-17-5297,1 16 3092,0-11-4362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7.2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6003,'0'0'15919,"11"6"-15215,2 1-456,1 0-1,0-1 1,1-1-1,-1-1 1,1 0-1,0 0 1,0-2 0,22 2-1,-14-6-32,-17 2-187,0-1 1,0 1-1,-1-1 0,1 1 0,0 1 1,0-1-1,0 1 0,6 2 1,-11-2 5,0 0 0,-1 0 0,1 0 0,0 0 0,-1 0 0,1 0 0,-1 0 0,1 0 0,-1 0 1,1 0-1,-1 0 0,0 1 0,0-1 0,1 0 0,-1 0 0,0 0 0,0 0 0,0 1 0,0 1 1,-2 30 1100,1-26-1018,-1 5 116,0-1 0,-1 1 0,-1 0 1,0-1-1,0 0 0,-1 0 0,-1 0 1,0 0-1,0-1 0,-9 11 0,-8 8 33,-1 0 1,-29 26-1,-10 1-381,57-52-162,-1 1-657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9.2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422 102 2769,'0'0'15962,"-11"-14"-12920,-35-44-724,42 55-2101,0 0 0,0 0 0,0 0 0,-1 0 0,1 1 0,-1 0 0,0 0 1,0 0-1,0 0 0,0 1 0,0 0 0,0 0 0,0 0 0,0 0 0,0 1 0,0 0 0,-1 0 0,1 1 0,0-1 0,-5 2 0,-17 0 235,24-2-441,0 0 0,0 1-1,0 0 1,0-1-1,0 1 1,0 0 0,0 0-1,1 1 1,-1-1 0,0 1-1,1-1 1,-1 1-1,1 0 1,-1 0 0,1 0-1,0 0 1,0 0 0,0 0-1,0 1 1,0-1-1,1 1 1,-1-1 0,1 1-1,-1 0 1,0 4 0,-4 8 28,1 0 1,0 1 0,-3 24-1,5-23-20,0 0-1,1 0 1,1 1-1,1-1 1,0 1-1,1-1 1,1 0-1,1 0 1,0 0-1,2 0 1,-1 0-1,2 0 1,0-1-1,1 0 1,11 16-1,-2-5-27,-8-17 19,-1 0 0,-1 1-1,0 0 1,0 0 0,-1 0-1,-1 0 1,1 1-1,-2 0 1,0 0 0,0 0-1,1 19 1,-5-30 9,1 0 1,0 0-1,-1 0 0,1 0 1,0 0-1,-1 0 0,0 0 1,1 0-1,-1-1 0,1 1 1,-1 0-1,0 0 0,1-1 1,-1 1-1,0-1 0,0 1 1,0 0-1,0-1 0,1 1 1,-1-1-1,0 0 0,0 1 1,0-1-1,-2 1 0,-30 7 170,22-6-93,-10 2-158,-1-1-1,0-1 0,0-1 1,0-1-1,-36-4 0,23-8-1335,35 12 1104,0-1 0,-1 0 0,1 0 0,0 1 0,-1-1 0,1 0 0,0 0 0,0 0 0,0 1 0,-1-1 0,1 0 0,0 0 0,0 0 0,0 1 0,0-1 0,1 0 0,-1 0 0,0 0-1,0 0 1,0 1 0,1-1 0,-1 0 0,0 0 0,1 1 0,-1-1 0,1 0 0,0-1 0,21-17-6480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9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9172,'0'0'7054,"0"23"-3844,0 181 2285,0-197-5289,0 0-26,0 0-1,0 1 0,1-1 1,0 0-1,2 8 0,-3-13-174,1-1-1,-1 0 0,1 1 0,0-1 1,-1 1-1,1-1 0,0 0 1,0 0-1,0 1 0,0-1 1,0 0-1,0 0 0,0 0 1,0 0-1,0 0 0,1 0 1,-1 0-1,0-1 0,0 1 1,1 0-1,-1-1 0,1 1 1,-1-1-1,1 1 0,-1-1 0,1 0 1,-1 1-1,1-1 0,2 0 1,1-1-20,0 1-1,0-1 1,-1 0 0,1-1 0,0 1 0,-1-1-1,1 0 1,-1 0 0,1 0 0,-1-1 0,0 1-1,0-1 1,0 0 0,0 0 0,5-7 0,7-7-43,-2-1 0,15-22 0,-12 16-88,-11 16 103,-5 6 40,0 1 0,-1-1 0,1 1 0,1-1 0,-1 1 0,0-1 0,0 1 0,0-1 0,1 1 0,-1 0 0,1 0 0,-1 0 0,1 0 0,2-2 0,-3 3 56,0 10 470,0-2-216,1 0 0,0 1 0,0-1-1,1 0 1,0 0 0,1-1 0,5 10 0,-7-14-368,0 0 1,1 0-1,-1-1 1,1 1-1,-1-1 1,1 1-1,0-1 1,4 2-1,-4-2-623,0-1 0,0 1 0,0-1 1,0 0-1,1 0 0,-1 0 0,0-1 0,1 1 0,-1-1 0,4 0 0,19-1-7074,4-5-4867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9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1 11333,'0'0'8980,"-97"131"-6915,81-89 208,6-1-1216,5-6-257,5-7-336,0-8-336,0-6-128,15-7-32,6-7-336,4 0-496,11-14-545,5-20-1120,0-8-1665,0-6-1841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0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 0 11989,'0'0'3335,"-7"28"657,-12 42-1749,-11 85 1,17-62-410,3-28-651,-3 98-1,13-162-1230,2-6-365,1 1 224,-1-1 0,1 1 0,0-1 0,0 1 0,0 0 0,1 0 0,0 1 0,-1-1 0,1 1 0,6-4 0,3-4 45,-5 2 47,1 1-1,0 0 0,0 0 0,1 1 1,0 1-1,0-1 0,20-7 1,-28 13 101,-1 1 0,0-1 0,0 1 0,1 0 1,-1 0-1,0 0 0,0 0 0,1 0 0,-1 0 1,0 0-1,1 0 0,-1 0 0,0 0 0,0 1 0,1-1 1,-1 1-1,0-1 0,0 1 0,0-1 0,0 1 1,1-1-1,-1 1 0,0 0 0,0 0 0,0 0 1,-1 0-1,1-1 0,0 1 0,1 2 0,0 1 139,-1 0-1,1 0 0,-1 0 1,0 0-1,0 0 0,0 1 1,0 4-1,2 9 341,1-1 331,-2 0 0,0 1-1,0 24 1,-2-2-4662,-1-9-7535,1-43-1452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0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0 265 10117,'0'0'9879,"20"-21"-7929,62-69-664,-74 80-1097,0 0-1,0-1 1,-1 0 0,7-15-1,-12 21 41,0 0 0,0-1 0,0 1 0,-1-1 0,0 0 0,0 0 0,0-10 0,-1 14-177,1 1 0,-1 0 0,0 0 1,0 0-1,0 0 0,0 0 0,-1 0 0,1 0 1,0 0-1,0 0 0,-1 0 0,1-1 1,0 1-1,-1 0 0,1 1 0,-1-1 1,0 0-1,1 0 0,-1 0 0,0 0 1,1 0-1,-1 0 0,0 1 0,0-1 0,0 0 1,0 1-1,1-1 0,-1 1 0,0-1 1,0 1-1,0-1 0,0 1 0,-1 0 1,1-1-1,0 1 0,0 0 0,0 0 1,0 0-1,0 0 0,0 0 0,-2 0 1,0 0-26,0 1 0,0 0 0,0-1 1,0 1-1,0 0 0,1 1 1,-1-1-1,0 0 0,1 1 1,-1-1-1,1 1 0,-1 0 1,1 0-1,-4 4 0,0 2 12,0 0-1,0 1 0,0 0 0,1 1 0,1-1 0,-1 1 0,2 0 0,-6 20 0,5-8 225,1-1 0,0 1 1,2 29-1,1-49-251,0 1 0,0-1 0,0 0 0,1 0 0,-1 1 0,1-1 1,-1 0-1,1 0 0,0 0 0,0 0 0,0 1 0,0-1 0,0-1 0,1 1 0,-1 0 0,1 0 1,-1 0-1,1-1 0,3 4 0,-2-3-10,1 0 0,0 1 1,0-1-1,0 0 0,1-1 0,-1 1 0,0-1 1,1 0-1,6 1 0,0-1-281,0 0 0,-1-1 0,1 0-1,0-1 1,-1 0 0,1-1 0,18-5 0,-8-2-1315,0 0 1,26-18 0,-22 12-441,42-25-7023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1.0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 5394,'0'0'10037,"-8"22"-8506,5-14-1331,-12 35 1770,-16 78 1,29-113-1687,-1 31 1038,22-55-1530,140-138-736,-155 150 898,1 0 1,0 0 0,0 0-1,1 1 1,9-5 0,-14 7 99,1 0 1,-1 1-1,1-1 1,0 1 0,-1-1-1,1 1 1,0 0-1,-1 0 1,1 0 0,0 0-1,0 0 1,-1 0-1,1 0 1,0 0-1,-1 1 1,1-1 0,0 1-1,-1-1 1,1 1-1,-1 0 1,1 0-1,-1 0 1,1-1 0,-1 1-1,3 2 1,3 4 273,-1 0 1,1 0-1,-1 0 1,-1 1 0,1 0-1,-1 0 1,-1 0-1,1 1 1,-2 0-1,1-1 1,-1 1 0,0 1-1,-1-1 1,0 0-1,0 0 1,-1 1-1,-1-1 1,1 11 0,-1 6 141,0-3-93,0 0 1,-5 28 0,4-43-378,1-7-139,0-17-2043,0-44-5211,0 25 371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1.3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64,'0'0'18032,"23"5"-15374,160 26 1479,-102-23-2059,131-3-1,-143-5-1747,-68 0-837,-9 0-5522,-17 0-1692,-13 0-7398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7.9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 11013,'0'0'2305,"-3"25"2068,0-6-3472,-4 32 1760,0 73 1,6-114-2309,1 0 0,1-1 0,0 1 0,0-1 0,1 1 0,0-1 0,1 1 0,6 15 0,-7-21-305,1 0-1,-1-1 1,1 1-1,-1-1 1,1 0-1,0 0 1,0 0-1,1 0 0,-1-1 1,1 1-1,-1-1 1,1 0-1,0 0 1,0 0-1,0 0 0,0-1 1,0 1-1,0-1 1,0 0-1,0 0 1,0-1-1,7 1 1,-2-1-51,0 1 0,0-2 1,0 1-1,0-1 1,0-1-1,0 1 1,0-2-1,0 1 0,0-1 1,-1-1-1,0 1 1,1-1-1,-1-1 0,8-5 1,0-2-130,-1-1 0,-1 0 0,0-1 1,-1 0-1,19-26 0,-19 22-419,0 0 0,-2-1 0,0 0 0,-1-1 0,14-38 0,-23 48 574,-6 10 398,-11 13 157,5-1-352,1 2 0,0-1 0,1 1-1,1 1 1,0 0 0,1 0 0,0 0 0,1 1-1,1 0 1,1 0 0,0 1 0,1-1 0,-1 34 0,3-48-220,1 0 1,1 0 0,-1-1 0,0 1 0,0 0 0,1-1 0,-1 1 0,1 0 0,-1-1 0,1 1-1,0-1 1,0 1 0,-1-1 0,1 1 0,0-1 0,0 1 0,1-1 0,-1 0 0,0 0 0,0 0-1,3 2 1,-2-1-4,1-1 0,0 1 0,1-1 0,-1 0 0,0 0 0,0 0 0,0 0 0,1-1 0,-1 1 0,6-1 0,-1 0-192,-1 0 0,1-1 0,0 0 0,0 0 0,-1 0 0,1-1 1,-1-1-1,1 1 0,9-6 0,-1-3-1816,-1-1 0,0-1 1,0 0-1,-2 0 0,18-23 1,-28 32 1407,33-37-8007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1.5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7235,'0'0'12886,"0"132"-8996,0-70-897,5-13-1328,0-8-832,0-13-609,1-14-208,-6-7-16,0 0-2305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2.3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192 0 8948,'0'0'14303,"-25"3"-12993,-77 9-185,99-11-1020,0-1 1,0 1-1,0 0 0,0 0 0,0 0 0,0 0 0,0 0 0,0 1 0,1-1 0,-1 1 0,1 0 0,-1 0 0,1 0 0,0 0 0,-1 0 0,1 0 0,0 1 0,1-1 0,-1 1 0,0-1 0,1 1 0,-1 0 0,0 2 0,0 2 59,0 0 0,1-1 0,0 1 0,1 0 0,0-1 0,0 1 0,1 8-1,-1 1-187,1-8 31,0-1 0,0 1 1,0 0-1,1-1 1,0 1-1,0-1 1,1 1-1,0-1 1,1 0-1,5 9 1,6 7 3,29 32 1,-25-31 13,83 86 10,-101-109-2,-1 0 0,1 0-1,0 0 1,-1 0 0,1 0 0,-1-1 0,1 1-1,-1 0 1,0 0 0,1 0 0,-1 0 0,0 1-1,0-1 1,0 0 0,1 0 0,-1 0 0,0 0-1,-1 0 1,1 0 0,0 0 0,0 0 0,0 0 0,-1 0-1,1 0 1,0 0 0,-1 0 0,1 0 0,-1 0-1,1 0 1,-1 0 0,1 0 0,-1-1 0,0 1-1,1 0 1,-1 0 0,0-1 0,0 1 0,0 0-1,1-1 1,-1 1 0,0-1 0,0 1 0,0-1 0,0 1-1,0-1 1,0 0 0,0 1 0,0-1 0,-1 0-1,-5 2 87,-1 1 0,1-2 0,0 1-1,0-1 1,-13 0 0,15-1-202,0 0 1,0 0-1,0-1 0,0 0 1,0 0-1,0 0 0,0 0 0,-5-3 1,-20-13-6839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2.6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11029,'0'0'7363,"0"152"-3793,0-76-929,0 8-48,5-15-912,0-7-720,-5-6-481,0-15-304,0-20-160,0 0-16,0-14-240,-5-7-721,0 0-1007,-1 0-818,6-28 209,0-21-7267,0-27-1778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2.9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13654,'0'0'8228,"27"15"-7123,4 2-724,19 11 547,70 28 1,-106-50-760,1-1-22,1 1-1,-1 1 1,-1 0 0,1 1-1,-1 1 1,-1 0-1,21 17 1,-32-23-84,0 0 0,-1-1 0,1 1 0,-1 0 0,1 0 0,-1 0 0,0 0 0,0 0 0,-1 1 0,1-1 0,0 0 0,-1 0 0,0 0 0,0 1 0,0-1 0,0 0 0,0 0 0,-2 5 0,1-3 27,0-1-1,0 0 1,0 0-1,0 0 1,-1 0-1,0 0 1,0 0-1,0 0 1,0-1-1,-1 1 1,1-1-1,-6 5 1,-21 15-160,0-1 0,-2-2 0,-1-1-1,0-1 1,-1-2 0,-55 19 0,83-36-4931,3-5 2467,6-9 371,18-18-4010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3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10197,'0'0'9652,"0"180"-6803,-10-97-239,5 0-449,-6-14-785,6-6-591,5-22-545,0-13-208,0-14-16,0-7-32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3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1 8020,'0'0'9257,"-25"18"-6477,-82 62 0,100-75-2382,0 1 0,0 0-1,0 0 1,1 1 0,0-1 0,1 1-1,0 1 1,-8 12 0,11-14-205,0 0 0,0 1 1,1-1-1,0 1 0,0-1 1,0 1-1,1 0 1,0 7-1,0-13-195,1 0 0,-1 0 0,0 0 0,1 0-1,-1-1 1,0 1 0,1 0 0,-1 0 0,1-1 0,0 1 0,-1 0 0,1-1 0,-1 1 0,1-1 0,0 1 0,0 0-1,-1-1 1,1 0 0,0 1 0,0-1 0,-1 1 0,1-1 0,0 0 0,0 0 0,0 1 0,0-1 0,0 0-1,-1 0 1,1 0 0,0 0 0,0 0 0,0 0 0,1 0 0,39-2-127,-34 1 78,1 0-43,-1-1 1,1 1-1,0-1 0,-1-1 1,0 0-1,1 0 0,-1 0 1,0-1-1,-1 0 0,1 0 0,7-7 1,6-7-1106,35-39 0,-35 36 66,-11 9 965,-9 16 406,0 0 0,0 0 0,1 0 1,-1 0-1,1-1 0,0 1 0,0 0 1,0 0-1,3 6 0,-2-2 135,2 3 17,4 27 1227,-8-38-1646,0 0 1,0 1-1,0-1 1,0 0-1,0 1 0,0-1 1,0 0-1,0 1 1,0-1-1,0 0 1,0 0-1,0 1 1,0-1-1,1 0 1,-1 1-1,0-1 1,0 0-1,0 0 0,1 1 1,-1-1-1,0 0 1,0 0-1,1 1 1,-1-1-1,0 0 1,0 0-1,1 0 1,-1 0-1,0 0 0,1 1 1,-1-1-1,0 0 1,0 0-1,1 0 1,-1 0-1,0 0 1,1 0-1,-1 0 1,0 0-1,1 0 0,-1 0 1,0 0-1,1 0 1,-1 0-1,0 0 1,1 0-1,-1-1 1,0 1-1,1 0 1,-1 0-1,0 0 0,0 0 1,1-1-1,-1 1 1,0 0-1,0 0 1,1-1-1,17-12-4419,3-9-1251,4-11-2211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4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 56 3554,'0'0'11856,"-8"21"-7508,-23 67-1725,29-83-2395,0 1 1,1-1-1,-1 1 1,1 0-1,0 0 0,0 0 1,1 0-1,0 0 1,0 0-1,0-1 0,1 1 1,2 9-1,-2-13-204,0 0-1,0 1 0,1-1 1,-1 0-1,1 0 1,0 0-1,0 0 0,0-1 1,-1 1-1,1 0 1,1-1-1,-1 0 0,0 1 1,0-1-1,4 2 0,-1-1 0,0 0-1,-1 0 1,1 0-1,0-1 0,0 0 1,10 2-1,-13-4-14,0 1-1,-1 0 1,1-1-1,0 1 1,0-1-1,0 0 1,-1 0-1,1 0 0,0 0 1,-1 0-1,1 0 1,-1 0-1,1 0 1,-1 0-1,2-3 1,20-25 101,-18 23-87,11-15-152,-2-1 1,0 0-1,-1 0 1,-1-2-1,-2 1 1,0-2-1,-1 1 1,5-30-1,-13 51 3358,0 21-1526,2-6-1406,-1 1 0,0-1 0,-1 1-1,-1-1 1,0 1 0,-2 19-1,0 9 242,18 347-273,-6-34-264,-11-349 0,1-1 0,-1 0 0,0 0 0,0 0 0,-1 1 0,1-1 0,-1 0 0,0-1 0,0 1 0,0 0 0,0 0 0,-5 4 0,-40 43 0,26-31 0,21-19 0,-1 0 0,1 0 0,-1-1 0,0 1 0,1 0 0,-1-1 0,0 1 0,0-1 0,1 1 0,-1-1 0,0 1 0,0-1 0,0 0 0,0 1 0,0-1 0,1 0 0,-3 0 0,3 0 0,-1 0 0,1 0 0,-1 0 0,1 0 0,-1 0 0,1-1 0,-1 1 0,1 0 0,0 0 0,-1-1 0,1 1 0,-1 0 0,1-1 0,0 1 0,-1 0 0,1-1 0,0 1 0,0-1 0,-1 1 0,1 0 0,0-1 0,-1 0 0,-5-31 0,5 24 0,-2 0 0,1-1 0,0 0 0,1 0 0,0 0 0,1 0 0,-1 0 0,2-1 0,-1 1 0,1 0 0,1 0 0,0 0 0,0 1 0,0-1 0,1 0 0,1 1 0,-1 0 0,1-1 0,10-13 0,6-4 0,1 1 0,0 1 0,2 1 0,27-21 0,-26 24 0,-1-1 0,-1-2 0,26-33 0,-27 24-404,-1-1 1,21-50-1,-18 22-4884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5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329 418 3970,'0'0'19145,"-15"-16"-17355,-50-51-419,60 63-1148,1 0 0,-1 0 0,1 0-1,-1 1 1,0-1 0,0 1 0,-1 0 0,-10-4 0,13 6-140,0 1 0,0-1 0,-1 1 0,1-1 0,0 1 0,0 0 1,0 0-1,0 0 0,0 1 0,-1-1 0,1 1 0,-5 1 0,0 2-41,0 0 1,1 1-1,-1 0 0,1 0 0,0 0 0,1 1 0,-1 0 0,-8 12 1,9-12-75,-1 0 92,1 1 0,0-1 0,0 1 0,1 0 1,0 1-1,0-1 0,1 1 0,-1 0 0,2 0 1,-1 1-1,1-1 0,1 1 0,-1-1 0,2 1 1,-2 15-1,3-24-58,0 1 1,0 0 0,0 0-1,0 0 1,0-1 0,1 1 0,-1 0-1,0 0 1,1-1 0,-1 1-1,1 0 1,-1-1 0,1 1-1,-1 0 1,1-1 0,-1 1 0,1-1-1,0 1 1,-1-1 0,1 1-1,0-1 1,-1 1 0,2 0-1,25 7 50,-17-7-31,1 0 0,-1-1 0,20-1 0,-21-2-1,0 0 1,0 0-1,0-1 1,-1 0-1,1-1 1,-1 0-1,0 0 1,0-1-1,-1 1 1,1-2-1,9-11 1,3 0 13,22-19-50,-1-3 0,58-72 0,-86 94-12,0-1-1,-1 1 1,0-2 0,-2 0 0,0 0-1,-2 0 1,0-1 0,-1-1-1,7-41 1,-12 52 309,-2 14 431,-5 20-288,-22 34-362,6-17-39,2 0 25,-45 108 221,57-128-256,1 0 0,1 0 0,1 1 0,1 0 0,-1 36 0,4-54-25,0 0 1,0 0-1,0-1 0,1 1 1,-1 0-1,1-1 1,0 1-1,-1 0 0,1-1 1,1 1-1,-1-1 0,0 1 1,1-1-1,-1 0 1,1 0-1,-1 1 0,1-1 1,0 0-1,0 0 0,0-1 1,0 1-1,1 0 1,-1-1-1,0 1 0,1-1 1,-1 0-1,1 0 0,-1 0 1,1 0-1,0 0 1,3 0-1,1 0-13,0 0-1,0 0 1,-1-1 0,1 0-1,0 0 1,-1-1-1,1 0 1,0 0 0,-1 0-1,1-1 1,-1 0 0,10-5-1,0-2 15,0 0 1,0-2-1,-1 0 0,-1-1 0,0 0 0,19-23 0,70-94-297,-101 127 297,11-15-56,-7 9 52,0 1 0,0-1 1,-1 0-1,0 0 0,0-1 0,6-15 1,-18 41 131,-1 0 0,-1-1 1,-1 1-1,-21 28 1,-26 41 242,56-83-356,-1 0 0,0 1-1,1-1 1,0 0 0,0 1 0,0-1 0,0 1 0,1-1-1,-1 1 1,1-1 0,0 1 0,0-1 0,0 1 0,0-1-1,0 1 1,1-1 0,2 7 0,-2-8-41,0 1-1,0-1 1,1 0 0,-1 0 0,1 1-1,0-1 1,0 0 0,0-1 0,0 1 0,0 0-1,0 0 1,0-1 0,0 1 0,1-1-1,-1 0 1,1 0 0,-1 0 0,1 0 0,-1 0-1,1 0 1,-1-1 0,1 1 0,4-1-1,5 1-496,-1 0 0,0-1-1,0-1 1,0 0 0,0 0-1,20-6 1,-16 3-972,-1-1 0,0-1-1,0 0 1,20-13 0,27-22-6952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5.3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237 0 5298,'0'0'21274,"-19"0"-19654,-63 4-631,79-4-968,0 0-1,1 1 0,-1-1 0,0 1 0,1 0 0,-1-1 1,1 1-1,-1 1 0,1-1 0,0 0 0,0 1 1,-1-1-1,1 1 0,0-1 0,0 1 0,0 0 1,1 0-1,-1 0 0,0 0 0,1 0 0,-1 1 0,1-1 1,0 0-1,-1 1 0,1-1 0,1 1 0,-1-1 1,0 1-1,0-1 0,1 1 0,0 0 0,-1-1 0,1 1 1,0 0-1,0-1 0,1 1 0,-1 0 0,0-1 1,1 1-1,0-1 0,-1 1 0,1-1 0,0 1 0,0-1 1,1 1-1,-1-1 0,0 0 0,1 0 0,0 1 1,-1-1-1,1 0 0,3 2 0,42 36-140,-25-23 109,34 36 1,-54-52 19,0 1 0,0 0 0,-1 0 0,1 0 0,0 0 1,-1 0-1,0 1 0,0-1 0,1 0 0,-1 1 0,-1-1 0,1 1 0,0-1 1,-1 1-1,1-1 0,-1 1 0,0 0 0,1-1 0,-1 1 0,-1-1 0,1 5 0,-2-4 57,1 0 0,-1 0-1,1 0 1,-1 0 0,0 0-1,0 0 1,0-1 0,-1 1-1,1-1 1,-1 0 0,1 1-1,-1-1 1,0 0 0,1-1-1,-6 4 1,-17 9 81,1-1-1,-2-2 1,0 0 0,-33 9 0,17-6-438,40-14-440,2-11-1944,0 8 1705,-1 0 1,1-1-1,1 1 1,-1-1-1,0 1 0,1 0 1,1-5-1,11-13-8466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6.0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18 4194,'0'0'15164,"-4"-10"-7148,3 5-7217,1 2-439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8.0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0 6451,'0'0'13766,"-11"118"-11301,11-90-768,-5-14-977,0-8-687,5 1-33,-5-7-5107,-5-13-623,-6-15-1858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6.5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371 71 4770,'0'0'14505,"1"-9"-12816,3-44 1953,-4 52-3486,-1 0 0,0 1 0,0-1 0,1 0 0,-1 1 0,0-1 0,0 1 0,0-1 0,0 1 1,0-1-1,0 1 0,0-1 0,1 1 0,-1 0 0,0 0 0,0 0 0,-1-1 0,1 1 0,0 0 0,0 0 0,0 0 0,0 0 0,-2 1 0,-30 1 63,27 0-213,0 0-1,0 1 1,1-1-1,-1 1 0,1 0 1,-1 1-1,1-1 0,0 1 1,0 0-1,1 0 1,-1 1-1,1-1 0,0 1 1,0 0-1,1 0 0,-1 1 1,-3 7-1,0 1 55,0 1-1,0-1 1,2 2-1,0-1 0,-6 28 1,8-13 87,1 0 1,1 33-1,1-36-31,1-16-99,0 0 0,1-1 0,0 1 1,1-1-1,0 1 0,1-1 1,0 0-1,0 0 0,6 9 0,-4-7-10,0-1 0,-1 1 0,-1 0-1,0 1 1,3 15 0,-6-25 9,-1 0 1,1 0-1,-1 0 1,0 0-1,1 0 1,-2 0-1,1 1 1,0-1-1,-1 0 1,1 0-1,-1 0 0,0 0 1,0 0-1,0-1 1,0 1-1,-1 0 1,1 0-1,-1-1 1,1 1-1,-3 2 0,0-2 16,-1 0-1,1 0 0,0 0 0,-1 0 1,0-1-1,1 0 0,-1 0 0,0 0 1,0-1-1,0 0 0,-7 1 0,-6 2-145,0-1 0,0-2-1,0 1 1,-1-2 0,1 0-1,-20-4 1,37 4-31,0-1 1,0 1-1,-1 0 1,1-1 0,0 0-1,0 1 1,0-1-1,0 1 1,0-1-1,0 0 1,0 0-1,0 0 1,1 1-1,-1-1 1,0 0-1,0 0 1,1 0-1,-1 0 1,0 0-1,1-1 1,-1 1-1,1 0 1,0 0-1,-1 0 1,1 0-1,-1-3 1,1 2-464,0 0 1,0 0-1,0 0 1,0 0-1,0 0 1,0 0-1,1 0 1,-1 0-1,1 0 1,0 0-1,-1 0 1,1 0-1,0 0 1,0 0-1,0 0 1,0 1-1,2-3 1,28-23-11455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6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8228,'0'0'12718,"0"22"-10413,0 157 2209,0-177-4496,0 0 1,0 0 0,0 0-1,0 0 1,0 0 0,0 0-1,1 0 1,-1 0 0,1-1-1,0 1 1,-1 0-1,1 0 1,0 0 0,0-1-1,0 1 1,0 0 0,0-1-1,0 1 1,3 2 0,-1-3-34,0 1 1,0-1-1,0 0 1,0 0-1,0 0 1,0 0-1,0 0 0,0-1 1,0 1-1,1-1 1,-1 0-1,4 0 1,-1-1-69,0 1 0,0-1 0,0 0 0,0 0 0,0 0 0,0-1 0,0 0 0,-1 0-1,1-1 1,-1 1 0,1-1 0,6-6 0,3-2-248,-2-1-1,23-24 0,6-7-507,-42 43 911,0 1 0,1-1 0,-1 0 0,0 0-1,1 0 1,-1 1 0,0-1 0,1 0 0,-1 0-1,0 1 1,1-1 0,-1 0 0,0 0-1,0 1 1,1-1 0,-1 0 0,0 1 0,0-1-1,0 1 1,0-1 0,1 0 0,-1 1 0,0-1-1,0 0 1,0 1 0,0-1 0,0 1-1,0-1 1,0 0 0,0 1 0,0-1 0,0 1-1,0-1 1,0 0 0,0 1 0,-1-1-1,1 1 1,1 24 41,-1-24 67,-2 27 595,1-21-930,0 0-1,1 0 1,0 0 0,0 0 0,0 0 0,1 0 0,0 0 0,0 0 0,1 0 0,3 11-1,-3-17-375,-1 0-1,1 0 1,-1 0-1,1 0 0,-1 0 1,1 0-1,-1-1 1,1 1-1,0-1 1,-1 1-1,1-1 0,0 1 1,-1-1-1,1 0 1,0 0-1,0 0 0,-1 0 1,1 0-1,2-1 1,3 1-1761,27 0-10388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7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190 1 11797,'0'0'8981,"-148"145"-6837,122-117-63,11 0-480,15-8-688,0-6-817,5-7-96,25-7-96,6 0-417,21-14-655,-1-13-1313,6-15-2930,-6-6-2144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7.4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191 0 10261,'0'0'3988,"-10"25"433,-128 329 5728,130-336-10115,1 0 1,0 0 0,2 0-1,0 1 1,1 0 0,1 0-1,0 19 1,5-37-259,1-1 0,0 0 0,0 0 1,-1 0-1,1 0 0,0 0 0,0 0 0,-1-1 0,5-1 1,100-57-599,-80 45 598,-19 9 197,-1 1-1,1-1 1,0 2-1,0-1 1,0 1 0,0 1-1,1-1 1,-1 1-1,1 1 1,11-1-1,-19 6 461,0 37 709,0-24-718,0 0 1,-1 0-1,-1 0 1,0 0-1,-1 0 1,-7 23-1,8-34-514,1-5-484,0-10-5642,0 0 3512,0-2-563,0-16-6879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7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1 2145,'0'0'13323,"-3"23"-10484,-71 354 7520,62-333-9762,4-20-436,2 0-1,1 1 0,0 0 0,0 27 0,5-51-202,0-2 2,0-1 1,0 0 0,1 0-1,-1 1 1,0-1 0,1 0-1,-1 1 1,1-1 0,0 0-1,-1 1 1,1-1 0,0 1-1,0-1 1,0 1 0,0 0-1,0-1 1,3-1 0,0-2-75,11-14-52,0 1-1,1 0 1,29-23-1,-35 33 66,0 0-1,0 1 1,1 0-1,0 1 1,0 0-1,1 1 1,0 0-1,16-4 1,-27 9 99,-1 0 0,1 0 1,0 0-1,-1 0 1,1 0-1,0 0 0,-1 0 1,1 1-1,0-1 0,-1 0 1,1 1-1,-1-1 1,1 0-1,-1 1 0,1-1 1,-1 1-1,1-1 1,-1 1-1,1-1 0,-1 1 1,1-1-1,-1 1 0,0-1 1,1 1-1,-1-1 1,0 1-1,0 0 0,1-1 1,-1 1-1,0 0 0,0-1 1,0 1-1,0 0 1,6 31 438,-5-23-139,2 18 689,-1 48 1,-2-60-778,0-13-181,0 0-1,0 1 1,0-1-1,-1 0 1,1 0 0,-1 1-1,0-1 1,1 0 0,-1 0-1,0 0 1,0 0 0,-1 0-1,1 0 1,0 0-1,-1 0 1,1 0 0,-1 0-1,-1 1 1,-1 0-6,0 0 0,0-1 0,0 1 0,0-1 0,0 0 0,-1 0 0,1 0 0,-8 1 0,1-1-506,0 0 1,0 0 0,0-1 0,0-1-1,-1 0 1,-20-2 0,31 2 243,0-1 0,0 1 1,0 0-1,1 0 0,-1-1 0,0 1 1,0 0-1,0-1 0,1 1 0,-1-1 1,0 1-1,0-1 0,1 1 0,-1-1 1,0 0-1,1 1 0,-1-1 0,1 0 1,-1 1-1,1-1 0,-1 0 0,1 0 1,0 0-1,-1 1 0,1-1 0,0 0 1,-1 0-1,1 0 0,0 0 0,0 0 1,0 1-1,0-1 0,0 0 1,0 0-1,0 0 0,0 0 0,0 0 1,1-1-1,-1-19-8338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8.2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246 1 2945,'0'0'16250,"-22"5"-14107,-73 22-169,89-25-1720,-1 0 0,0 1 0,1 0 1,0 0-1,-1 0 0,1 1 0,1 0 0,-1 0 0,0 0 1,1 1-1,-8 8 0,5-4 17,0-1-1,-1-1 1,-13 10 0,20-16-466,7-1-612,1-2 580,-1 1 0,0 0-1,0-1 1,0 0-1,0 0 1,0-1-1,0 1 1,-1-1 0,1 0-1,-1 0 1,0 0-1,7-8 1,-7 7 249,0 1 0,0-1-1,0 1 1,1 0 0,-1 0 0,1 0 0,-1 0-1,1 1 1,0 0 0,0 0 0,0 0 0,0 1-1,10-2 1,-9 19 1320,-1 11-413,-2 0-1,-1 0 0,-1 44 1,-2-39-948,2-32-794,1 0 0,-1 1 0,0-1 1,0 0-1,0 0 0,1 0 0,-1 0 0,0 0 0,0 0 0,0 0 0,1-1 0,-1 1 0,0 0 0,0-1 0,0 1 0,2-1 1,11-17-9124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8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0 1 10981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8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10981,'82'0'3284,"-66"0"248,-16 3-1224,-8 80 5297,1 3-6432,24-85-2425,-12-2 1085,1 0 0,0 0 0,-1-1-1,1 0 1,-1 0 0,0 0 0,1 0-1,-1-1 1,0 0 0,0 0 0,-1 0-1,1-1 1,6-6 0,-6 5-50,1 1 0,-1-1-1,1 1 1,0 1 0,0-1 0,0 1 0,1 0 0,7-2 0,-13 5 240,-1 0 0,1 0 0,-1-1 1,1 1-1,0 1 0,-1-1 0,1 0 0,0 0 0,-1 0 0,1 0 1,0 0-1,-1 0 0,1 1 0,-1-1 0,1 0 0,0 1 1,-1-1-1,1 0 0,-1 1 0,1-1 0,-1 1 0,1-1 0,-1 0 1,0 1-1,1-1 0,-1 1 0,1 0 0,-1-1 0,0 1 0,1-1 1,-1 1-1,0-1 0,0 1 0,0 0 0,1-1 0,-1 1 0,0 1 1,4 32 1805,-3-14-413,4 1-264,-5-21-1230,1 1 0,-1-1 1,0 1-1,1-1 0,-1 1 0,0-1 0,1 1 1,-1-1-1,1 1 0,-1-1 0,1 0 0,-1 1 1,1-1-1,-1 0 0,1 1 0,-1-1 0,1 0 1,0 0-1,-1 1 0,1-1 0,-1 0 0,1 0 1,0 0-1,-1 0 0,1 0 0,-1 0 0,1 0 1,0 0-1,-1 0 0,1 0 0,0 0 0,-1 0 1,1 0-1,0-1 0,1 1-1145,8-4-3304,4-13-2359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9.1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13126,'0'0'13366,"-1"20"-12208,-2 65-472,2-84-657,1 1 1,0 0 0,0-1 0,0 1 0,1-1 0,-1 1 0,0 0-1,1-1 1,-1 1 0,1-1 0,-1 1 0,2 1 0,-2-2-43,1-1 0,-1 1 1,0-1-1,1 1 0,-1-1 1,1 0-1,-1 1 0,1-1 1,-1 0-1,1 1 1,-1-1-1,1 0 0,-1 0 1,1 1-1,-1-1 0,1 0 1,0 0-1,-1 0 0,1 0 1,-1 0-1,2 0 0,1 0-94,0-1-1,-1 1 1,1-1-1,0 0 0,0 0 1,-1 0-1,1-1 1,3-1-1,-3 1 65,96-59-1424,-19 11-556,-58 41 1335,-21 9 698,-1-1-1,1 1 1,-1 0-1,1 0 1,-1 0-1,1 0 1,-1 0-1,1 0 1,-1 0 0,1-1-1,-1 2 1,1-1-1,-1 0 1,1 0-1,-1 0 1,1 0 0,-1 0-1,0 0 1,1 0-1,-1 1 1,1-1-1,-1 0 1,1 0-1,0 1 1,-1 6 344,-1-5-197,1 49 2773,-9 59 1,9-110-2925,0 1-1,0-1 1,0 0-1,0 1 1,0-1-1,1 1 1,-1-1 0,0 1-1,0-1 1,0 1-1,1-1 1,-1 0-1,0 1 1,1-1 0,-1 0-1,0 1 1,1-1-1,-1 0 1,0 1-1,1-1 1,-1 0-1,1 0 1,-1 1 0,0-1-1,1 0 1,-1 0-1,1 0 1,-1 1-1,1-1 1,-1 0 0,1 0-1,-1 0 1,0 0-1,1 0 1,-1 0-1,1 0 1,-1 0 0,1 0-1,-1 0 1,1-1-1,-1 1 1,1 0-1,-1 0 1,1 0-1,-1 0 1,0-1 0,1 1-1,0-1 1,37-10 161,-15 3-124,4 7-54,-26 2 29,0 1 1,0-1-1,0 1 0,0-1 0,0 1 1,0 0-1,-1-1 0,1 1 0,0 0 0,-1-1 1,0 1-1,1 2 0,0-1 57,-1-1-61,5-2-1621,-1 1 25,1 0-1,0-1 0,0 0 1,-1 0-1,1-1 1,0 1-1,-1-1 0,7-2 1,23-8-9263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9.5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7 10533,'0'0'19667,"-7"-7"-17185,1 7-2476,1 1 0,-1-1 0,0 1 0,1 0 0,-1 0 0,0 1 0,1-1 0,0 1 1,-1 0-1,1 1 0,0 0 0,0-1 0,-8 7 0,13-9-23,-1 1 0,0-1 0,1 1 0,-1-1 0,1 1 0,-1-1 0,1 1 0,-1-1 0,1 1 0,-1-1 0,1 1 0,0-1 0,-1 1 0,1 0-1,0-1 1,-1 1 0,1 0 0,0-1 0,0 1 0,0 0 0,0-1 0,0 1 0,-1 0 0,1-1 0,0 1 0,1 0 0,-1 0 0,0-1 0,0 1 0,0 0 0,0-1 0,1 2 0,-1 0-80,0 244 70,0-245 150,-1 1-109,1 0 1,-2 0-1,1 0 1,0 0-1,0 0 1,-1 0-1,1-1 0,-1 1 1,1 0-1,-1-1 1,1 1-1,-1-1 0,0 0 1,-3 2-1,-34 17 271,21-11-223,16-8-283,-1 0 0,0 1 1,0-1-1,1 0 0,-1-1 0,0 1 1,0 0-1,-5-1 0,7 0 82,1 0 0,-1 0 0,0 0 0,1 0 0,-1 0 0,0 0 0,1 0 0,-1 0 0,1 0 0,-1 0 0,0-1 0,1 1 0,-1 0 0,1-1 0,-1 1 0,0 0 0,1-1 0,-1 1 0,1-1 0,-1 1 0,1-1 0,-1 1 0,1-1 0,0 1 0,-1-1 0,1 1 0,0-1 0,-1 1 0,1-1 0,0 0 0,0 1 0,-1-1 0,1 0 0,0 1 0,0-1 0,0 0 0,0 1 0,0-1 0,0 0 0,0-19-8689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8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91 8116,'0'0'13174,"41"-7"-13046,-10 0-128,10-14-1073,0 1-2832,0-15-3955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9.7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0 153 16295,'0'0'13831,"16"-104"-19498,-11 56-14966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8:20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5330,'0'0'0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13:48.7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2 3169,'4'-2'23263,"-3"4"-21797,-1 67 986,-20-69-2017,21-19-547,0 16 105,1 1 0,-1 0 0,1 0 0,-1 0 0,1 0 0,0 0 0,0 0 0,0 0 0,0 0 0,0 1 0,0-1 0,0 1 0,1-1 1,-1 1-1,0 0 0,1 0 0,-1 0 0,4-1 0,11-6-5,-10 6 1756,-18 2-1511,-24 0-385,20 0-5411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13:49.2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283 48 7940,'0'0'14420,"-19"-10"-12657,-63-24-346,80 33-1355,-1 0 1,1 1 0,0-1-1,0 1 1,0 0 0,-1 0-1,1 0 1,0 0 0,-1 0-1,1 0 1,0 0 0,0 1-1,0-1 1,-1 1 0,1 0-1,0-1 1,0 1 0,0 0-1,0 0 1,0 1-1,0-1 1,0 0 0,1 0-1,-1 1 1,0 0 0,1-1-1,-1 1 1,-2 3 0,1-1 110,-1 1 22,0 0 1,0 0-1,1 0 1,0 1-1,0-1 1,0 1-1,1 0 1,-3 9-1,3-11-159,1 0 0,1 0-1,-1 0 1,0-1 0,1 1-1,0 0 1,0 0 0,0 0-1,0 0 1,1 0 0,-1 0-1,1 0 1,0-1 0,3 7-1,3 1 15,1-1 1,0 1-1,0-2 0,1 1 0,1-2 0,-1 1 0,17 10 0,28 27 16,-50-42-49,3 3-12,0 1 1,0-1-1,0 1 0,7 13 0,-13-19 18,0 0-1,0 0 1,0 0 0,0 0-1,0 0 1,-1 0 0,1 0-1,-1 0 1,1 0 0,-1 1-1,0-1 1,0 0 0,0 0-1,0 0 1,0 0 0,0 1-1,-1-1 1,1 0 0,-1 0 0,1 0-1,-1 0 1,0 0 0,0 0-1,0 0 1,0 0 0,0 0-1,-3 3 1,-5 2 104,-1 0 1,0 0-1,0-1 0,0-1 1,-1 1-1,0-2 1,-11 4-1,6-3-203,1-2-1,-1 0 1,0-1 0,1 0-1,-1-1 1,-27-2 0,11 0-1153,32 1 1098,-1 0 1,1 0-1,0 0 1,-1-1 0,1 1-1,0 0 1,-1 0-1,1-1 1,0 1 0,-1 0-1,1 0 1,0-1-1,-1 1 1,1 0 0,0-1-1,0 1 1,-1 0-1,1-1 1,0 1 0,0-1-1,0 1 1,0 0-1,-1-1 1,1 1 0,0-1-1,0 1 1,0 0-1,0-1 1,0 1 0,0-1-1,0 1 1,0-1-1,0 1 1,0 0 0,0-1-1,1 1 1,-1-1-1,0 1 1,0 0 0,0-1-1,1 0 1,7-20-4964,14-5-2571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13:49.5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0 7652,'0'0'13195,"4"28"-10367,-2-12-2364,7 38 1835,1 99-1,-9-84-815,-16 122 1,-7-7-3125,22-361-10402,0 89 3628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13:49.8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1425,'0'0'20614,"28"9"-19024,91 32-344,-110-39-1053,-1 1 0,1 1 0,-1-1 0,0 1 0,0 1 0,0 0 0,-1 0 0,11 10 0,-10-8 23,-4-4-87,0 1 0,-1-1 0,1 1 0,-1 0 0,0 0 0,0 0 0,-1 1 0,1-1 0,-1 1 0,0-1 0,0 1 0,1 8 0,0-1 352,-2 0-1,0 0 1,0 19-1,-1-30-446,0 0-1,-1 0 0,1 0 1,0-1-1,-1 1 0,1 0 1,-1 0-1,1 0 1,-1-1-1,1 1 0,-1 0 1,0-1-1,1 1 0,-1 0 1,0-1-1,0 1 0,1-1 1,-1 1-1,0-1 0,0 1 1,0-1-1,-1 1 1,-1 0 71,-75 37 373,57-30-476,1 2 1,-1 0-1,-20 15 1,-46 36-1292,86-60 214,26-22-21626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13:50.2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0 1393,'0'0'16991,"0"26"-14435,-1 164 2265,-1-134-3394,-3 0-1,-19 86 0,24-141-2078,-5 11 1283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13:50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273 0 10389,'0'0'13174,"-25"4"-11392,-6 0-1231,-44 13 0,69-15-456,0 0 0,0 1 1,0 0-1,0 0 1,1 0-1,-1 1 0,1 0 1,0 0-1,0 0 0,1 1 1,-6 6-1,1 1 229,1 0 1,0 0-1,-6 16 1,3-8 117,8-14-363,0 1-1,0-1 1,0 0 0,1 1 0,0 0 0,1-1 0,-1 1-1,1 0 1,0 0 0,1 9 0,0-15-80,0-1 0,0 0 0,0 0 0,0 0 0,0 0 0,0 0 0,0 0 0,0 1 0,0-1 0,0 0 0,0 0-1,0 0 1,0 0 0,0 0 0,0 0 0,0 0 0,0 1 0,0-1 0,0 0 0,0 0 0,0 0 0,0 0 0,0 0 0,0 0 0,0 0 0,0 1 0,0-1 0,1 0 0,-1 0 0,0 0 0,0 0 0,0 0 0,0 0 0,0 0 0,0 0 0,0 0 0,1 0 0,-1 0 0,0 0 0,0 0 0,0 0 0,0 0 0,0 0 0,0 0 0,1 0-1,-1 0 1,0 0 0,0 0 0,0 0 0,0 0 0,0 0 0,0 0 0,1 0 0,-1 0 0,0 0 0,0 0 0,6 0-15,-1 0 0,1 0 1,-1-1-1,1 0 0,-1 0 0,1 0 0,-1-1 0,0 1 0,1-1 0,-1-1 1,0 1-1,0-1 0,-1 0 0,1 0 0,0 0 0,-1 0 0,0-1 1,5-5-1,57-43-284,27-24-532,-93 76 831,0-1 0,1 1-1,-1-1 1,0 1-1,0 0 1,1-1-1,-1 1 1,0-1 0,1 1-1,-1 0 1,0-1-1,1 1 1,-1 0-1,0 0 1,1-1 0,-1 1-1,1 0 1,-1 0-1,1-1 1,-1 1-1,0 0 1,1 0 0,-1 0-1,1 0 1,-1 0-1,1 0 1,-1 0-1,1 0 1,-1 0 0,1 0-1,-1 0 1,1 0-1,-1 0 1,1 0-1,-1 0 1,1 1 0,-1-1-1,0 0 1,1 0-1,-1 0 1,1 1-1,-1-1 1,0 0-1,1 1 1,-1-1 0,0 0-1,1 1 1,4 21 370,-4-17-275,-1-2-11,2 11 129,1-1 0,0 1 0,1-1 0,0 0 0,1 0-1,7 14 1,-11-26-300,4-1-4692,11-2-3216,-1-10 806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13:51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24 109 10053,'0'0'10546,"0"23"-9524,0 71-454,-1-88-523,1-1-1,1 0 1,-1 1 0,1-1-1,0 0 1,0 0 0,0 0-1,3 6 1,-3-10-41,-1 0 0,1 0 0,-1 0-1,1 0 1,-1 0 0,1 0 0,0-1-1,-1 1 1,1 0 0,0 0 0,-1-1-1,1 1 1,0-1 0,0 1 0,0 0 0,0-1-1,0 0 1,0 1 0,0-1 0,0 0-1,0 1 1,0-1 0,0 0 0,1 0-1,1 0 7,0-1-1,0 0 1,0 0-1,0 0 1,0 0-1,-1-1 1,1 1-1,-1-1 1,1 0-1,-1 0 1,1 0-1,-1 0 0,0 0 1,0 0-1,0 0 1,0-1-1,3-4 1,19-34-160,23-54 0,10-16-263,-48 98 1517,-4 13 3090,-4 24 1476,-1-14-7132,-2 143 1835,-7 0-1,-56 299 1,63-440-373,-1-1 0,-1 0 0,0 1 0,0-1 0,-1-1 0,-1 1 0,0-1 0,0 0 0,-1 0 0,-14 16 0,17-23 0,1-1 0,0 1 0,-1-1 0,1 0 0,-1 0 0,-8 2 0,11-3 0,-1 0 0,0 0 0,0-1 0,0 1 0,0-1 0,0 1 0,0-1 0,0 0 0,0 0 0,0 0 0,0 0 0,0 0 0,0 0 0,0-1 0,0 1 0,0-1 0,-3 0 0,2-2 0,1-1 0,0 1 0,0 0 0,0-1 0,0 1 0,0-1 0,1 0 0,0 1 0,-1-1 0,1 0 0,1 0 0,-2-8 0,0-1 0,0-1 0,0 0 0,1 1 0,1-1 0,0 0 0,1 0 0,1 1 0,0-1 0,1 1 0,7-21 0,-6 24 0,1 1 0,0-1 0,0 2 0,1-1 0,0 0 0,1 1 0,0 0 0,15-12 0,71-51 0,-64 50 0,29-16 96,-35 24-226,-1-1 0,23-21 0,-39 30-89,-1 0 0,1 0 0,-1-1 0,-1 0 0,1 0 0,-1 0 0,0-1 0,0 1 0,-1-1 1,0 0-1,0 0 0,2-8 0,-3-6-9207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5:17.47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8.5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5955,'0'0'11333,"0"28"-8580,0 187 1823,0-170-4117,5 148 1828,-2-161-2045,1-1 0,2 0 0,1 0 0,13 35 0,-18-82-10016,-3 5 5139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5:18.63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0 285,'6'5,"1"-1,-1 1,1-2,0 1,0-1,1 0,-1 0,0-1,1 0,-1 0,1-1,0 0,0 0,9-1,3 2,102 6,189-10,117-35,-94-5,139-13,-348 48,121-16,193-76,-262 55,-162 40,7-2,1 1,-1 1,27-1,-44 5,1 0,-1 0,0 0,0 1,1 0,-1 0,0 0,0 0,0 1,0 0,-1 0,1 0,0 1,-1 0,1 0,-1 0,0 0,0 0,4 6,1 0,-1 1,2-1,0 0,0-1,0-1,1 1,0-1,0-1,24 9,-12-7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5:20.01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0,'144'7,"196"33,-173-16,34 0,295-3,-69-21,-380 3,1 2,-1 2,0 2,-1 2,0 2,73 32,-104-40,-1 0,1-1,0-1,0 0,0-1,31 1,-22-3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6:31.21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0 119,'4'-2,"-1"0,1 0,-1 0,1 0,0 1,0-1,0 1,0 0,0 0,0 1,0-1,0 1,5 0,10-2,617-39,-342 29,715-4,-771 17,-213-3,-1 0,33-8,28-2,397 7,-267 7,236 30,-193-8,-168-17,425 17,-471-24,0-2,49-8,5-2,0 4,156 8,-105 2,328-2,-454 2,-1 0,40 9,-38-6,0-1,26 2,-22-6,-4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6:34.22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32,'1360'0,"-1321"-2,67-12,-66 8,64-3,-56 9,0 2,85 15,-69-8,0-4,0-2,72-6,-19 1,102 2,-194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6:40.26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0 146,'56'0,"83"-12,82-3,-106 10,96-22,15-2,178 28,-193 3,956-2,-904-14,-35 0,139 14,102-2,-291-12,26 0,-128 13,-48 1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6:45.50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1,'1'2,"-1"0,0 0,1 0,0 0,-1 0,1 0,0 0,0 0,0 0,0 0,1-1,-1 1,0 0,1-1,-1 1,1-1,-1 1,1-1,0 0,0 0,0 0,-1 0,1 0,0 0,4 1,3 1,0 0,1-1,-1 0,14 1,360 21,-362-23,517 4,-413-19,30-1,-117 15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6:49.42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0 232,'126'1,"245"-5,-2-26,-38-4,-210 25,56-2,69-6,5 4,-25 3,194-6,-207 13,57-15,-167 9,13-1,181-10,487 21,-598-16,3 1,-165 14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7:42.72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59,'1265'0,"-904"-23,-329 20,79-11,88-4,435 18,-279 1,-335-1,-4-1,0 1,0 1,0 0,0 1,21 6,-22-2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7:44.458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0,'521'0,"-510"0,0 1,0 0,0 1,-1 0,12 4,-3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6:40.0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9 176,'0'0'2113,"0"-9"-2113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8.1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168 1 8772,'0'0'11896,"13"10"-10471,3 4-995,8 6 702,47 33 0,-66-50-988,0 0 0,-1 0 0,1 1-1,-1-1 1,0 1 0,6 6 0,-9-9-108,0 1-1,0 0 1,0-1 0,0 1 0,0-1-1,0 1 1,-1 0 0,1 0-1,-1 0 1,1-1 0,-1 1 0,1 0-1,-1 0 1,0 0 0,0 0 0,0 0-1,0 0 1,0-1 0,-1 1 0,1 0-1,0 0 1,-1 0 0,0 0 0,1-1-1,-1 1 1,-1 2 0,-7 11 130,-2 1-1,0-1 1,-25 26-1,-49 41 108,58-56-202,12-12-26,-6 6 94,-1 0 0,0-2-1,-42 27 1,64-44-285,0-1-1,0 0 1,-1 0-1,1 0 1,0 0-1,0 1 1,0-1-1,-1 0 1,1 0-1,0 0 1,0 0 0,0 0-1,-1 0 1,1 0-1,0 0 1,0 1-1,-1-1 1,1 0-1,0 0 1,0 0 0,0 0-1,-1 0 1,1 0-1,0 0 1,0 0-1,-1-1 1,1 1-1,0 0 1,0 0-1,-1 0 1,1 0 0,0 0-1,0 0 1,0 0-1,-1 0 1,1-1-1,0 1 1,0 0-1,0 0 1,0 0 0,-1 0-1,1-1 1,0 1-1,0 0 1,0 0-1,0-1 1,8-16-6881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8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0 369 2417,'0'0'15212,"15"1"-13304,-10-1-1802,8 2 266,1-1-1,-1-1 0,1 0 1,-1-1-1,1-1 1,-1 0-1,0 0 1,0-2-1,17-5 0,-17 2-243,0 0 0,-1-1 0,0 0-1,0-1 1,-1-1 0,0 1 0,0-2 0,-2 1-1,1-2 1,-1 1 0,-1-1 0,10-17 0,-10 13-164,0 0 0,-1-1 1,-1 0-1,-1 0 0,0-1 1,-1 0-1,-1 1 0,-1-1 1,0-27-1,-1 45 37,-1-1 0,0 1-1,0-1 1,0 1 0,0 0 0,0-1 0,0 1 0,0 0-1,-1-1 1,1 1 0,0-1 0,0 1 0,0 0-1,0-1 1,0 1 0,-1 0 0,1-1 0,0 1 0,0 0-1,-1-1 1,1 1 0,0 0 0,0 0 0,-1-1 0,1 1-1,0 0 1,-1 0 0,1-1 0,0 1 0,-1 0 0,1 0-1,0 0 1,-1 0 0,1 0 0,0 0 0,-1-1-1,1 1 1,-1 0 0,1 0 0,0 0 0,-1 0 0,1 0-1,-1 0 1,1 1 0,0-1 0,-1 0 0,1 0 0,0 0-1,-1 0 1,1 0 0,0 0 0,-1 1 0,1-1-1,0 0 1,-1 0 0,1 1 0,0-1 0,-1 0 0,1 0-1,0 1 1,0-1 0,-1 0 0,1 1 0,0-1 0,0 0-1,0 1 1,-1-1 0,-3 5 96,0 0-1,0 1 1,0-1 0,0 1-1,1-1 1,0 1 0,0 0 0,-3 9-1,-15 56 784,19-66-781,-4 26 596,1 1 1,2-1 0,0 53-1,3-81-665,0 0-1,1 0 0,-1 0 0,1 0 1,-1 0-1,1-1 0,0 1 0,0 0 1,0 0-1,0-1 0,1 1 0,-1-1 1,1 1-1,0-1 0,-1 1 1,1-1-1,0 0 0,0 0 0,1 0 1,-1 0-1,0 0 0,1-1 0,-1 1 1,1-1-1,-1 1 0,1-1 0,0 0 1,5 1-1,4 2-143,1-2 1,-1 1 0,1-2-1,-1 0 1,17 0 0,-28-2-19,1 1 1,-1 0-1,1 0 1,-1-1 0,1 1-1,-1-1 1,0 1-1,1-1 1,-1 0 0,0 1-1,0-1 1,1 0-1,-1 0 1,0 0 0,0 0-1,0 0 1,0 0-1,0 0 1,0 0 0,0 0-1,-1-1 1,1 1-1,0 0 1,0-3 0,10-36-5239,-9 6-2655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29.13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 1 2817,'0'0'19759,"-6"0"-17921,-14 1 421,35 3 568,30 8-2257,61 17-254,-80-24-310,0 1 1,-1 2 0,0 0 0,29 15-1,-52-21-7,-1 0-1,1 0 0,0 0 0,-1 0 0,0 0 1,1 1-1,-1-1 0,0 1 0,0-1 1,0 1-1,0-1 0,-1 1 0,1-1 1,-1 1-1,0 0 0,0-1 0,1 1 1,-2 0-1,1 3 0,0 5 31,-1 1 0,0-1 0,-4 17-1,-6 3 21,0-1-1,-2-1 0,-19 33 0,11-22-3,-17 46 0,27-58-56,1 1-1,2 0 1,1 0-1,2 1 1,0 0-1,0 44 1,5-73 0,1 0 0,-1 1 0,0-1 0,0 0 0,1 0 0,-1 0 0,1 0 0,-1 0 0,1 0 1,-1 0-1,1 0 0,0 0 0,-1 0 0,1-1 0,0 1 0,0 0 0,0 0 0,-1-1 0,1 1 0,0 0 0,0-1 0,0 1 0,0-1 0,0 1 0,0-1 0,1 1 0,-1-1 0,0 0 0,0 0 0,0 1 1,0-1-1,0 0 0,0 0 0,1 0 0,-1 0 0,1-1 0,2 1-43,-1 0 0,0 0 0,1-1 0,-1 1 0,0-1 0,1 0 0,-1 0 0,0 0 0,0 0 0,0 0 0,0-1 0,4-2 0,17-20-93,-22 16 91,-2 7 254,1 4-164,0 0 1,0 0 0,-1 0 0,0 0 0,1 0-1,-1 0 1,0 0 0,-1 0 0,1 4 0,0 23 30,9 19 107,1-2 81,6 83 0,-12 133 141,12 193 207,3-359-482,-13-72-5,-1 1 1,-1 0-1,1 26 0,-5-51 276,-19-5-5646,-1-18-3465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1.7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82 1 1185,'0'0'14406,"-11"33"-12240,-34 114-210,37-115-1122,2 0 1,1 1-1,1 0 0,2 0 1,4 59-1,-1-25 83,-1-44-758,5 93 776,-4-105-872,1 1-1,1 0 0,0-1 0,0 1 1,1-1-1,1 0 0,8 15 0,-12-24-122,16 22-4040,-8-21 972,-3-16 380,-1-10-3634,-4-3-4060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2.0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 1 3586,'0'0'8355,"-19"156"-5169,19-86-1105,-7 0-48,7-1-240,0-16-497,0-1-255,0-17-641,0-18-368,0 1-32,0-10-176,0-34-6067,0-26 1425,0-18-3474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2.5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8196,'0'0'8999,"26"0"-8164,83 3-139,-100-2-609,-1 0-1,1 0 1,-1 1 0,0 0-1,0 1 1,11 4 0,-15-5 21,0 0-1,0 1 1,0-1-1,-1 1 1,1 0 0,-1 0-1,1 0 1,-1 1 0,3 4-1,-4-4 163,0 0 0,-1 0 0,1 1-1,-1-1 1,0 1 0,0-1 0,0 1-1,-1-1 1,0 1 0,0-1 0,0 1-1,0 0 1,-2 4 0,2 12 892,-1-17-1091,1-1 1,0 0 0,-1 1 0,0-1-1,1 1 1,-1-1 0,-1 0 0,1 1 0,0-1-1,-1 0 1,1 0 0,-1 0 0,-3 3-1,-33 33 840,-2 1-503,39-39-421,17 8-686,0-4 692,0-1 0,1 0 0,23 1 0,-29-4 27,0 0-1,0 0 1,0 1-1,0 1 1,0 0-1,-1 0 1,1 1-1,-1 0 1,0 1-1,15 9 1,-23-12 20,0 0 0,0 0 0,-1 0 0,1 1 0,-1-1 0,0 0 0,1 0 0,-1 1 0,0-1 0,-1 1 0,1-1 0,0 1 0,-1-1 0,1 1 0,-1 0 0,0-1 0,0 1 0,0 0 0,0-1 0,0 1 0,0-1 0,-1 1 0,0 0 0,0 3 0,-1-1 61,1-1-1,-1 1 0,0 0 0,0 0 1,0-1-1,-1 1 0,0-1 0,0 1 1,0-1-1,0 0 0,-6 5 0,0-2-39,0 1 0,-1-1-1,1-1 1,-2 0-1,1 0 1,0-1-1,-1 0 1,0-1-1,0-1 1,-1 1-1,1-2 1,-18 3-1,-42-4-823,71-1 637,-1 0-1,1 0 0,-1-1 0,1 1 0,-1 0 1,1-1-1,-1 1 0,1 0 0,0-1 0,-1 1 1,1 0-1,0-1 0,-1 1 0,1-1 0,0 1 1,-1-1-1,1 1 0,0-1 0,0 1 0,0-1 1,-1 1-1,1-1 0,0 0 0,0 1 0,0-1 1,0 1-1,0-1 0,0 1 0,0-1 0,0 1 1,0-1-1,0 0 0,1 1 0,-1-1 0,0 1 1,1-1-1,9-27-6061,12 4-1261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2.8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20 203 8468,'0'0'11893,"22"-10"-10906,0 0-711,0-2 0,21-14-1,-40 23-212,0 0-1,0 0 1,-1 0-1,1-1 1,-1 1-1,0-1 1,0 0-1,0 0 1,0 1-1,-1-1 0,1 0 1,-1 0-1,0-1 1,0 1-1,-1 0 1,1 0-1,-1 0 1,0-1-1,0 1 1,0 0-1,-1 0 0,-1-7 1,1-7 424,1 17-406,0 0 0,0-1-1,0 1 1,0 0 0,0 0 0,0 0 0,0 0-1,-1 0 1,1 0 0,0-1 0,-1 1 0,1 0-1,0 0 1,-1 0 0,0 0 0,1 0 0,-1 0-1,1 0 1,-1 1 0,0-1 0,0 0-1,0 0 1,1 0 0,-1 1 0,0-1 0,0 0-1,0 1 1,0-1 0,-2 0 0,-1 0 218,0 1-1,0-1 1,0 1 0,0 0-1,0 0 1,-8 1 0,-7 0-153,15-1-151,1 1 0,-1 0 1,1-1-1,-1 2 0,1-1 1,0 0-1,-1 0 0,1 1 1,0 0-1,0 0 0,0 0 0,0 0 1,1 0-1,-1 1 0,0-1 1,1 1-1,0-1 0,-1 1 1,1 0-1,0 0 0,1 0 1,-1 0-1,0 0 0,-1 6 0,3-8-31,0-1 0,-1 0-1,1 1 1,0-1 0,0 0-1,0 1 1,0-1 0,-1 0-1,1 0 1,0 1 0,0-1-1,-1 0 1,1 0-1,0 1 1,0-1 0,-1 0-1,1 0 1,0 0 0,-1 0-1,1 1 1,0-1 0,0 0-1,-1 0 1,1 0 0,0 0-1,-1 0 1,1 0-1,0 0 1,-2 0 0,2 0-37,0 0 0,0 0 1,0 0-1,-1 0 0,1 0 1,0 0-1,0 0 0,0 0 1,-1 0-1,1 0 0,0 1 1,0-1-1,0 0 0,-1 0 1,1 0-1,0 0 0,0 0 0,0 0 1,0 0-1,-1 1 0,1-1 1,0 0-1,0 0 0,0 0 1,0 0-1,0 1 0,0-1 1,0 0-1,-1 0 0,1 0 1,0 1-1,0-1 0,0 0 1,0 0-1,0 0 0,0 1 0,0-1 1,0 0-1,0 0 0,0 1 1,0-1-1,0 0 0,0 0 1,0 0-1,0 1 0,1-1 1,-1 0-1,0 0 0,0 1 1,0 14-7284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3.0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4002,'0'0'14807,"97"0"-13879,-39 0 305,0 0-177,-7 0-656,-25 0-368,-6 0-64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3.4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1 1201,'0'0'20489,"-6"174"-18712,6-131-545,12-8-527,-5-9-593,-1-8-112,1-1 0,-1-17-497,-6 9-2816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4.0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6227,'0'0'12630,"168"0"-11766,-130 0-416,-12 0-400,-7 9-32,1-9-16,-7 0-528,-7 0-1249,1 0-2193,-7-9-1248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4.6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 0 4226,'0'0'12822,"-13"166"-10773,13-105 112,0-26-593,0-1-671,0-7-337,0-1-256,7-26-1200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5.57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85 64 1585,'0'0'13331,"0"13"-11290,1 39-360,-1-51-1593,0 0 0,0-1 0,0 1 0,0-1 0,0 1 0,0 0 0,1-1 0,-1 1 0,0 0 0,0-1 0,1 1 0,-1-1 0,1 1 0,-1-1 0,0 1 0,1-1-1,-1 1 1,1-1 0,-1 0 0,1 1 0,-1-1 0,1 1 0,-1-1 0,1 0 0,0 0 0,-1 1 0,1-1 0,-1 0 0,1 0 0,0 0 0,0 1 0,19-2 1053,-16 0-692,-2 2-360,-1-1 0,1 0 0,-1 0 1,1 0-1,-1 0 0,1-1 0,-1 1 1,1 0-1,-1-1 0,1 1 1,-1 0-1,1-1 0,-1 0 0,1 1 1,-1-1-1,0 0 0,0 0 0,1 0 1,-1 0-1,1-1 0,0-1-12,-1 0 1,0 0-1,0 0 0,0 0 0,0 0 0,0 0 0,-1 0 1,1-6-1,4-75 1660,-5 83-1674,-1 0 0,1 0 1,-1 0-1,0 0 1,0 0-1,1 0 1,-1 0-1,0 1 1,0-1-1,0 0 0,0 1 1,0-1-1,0 0 1,0 1-1,0 0 1,0-1-1,0 1 1,0-1-1,0 1 0,0 0 1,-1 0-1,1 0 1,0 0-1,0 0 1,0 0-1,0 0 1,-1 0-1,0 0 0,-40 3 472,39-2-520,-1 0 1,0 1-1,0-1 1,0 1-1,1-1 0,-1 1 1,1 0-1,-1 0 1,1 1-1,0-1 1,0 1-1,0 0 0,0 0 1,0-1-1,1 2 1,-4 3-1,1 3-442,-1 0 0,1 1-1,1 0 1,-4 12 0,0 1-2725,7-17 1451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38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6163,'0'0'12958,"5"17"-11027,26 200 3162,-30-199-4787,1 3 115,6 37 0,-7-53-400,0-1 0,0 0 0,0 0 0,0 0 0,1 0 1,0 0-1,0 0 0,0 0 0,0 0 0,1-1 0,0 1 1,-1-1-1,1 0 0,6 5 0,-7-6-19,0-1 0,1 0 0,-1 1 1,0-1-1,0-1 0,1 1 0,-1 0 0,0 0 0,1-1 1,-1 1-1,1-1 0,-1 0 0,0 0 0,1 0 0,-1 0 1,1 0-1,-1 0 0,1-1 0,-1 1 0,0-1 1,1 0-1,-1 0 0,0 1 0,1-1 0,-1-1 0,0 1 1,0 0-1,0-1 0,0 1 0,0-1 0,2-2 0,5-5 72,0-1 0,-1 0 0,0-1 0,11-19 0,-8 13-22,26-39-234,-37 56 180,0 0-1,0 0 0,0 0 0,0 0 0,0 0 0,0-1 0,0 1 0,0 0 0,0 0 0,0 0 0,1 0 1,-1 0-1,0 0 0,0 0 0,0 0 0,0 0 0,0-1 0,0 1 0,1 0 0,-1 0 0,0 0 0,0 0 1,0 0-1,0 0 0,0 0 0,0 0 0,1 0 0,-1 0 0,0 0 0,0 0 0,0 0 0,0 0 0,0 0 1,1 0-1,-1 0 0,0 0 0,0 0 0,0 0 0,0 0 0,0 1 0,0-1 0,1 0 0,-1 0 0,0 0 0,0 0 1,0 0-1,0 0 0,4 10-133,1 15-49,-5-23 173,4 21 245,1-1 0,11 32 0,-15-52-220,0-1 1,0 1-1,0-1 0,0 0 0,0 1 0,0-1 1,0 0-1,1 0 0,-1 0 0,0 0 0,1 0 1,-1 0-1,1 0 0,-1 0 0,1-1 0,-1 1 1,1-1-1,0 1 0,-1-1 0,1 1 1,0-1-1,-1 0 0,1 0 0,0 0 0,0 0 1,-1 0-1,1 0 0,0-1 0,-1 1 0,1 0 1,0-1-1,2 0 0,0 0-2,-1 0 0,1-1-1,0 1 1,0-1 0,-1 1 0,1-1 0,0 0-1,-1-1 1,0 1 0,0 0 0,1-1 0,-2 0-1,5-3 1,7-21-9,-1 0 0,-1 0 0,-2-2 0,8-28 0,-4 12-159,-12 40 110,-1-1 0,0 1 0,0-1 0,0 1 0,0-9 0,-1 13 20,-8 5-6193,2 9 3732,5-10 1026,-5 18-5616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5.7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1 1 7475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6.2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20 7475,'174'-19'3506,"-171"19"-3261,0-1 0,0 1-1,0 0 1,0 1 0,0-1 0,0 0 0,0 1-1,0-1 1,0 1 0,0 0 0,0 0 0,0 0-1,3 2 1,-5-2-99,0 0 0,0 0-1,0 0 1,-1 0 0,1 0-1,0 0 1,0 0 0,-1 0-1,1 0 1,-1 1 0,1-1-1,-1 0 1,0 0 0,1 0-1,-1 3 1,3 4 707,48 114 7401,-42-107-7941,7 4-180,-15-18-144,1-2-10,0 0 0,0 0 0,-1 0 1,1 0-1,0 0 0,-1 0 0,1-1 0,-1 1 0,1 0 0,-1-1 0,0 0 0,0 1 0,0-1 0,0 0 0,0 1 0,0-1 0,0 0 0,1-3 0,6-8-64,-1 2 59,1-1-6,1 1 0,0 0 0,0 1 0,1 0 0,13-11 0,-23 21 38,0 0 0,1 0 0,-1 0 1,0 0-1,1 0 0,-1 0 0,0 0 0,0 0 1,1 0-1,-1 0 0,0 0 0,1 0 0,-1 0 1,0 1-1,0-1 0,1 0 0,-1 0 0,0 0 1,0 0-1,1 1 0,-1-1 0,0 0 0,0 0 1,0 0-1,1 1 0,-1-1 0,0 0 0,0 0 1,0 1-1,0-1 0,0 0 0,1 0 0,-1 1 1,0-1-1,0 0 0,0 1 0,0-1 0,0 0 1,0 0-1,0 1 0,0-1 0,0 0 0,0 1 1,0-1-1,0 0 0,0 1 0,0-1 0,-1 0 1,1 1 28,4 17 398,1-1 1,0 1 0,1-1 0,11 21 0,-16-36-422,1-1 1,0 1 0,-1 0-1,1 0 1,0-1 0,0 1-1,0-1 1,0 1-1,0-1 1,0 0 0,0 0-1,1 0 1,-1 0 0,0 0-1,1 0 1,-1-1 0,1 1-1,-1-1 1,0 0 0,1 1-1,-1-1 1,1 0 0,-1-1-1,1 1 1,-1 0 0,1-1-1,-1 1 1,4-2 0,7-2-84,-1 0 1,0 0-1,19-10 1,-31 14 75,31-17-92,-23 12 43,0 1 1,0-1 0,0 1 0,0 1-1,1-1 1,0 2 0,-1-1 0,1 1-1,15-2 1,-22 5 57,0-1 0,0 0 0,0 1 0,0 0 0,0-1 0,0 1 0,0 0 1,0 0-1,-1 0 0,1 0 0,0 0 0,-1 0 0,1 0 0,-1 1 0,1-1 0,-1 1 0,0-1 0,1 1 0,0 1 0,23 41 1064,-8-15-140,-16-28-829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6.7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10 4770,'0'0'18777,"45"0"-17481,0 0 577,7 0-704,-7 0-481,-13 0-592,-6 0-96,-19 0 0,6-9-912,-7 9-1633,7 0-1697,0 0-2610,6 0-3840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7.1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27 8548,'0'0'10570,"3"30"-7979,8 99-382,-10-122-2042,0 0 0,1 0 1,0 0-1,0-1 0,0 1 0,1-1 1,-1 1-1,2-1 0,-1 0 1,1 0-1,0-1 0,0 1 1,0-1-1,1 0 0,6 6 0,0-3-50,-1-1-1,1 0 1,0-1-1,1 0 1,18 6-1,-23-9-109,0-1 18,1 1 0,0-2 0,-1 1 0,1-1 0,0 0 0,0 0 0,15-2 0,-9 1-6,-13 0-15,0 0-1,0 0 1,1-1-1,-1 1 1,0 0-1,0-1 1,0 1-1,0 0 0,0-1 1,1 0-1,-1 1 1,0-1-1,0 0 1,0 1-1,-1-1 1,1 0-1,0 0 1,0 0-1,0 0 1,0 0-1,0-1 0,12-27 109,-9 18-57,7-22-71,0-1 0,-3 0 0,0 0 0,-3-1 0,-1 0 0,0-53 0,-4 87 1235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7.6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 0 560,'0'0'14522,"0"28"-11452,0 188 2600,0-46-1618,0 87-2203,-11-323-5048,9-98-7659,2 54 2555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8.1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50 157 8740,'-43'-131'2017,"36"109"-772,9 18-22,12 6-509,0 0 0,0 1 1,-1 1-1,1 0 0,-1 1 1,21 10-1,-12-6-34,-15-6-413,0 1 0,0 1 0,0-1 0,-1 1-1,1 0 1,-1 1 0,0-1 0,0 1 0,-1 0 0,0 1 0,0-1 0,-1 1 0,1 0 0,-1 0 0,-1 1 0,0-1 0,0 1 0,0 0 0,-1 0 0,0 0 0,0 0 0,-1 0 0,0 0 0,-1 0 0,1 0 0,-2 0 0,1 1 0,-1-1 0,-3 13 0,2-15-168,0 0 0,0-1 0,0 1 0,-1-1 0,0 1 0,0-1 0,0 0 0,-1 0 0,1 0 0,-6 5 1,-49 42 1101,13-13-734,20-20-547,23-17-267,43-63-16380,-4 17 4913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8.7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169 1 6515,'0'0'14895,"29"29"-13062,90 97-385,-113-118-1264,0 0-1,0 0 1,-1 0 0,0 1-1,0 0 1,-1 0-1,0 0 1,-1 1-1,0-1 1,0 1-1,-1 0 1,0 0 0,-1 0-1,0 0 1,-1 0-1,0 0 1,0 0-1,-3 11 1,2 19 434,0-28-549,1 1 0,-2-1 0,1 0 0,-2 1-1,0-1 1,0 0 0,-1 0 0,0-1 0,-1 1 0,-1-1 0,1 0-1,-2 0 1,0-1 0,0 0 0,-1 0 0,0-1 0,0 1 0,-1-2-1,-1 0 1,1 0 0,-1 0 0,-1-1 0,1-1 0,-1 0-1,-19 8 1,-33 7-2683,-3-4-3666,9-1-1631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9.3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242 43 1873,'0'0'20756,"-25"-7"-18571,-83-22-555,103 27-1497,1 1 0,-1 0 0,0 0-1,0 0 1,0 1 0,0 0 0,1 0 0,-1 0 0,0 0-1,0 1 1,-9 2 0,11-2-75,0 1-1,0 0 1,1 0-1,-1 0 1,1 0-1,-1 0 1,1 0-1,0 1 1,0-1-1,0 1 1,-3 3-1,5-6-49,-1 3 22,-1 1-1,1-1 1,0 0 0,0 1 0,0-1 0,0 1 0,1-1 0,-1 1-1,1-1 1,0 1 0,0-1 0,0 1 0,1 3 0,0 0-18,0 0 0,0 0 0,1 0 0,-1 0 1,5 9-1,6 2 50,1 0 1,0-1-1,1-1 1,0-1-1,23 20 0,-33-32-55,41 38 61,49 49-5,-93-89-51,0 0 0,0 0 0,0 0 0,0 1 0,0-1 0,0 0 0,0 1 0,0-1 0,0 1 0,0-1 0,-1 1 0,1-1 0,-1 1 0,1 0 0,-1-1 0,0 1 0,1 0 0,-1-1 0,0 1 0,0 0 0,0-1 0,-1 1 0,1 0 0,0-1 0,0 1 0,-1-1 0,1 1 0,-1 0 0,0-1 0,1 1 0,-1-1 0,0 1 0,0-1 0,0 0 0,0 1 0,0-1 0,0 0 0,0 0 0,0 0 0,-1 0 0,1 0 0,0 0 0,-1 0 0,1 0 0,-4 1 0,-6 4 81,-1 0 0,0-1 0,0-1 0,-20 6-1,9-5-153,-1 0-1,1-1 0,-1-2 0,-30 1 0,53-4-112,1 0 1,-1 1-1,0-1 1,1 0-1,-1 0 1,1 1-1,-1-1 1,1 0-1,0 0 1,-1 0-1,1 0 1,0 0-1,-1 1 1,1-1-1,0 0 1,0 0-1,0 0 1,0 0-1,0 0 1,0 0-1,0 0 1,0 0-1,0 0 1,1-1-1,5-29-4922,22-4-2046,10-7-3046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50.0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84 175 7411,'0'0'10282,"0"30"-7459,1 210 1608,4 13-326,-5-180-5052,0-23-3411,0-188-5174,0 30 2312</inkml:trace>
  <inkml:trace contextRef="#ctx0" brushRef="#br0" timeOffset="1">84 175 6979,'-70'-145'4247,"56"116"-210,75 29-56,76 0-2597,-127 0-1322,1 0 1,0 1-1,-1 1 0,1 0 0,-1 0 1,0 1-1,20 8 0,-26-9-19,0 0 0,1 0 0,-1 1 0,0-1 0,-1 1-1,1 0 1,0 0 0,-1 1 0,0-1 0,0 1 0,0 0 0,0-1-1,0 1 1,-1 0 0,1 1 0,-1-1 0,0 0 0,-1 1 0,2 5-1,0 9 637,-1 0-1,-1 0 1,-1 0 0,0 0-1,-4 23 1,2-36-523,1 0 0,-1 0 0,-1 0 0,1 0 0,-1-1 0,0 1 0,0-1 0,0 1 0,-1-1 0,0 0 0,0 0 0,0-1 0,0 1 0,-8 5 0,-3 1 13,0 0-1,-1 0 1,-24 11-1,37-21-213,-2 2-52,1-1-1,-1 0 0,0 0 1,0 0-1,0 0 0,0-1 1,0 0-1,0 0 0,-6 0 1,10-1-37,1 0 0,-1 0 1,1-1-1,-1 1 0,1 0 1,0 0-1,-1-1 1,1 1-1,0-1 0,-1 1 1,1 0-1,0-1 1,-1 1-1,1-1 0,0 1 1,0-1-1,-1 1 1,1-1-1,0 1 0,0-1 1,0 1-1,0-1 1,0 1-1,0-1 0,0 1 1,0-1-1,0 1 1,0-1-1,0 0 0,0-23-2019,0 16 951,5-34-4475,16-1-542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50.6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6051,'0'0'8212,"0"157"-5091,0-79-272,0 9 33,0-8-609,0-10-609,0-8-799,0-26-609,0-9-224,0-8-32,26-18-15303,-1-9 5923</inkml:trace>
  <inkml:trace contextRef="#ctx0" brushRef="#br0" timeOffset="1">272 401 1665,'0'0'18064,"-9"0"-15879,-6-1-1414,-39 2 1879,50-1-2528,0 0 1,1 1-1,-1 0 1,0-1-1,1 1 1,-1 1-1,1-1 1,0 0-1,-1 1 1,1 0-1,0 0 1,-5 4-1,3-2-46,0 1 1,0 0-1,1 0 1,0 1-1,0-1 0,0 1 1,1 0-1,0 0 0,0 0 1,0 1-1,1-1 1,0 0-1,0 1 0,1 0 1,0-1-1,0 1 1,0 0-1,1 8 0,0-15-79,0 1 0,0 0 0,1-1 0,-1 1 0,0 0 0,0-1 0,1 1 0,-1 0 1,0-1-1,1 1 0,-1 0 0,1-1 0,-1 1 0,1-1 0,-1 1 0,1-1 0,-1 1 0,1-1 0,-1 1 0,1-1 0,0 0 0,-1 1 0,1-1 0,-1 0 0,1 0 0,0 1 0,0-1 0,1 0 0,31 3-236,-23-3 133,0-1 1,-1-1 0,1 0-1,-1 0 1,11-4 0,0-4-386,-1-1 1,0-1-1,-1 0 1,28-24 0,-40 33 402,-5 3 186,0 2-1,1 0-1,-2 0 0,1 1 1,0-1-1,0 0 0,-1 1 0,1-1 1,-1 1-1,0-1 0,1 1 0,-1-1 1,-1 4-1,3 12 432,0-11-284,0 0 0,0 0 0,0 0 0,1-1 0,0 1 1,1-1-1,4 6 0,1-10-292,-6-2-321,0-1 0,-1 1 1,1-1-1,-1 1 1,1-1-1,-1 0 0,1 0 1,-1 0-1,0 0 0,1-1 1,-1 1-1,0-1 0,0 1 1,3-3-1,26-31-5274,-22 25 2623,17-24-6313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38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1 960,'0'0'24604,"5"62"-24220,5-55-304,-5 0-80,1-7-80,-6 7-4162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51.1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146 175 3874,'0'0'18213,"-2"26"-16164,-2 7-1501,0-5 236,1 51 0,3-79-777,0 1 1,1 0-1,-1 0 0,0 0 0,1 0 1,-1 0-1,0 0 0,1 0 1,-1-1-1,1 1 0,-1 0 0,1 0 1,0-1-1,-1 1 0,1 0 0,0-1 1,0 1-1,-1-1 0,1 1 1,0-1-1,0 1 0,0-1 0,0 1 1,-1-1-1,1 0 0,0 0 1,0 1-1,0-1 0,0 0 0,0 0 1,0 0-1,2 0 0,41 0-154,-27-1 131,-5 1-44,-9 1 33,1-1 1,-1 0-1,1 0 0,-1 0 0,1 0 0,-1 0 0,1-1 0,-1 1 0,1-1 1,-1 0-1,0 0 0,1 0 0,-1-1 0,0 1 0,0-1 0,0 0 0,0 0 1,0 0-1,4-3 0,0-5-22,0 1 0,-1-1 0,0-1 0,0 1 0,-1-1 0,-1 0 0,1 0 0,-2 0 0,0-1 0,4-22 0,-3-7 143,-2-74 0,-2 74 5966,0 61-5646,1 103-333,-7 261 422,0-307-394,-3 0 1,-36 146-1,43-218-109,-2 10 0,0 1 0,-1-1 0,-1 0 0,-1 0 0,0 0 0,-9 12 0,-5 11 0,18-32 0,1-1 0,-1 0 0,0 0 0,0 0 0,0 0 0,-1 0 0,0-1 0,0 1 0,0-1 0,-6 5 0,5-6 0,1-1 0,-1 0 0,1 0 0,-1 0 0,1 0 0,-1-1 0,0 0 0,0 0 0,0 0 0,0-1 0,-8 1 0,5-1 0,0 0 0,1 0 0,-1 0 0,1-1 0,0 1 0,-1-2 0,-8-2 0,13 3 0,0 0 0,1-1 0,-1 0 0,1 1 0,-1-1 0,1 0 0,0 0 0,-1 0 0,1-1 0,0 1 0,1 0 0,-1-1 0,0 1 0,1-1 0,-1 0 0,1 1 0,0-1 0,-2-5 0,0-4 0,1-2 0,0 1 0,0 0 0,1 0 0,1 0 0,2-21 0,-1-2 0,0 28 0,0 0 0,1 0 0,-1 1 0,2-1 0,-1 0 0,1 1 0,0-1 0,1 1 0,0 0 0,0 0 0,1 0 0,-1 1 0,1-1 0,1 1 0,7-7 0,4-3 0,-1 2 0,2 0 0,0 0 0,26-13 0,65-28 0,-105 52-219,-1 0 0,1 0 1,0 0-1,-1 0 0,1 0 0,3-6 1,16-25-5123,-3 0-4595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0.0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168 1 4386,'0'0'18713,"-10"35"-16843,-64 234 1174,56-204-2234,-40 183 1600,53-233-2321,3-31-881,1-37-2017,1 53 2767,2-119-10635,9 49 3039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0.3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7043,'0'0'14791,"8"25"-12393,0 3-1688,2 9 332,2 0 0,22 45 1,-7-26-17,39 87 251,-56-119-1208,-2 1 1,-1 0-1,8 48 0,-14-53-2607,-8-27-5697,-7-12 3529,-16-7-3725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0.6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36 8564,'0'0'16375,"90"8"-14550,-32-8-608,0 0-417,-6 0-608,-7-17-192,-7 8 0,-5 0-384,-14 1-1169,0 8-960,-6 0-1729,0 0-1985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1.2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9492,'0'0'15370,"8"30"-13614,23 101-532,-6 9-95,-21-129-1108,0-16-11,2-18-7,1-15-80,16-46-1,-19 71 53,1 0 0,0 0 0,1 1 0,1 0 0,0 0 0,0 0 0,10-10 0,-16 21 19,0-1 0,0 1 0,1 0 0,-1-1 0,0 1 0,1 0 0,-1 0 0,1 0 0,-1 0 0,1 0 0,0 0-1,-1 1 1,1-1 0,0 0 0,0 1 0,-1 0 0,1-1 0,0 1 0,0 0 0,0 0 0,-1 0 0,1 0-1,0 0 1,0 0 0,0 0 0,-1 1 0,1-1 0,0 1 0,0-1 0,-1 1 0,1 0 0,0-1 0,-1 1 0,1 0-1,-1 0 1,1 0 0,-1 0 0,1 1 0,1 1 0,4 4 71,-1 0-1,0 1 1,0 0-1,0 0 1,8 17 0,-3-5 189,-1 1 1,-1 1 0,7 25 0,-10-28-157,-6-19-97,1 1-1,-1-1 0,0 0 0,0 0 0,0 1 0,0-1 0,0 0 1,0 1-1,0-1 0,0 0 0,0 0 0,1 1 0,-1-1 1,0 0-1,0 0 0,0 1 0,1-1 0,-1 0 0,0 0 1,0 1-1,1-1 0,-1 0 0,0 0 0,0 0 0,1 0 1,-1 0-1,0 1 0,1-1 0,-1 0 0,0 0 0,1 0 0,-1 0 1,0 0-1,0 0 0,1 0 0,-1 0 0,0 0 0,1 0 1,-1 0-1,0 0 0,1 0 0,-1 0 0,0-1 0,0 1 1,1 0-1,-1 0 0,0 0 0,1 0 0,-1 0 0,0-1 1,0 1-1,1 0 0,-1 0 0,0 0 0,0-1 0,0 1 0,1 0 1,-1 0-1,0-1 0,0 1 0,0 0 0,0-1 0,0 1 1,1 0-1,-1 0 0,0-1 0,0 1 0,0 0 0,0-1 1,1-1-13,3-3-54,11-16-79,1 0 1,38-37-1,-48 53 146,0 0 0,0 0-1,1 1 1,0 0-1,-1 0 1,1 0 0,1 1-1,-1 0 1,0 1-1,1-1 1,-1 1 0,1 1-1,0-1 1,14 1-1,-18 0 22,0 1-1,-1 0 0,1 0 1,0 1-1,-1-1 1,1 1-1,0 0 0,-1 0 1,1 0-1,-1 0 0,1 1 1,-1-1-1,0 1 0,0 0 1,0 0-1,0 0 0,0 0 1,0 1-1,0-1 0,0 1 1,-1-1-1,0 1 0,1 0 1,-1 0-1,2 5 0,0-2 52,0 1 0,-1-1-1,0 1 1,0 0-1,-1 0 1,0 0 0,0 1-1,0-1 1,-1 1-1,0-1 1,-1 1 0,1-1-1,-2 11 1,1-17-225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2.0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0 149 1505,'0'0'13790,"0"12"-11101,2 37-528,-1-47-2059,-1 0-1,0 1 1,1-1-1,-1 0 1,1-1-1,0 1 1,0 0-1,-1 0 1,1 0-1,0 0 0,1-1 1,-1 1-1,0 0 1,0-1-1,1 1 1,-1-1-1,1 1 1,0-1-1,-1 0 1,1 0-1,0 0 1,0 0-1,-1 0 1,1 0-1,0 0 1,4 1-1,1-1 91,1 0 0,0 0 0,-1-1 0,1 0 0,12-1 0,-2 0 166,-15 1-322,-1 0-1,1 0 1,-1-1-1,1 1 1,-1 0-1,0-1 1,1 0-1,-1 0 1,1 0-1,-1 0 1,0 0 0,0 0-1,0 0 1,0-1-1,0 1 1,0-1-1,3-3 1,-2 2 12,0-1-1,-1 1 1,0-1 0,1 0 0,-1 0 0,-1 0-1,1 0 1,-1 0 0,2-7 0,0-8 123,0-1 1,-2 0-1,-1-33 1,-1 30-10,1 21-138,1 0-1,-1 0 1,0 0-1,-1 0 1,1 0-1,0 0 1,-1 0-1,1 0 0,-1 0 1,1 1-1,-1-1 1,0 0-1,0 0 1,0 0-1,0 1 1,0-1-1,0 0 0,0 1 1,-1-1-1,1 1 1,0 0-1,-1-1 1,1 1-1,-1 0 1,0 0-1,1 0 0,-1 0 1,-3-2-1,-3 2 221,1-1-1,-1 1 0,1 0 1,-1 1-1,1-1 0,-11 2 1,1-1 64,14 0-309,0 0 0,1 0 0,-1 1 1,1-1-1,-1 1 0,1-1 0,-1 1 0,1 0 0,-1-1 0,1 1 0,0 1 0,-1-1 0,1 0 0,0 1 0,0-1 0,-4 3 0,5-2-564,1 6-5649,3 8-6669,7-14 3684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2.4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1217,'0'0'17666,"1"26"-15643,5 81-487,-5-101-1368,0-1 1,0 1-1,0-1 0,0 1 0,4 8 0,8 1 358,-7-8-313,-4-4-164,1-1 1,-1 1-1,0-1 1,1 0-1,-1 1 1,1-1-1,0 0 1,0-1-1,0 1 1,0 0-1,0-1 1,4 2-1,-6-3-29,1 1-1,0-1 0,-1 1 1,1-1-1,0 0 1,0 0-1,-1 0 1,1 0-1,0 0 1,-1 0-1,1 0 0,0-1 1,-1 1-1,1-1 1,0 1-1,-1-1 1,1 1-1,-1-1 0,1 0 1,-1 0-1,1 0 1,-1 0-1,3-2 1,19-23 1121,23-35 0,-32 43-1006,-13 15-691,-1 0 0,1 0 1,-1-1-1,0 1 0,0 0 1,0 0-1,-1-7 0,1 0-2532,0-7-3729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2.9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1 105 9925,'161'26'3857,"-129"-26"-31,33 0-1233,32-18 689,-1-17-1073,1 9-1073,-7 0-896,-31 9-192,-21 8-48,-18 9-1136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3.5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33 27 7828,'0'0'11205,"-26"166"-8468,20-114-528,6 9-512,0-18-385,0 1-799,0-27-401,0 1-112,0-10-80,13-16-10629,0-27 3281</inkml:trace>
  <inkml:trace contextRef="#ctx0" brushRef="#br0" timeOffset="1">220 1 9172,'0'0'14855,"116"17"-14071,-77-17-544,-7-8-240,-13 8-2529,-6 0-3521</inkml:trace>
  <inkml:trace contextRef="#ctx0" brushRef="#br0" timeOffset="2">265 227 8084,'0'0'17256,"0"131"-17224,7-131-721,12 0-2640,0 0-2258,7 0-2689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3.9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106 140 10613,'0'0'15532,"-17"18"-14734,-52 54-355,67-69-426,0-1 0,0 1 0,0 0 0,0 0 0,0 0 0,0 0 0,1 0 0,0 0 0,-2 5 0,3-7-20,0 0 0,0 0 0,0 0 0,0 1 0,0-1 0,0 0 0,0 1 0,0-1-1,0 0 1,0 0 0,1 0 0,-1 1 0,1-1 0,-1 0 0,1 0 0,0 2 0,2 0-21,-1-1 1,1 1-1,-1-1 1,1 0-1,0 0 1,0 0-1,0 0 1,0-1-1,0 1 1,6 1-1,-2 0 18,5 2-11,1 1-52,0 0-1,-1 0 1,14 10 0,-23-14 58,-1 0 0,0 0 0,1 0 1,-1 0-1,0 0 0,0 0 0,0 1 1,0-1-1,0 1 0,-1 0 0,1-1 1,-1 1-1,0 0 0,0 0 0,0 0 1,0 0-1,0 0 0,0 0 0,-1 0 1,1 3-1,-15 5 651,9-6-694,-1-2-1,1 1 0,-1-1 1,0 1-1,1-2 1,-2 1-1,1-1 1,0 1-1,0-2 0,-10 3 1,13-4-1859,3-6-761,1-27-5310,5-24-3355</inkml:trace>
  <inkml:trace contextRef="#ctx0" brushRef="#br0" timeOffset="1">106 140 10261</inkml:trace>
  <inkml:trace contextRef="#ctx0" brushRef="#br0" timeOffset="2">106 140 10261,'123'-122'13430,"-98"122"-13158,1 0-160,6-8-112,1 8-880,-7-9-2514,-1 9-2192,-12 0-4755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38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0 8500,'0'0'17395,"0"14"-16470,-12 149 1166,-2 41-689,14-203-1402,0 0 1,0 0 0,0 0-1,0 0 1,0-1 0,0 1-1,1 0 1,-1 0 0,0 0-1,0 0 1,1-1-1,-1 1 1,1 0 0,-1 0-1,0-1 1,1 1 0,-1 0-1,1-1 1,0 1 0,-1 0-1,1-1 1,-1 1 0,1-1-1,0 1 1,0-1 0,0 1-1,1 0-85,0-1-1,0 1 1,0-1-1,0 0 1,0 1-1,0-1 1,0 0-1,0 0 1,0-1-1,0 1 1,3-1-1,0 0-528,0 0 0,0 0 0,0-1-1,-1 0 1,1 0 0,0 0 0,-1-1-1,7-4 1,9-12-6208,-4 4-5234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4.4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4 201 1857,'0'0'16722,"-1"29"-14625,-1 90-790,2-116-1261,0-1 0,0 1-1,0 0 1,0 0 0,1-1-1,-1 1 1,1 0 0,-1-1-1,1 1 1,0-1 0,0 1-1,0-1 1,3 5 0,-3-7-34,-1 1 1,1-1-1,0 1 1,0-1 0,0 0-1,-1 1 1,1-1-1,0 0 1,0 1 0,0-1-1,0 0 1,0 0-1,0 0 1,0 0-1,-1 0 1,1 0 0,0 0-1,0 0 1,0 0-1,1-1 1,6 1 36,6 0-14,-1-1 0,1 0 1,0-1-1,-1 0 0,1-1 1,-1-1-1,1 0 0,-1 0 1,-1-2-1,1 0 0,-1 0 0,14-9 1,13-12-49,-1-2 1,-1-1 0,-1-1 0,34-41-1,-65 67 55,-4 4 10,0 0 0,0 0 0,1-1 1,-1 1-1,0 0 0,0-1 0,0 1 1,-1-1-1,1 1 0,0-1 0,0 1 1,-1-1-1,1 0 0,-1 1 0,1-1 1,-1 0-1,0-3 0,0 4 1362,0 2-131,0 5-1134,-1 0 0,0 0 0,-1 0 0,1 0 0,-1 0-1,0-1 1,0 1 0,-1-1 0,-3 6 0,2-4-133,1-1-1,0 1 1,0 0 0,0 0 0,1 1-1,0-1 1,0 0 0,1 1 0,-1 10-1,3-19-72,-1-1 0,1 1 0,0-1 0,0 1-1,0-1 1,0 1 0,0-1 0,0 1 0,0 0-1,0-1 1,0 1 0,1 0 0,-1 0-1,1 0 1,2-1 0,31-20-318,-24 16 211,-1 0 16,0 0-1,1 1 1,-1 1-1,1 0 0,0 1 1,23-5-1,-29 7 132,1 0 1,-1 1-1,1-1 0,0 1 1,-1 0-1,1 1 1,0-1-1,-1 1 0,1 0 1,-1 1-1,1-1 0,-1 1 1,0 0-1,0 1 0,0-1 1,10 7-1,17 30 728,-28-33-485,0 0 0,0 0 0,1-1 0,0 0 0,0 0 0,0 0 0,0 0 0,8 5 0,-4-11 177,-4-12-277,3-17-112,1-1 0,1 1 0,27-56 0,-35 83-384,0-1 1,-1 0-1,1 0 1,-1 0 0,1 0-1,-1 0 1,-1 0-1,1 0 1,0-1 0,-1-3-1,2-13-3146,3-5-747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5.11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61 8708,'0'0'14503,"103"0"-13431,-51 0 609,6 0-945,-13 0-480,0 0-96,-6-9-160,-20-8-720,0 8-2561,-12 1-3859,-7-10-5105</inkml:trace>
  <inkml:trace contextRef="#ctx0" brushRef="#br0" timeOffset="1">291 18 5619,'0'0'14742,"-19"174"-11492,19-105-65,0-16-1616,0-10-881,6-17-432,20-8-176,0-10-80,6-8-32,13 0-96,7 0-1168,6-17-273,-19-9-2737,-7 9-5026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12.9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39 0 2721,'-12'6'24166,"11"0"-22216,1 228 1713,7-201-3446,0-8-167,4 29-50,-7-35 0,0 0 0,-1 1 0,0 19 0,-3-25 0,1 0 0,1 1 0,1-1 0,0 0 0,6 18 0,-8-24 0,-2-8-88,-1 0 0,1-1 1,-1 1-1,1-1 0,0 1 0,-1-1 1,1 1-1,0-1 0,0 0 0,-1 0 0,1 0 1,0 1-1,0-1 0,0 0 0,-1-2 1,-5-2-1646,-22-11-6258,2 6-8029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5.8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4386,'0'0'15383,"5"29"-13097,14 95-562,18 141 1651,-35-247-3172,1 0 0,1-1 0,1 1 0,9 23 0,-13-37-191,1-1 1,0 1-1,0 0 0,0-1 0,0 0 1,0 1-1,1-1 0,-1 0 0,1 0 1,0 0-1,0-1 0,0 1 0,0-1 1,1 1-1,-1-1 0,1 0 0,-1 0 1,1-1-1,0 1 0,-1-1 0,1 0 1,0 0-1,0 0 0,0 0 0,8 0 1,-7-1-28,7 0-9,1 0 1,-1-1-1,22-4 0,-29 4-21,-1-1 0,1 1 0,-1-1 0,0-1 0,1 1 0,-1 0-1,0-1 1,0 0 0,0 0 0,-1 0 0,1-1 0,4-5-1,26-28-1752,-7 8-2347,-5 2-4177,-14 16-3443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6.5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214 0 5475,'0'0'18984,"-19"2"-17052,8-1-1679,5-2-184,1 1 0,-1 0 0,1 1 0,-1 0 0,1 0 0,-1 0 0,1 0 0,-1 1 0,1 0 0,0 0 0,0 0 0,0 1 0,0 0 0,0 0 0,0 0 0,1 0 0,0 1 0,0-1 0,0 1 0,-7 9 0,10-12-62,-14 22 301,-18 34 0,29-49-269,0 1 0,1-1 0,0 1 0,1 0 0,0-1 0,0 1 0,1 0 0,0 12 0,1-20-49,0 0 0,1-1 0,-1 1 0,0 0 0,1-1 1,-1 1-1,1 0 0,-1-1 0,1 1 0,-1-1 0,1 1 1,0-1-1,-1 1 0,1-1 0,-1 0 0,1 1 0,0-1 1,0 0-1,-1 1 0,1-1 0,0 0 0,-1 0 1,1 0-1,0 1 0,0-1 0,-1 0 0,1 0 0,0 0 1,0 0-1,0-1 0,34 1-208,-25 0 175,-2-2-7,0 1 0,0-1 0,-1 0 1,1-1-1,-1 1 0,1-1 0,-1-1 0,0 0 0,-1 0 0,1 0 0,0-1 1,8-8-1,-4 4-169,1 1 0,22-12 0,-31 19 242,-1 1-1,1-1 0,-1 1 0,1 0 0,-1 0 0,0 0 0,1 0 0,-1 0 1,1 1-1,-1-1 0,1 1 0,-1-1 0,0 1 0,1 0 0,-1 0 0,0 0 0,0 0 1,0 1-1,0-1 0,3 2 0,-2-1 79,-1 0 1,1 0-1,0-1 0,0 0 1,0 0-1,0 1 0,0-2 1,0 1-1,4 1 0,10-2 290,15 0-3249,-29 0 2307,-1-1-1,1 1 0,-1-1 1,1 1-1,0-1 0,-1 0 1,1 0-1,-1 0 1,0 0-1,1 0 0,-1-1 1,0 1-1,0-1 1,0 1-1,4-4 0,13-20-5800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7.1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12 348 9316,'0'0'10472,"-2"31"-8020,-6 95-281,7-120-1885,1 0 0,0 1 0,0-1 0,1 0 1,-1 0-1,2 0 0,2 12 0,-3-16-221,0 1-1,0-1 1,0 0 0,1 0 0,-1 0 0,0 0-1,1 0 1,-1 0 0,1-1 0,0 1 0,0-1-1,0 1 1,-1-1 0,5 3 0,0-2-57,0 0 1,0-1 0,0 1-1,0-1 1,1-1-1,-1 1 1,0-1-1,1 0 1,-1 0-1,10-3 1,13 2 75,-23 1-106,0 0 0,-1-1 0,1 0 0,0 1 0,-1-2 0,1 1 0,-1-1 0,1 0 0,-1 0 0,0 0 0,1-1 0,-1 0 0,5-3 0,1-4-135,0 0 0,-1 0 0,17-22 0,-15 18 21,-2 0-184,0 1 1,2 1 0,0 0 0,21-18 0,-32 30 315,-1 0 0,0 0-1,1 0 1,-1-1 0,1 1 0,-1 0-1,0 0 1,1 0 0,-1 0 0,1 0 0,-1 0-1,0 0 1,1 0 0,-1 0 0,1 0-1,-1 0 1,0 0 0,1 0 0,-1 1-1,1-1 1,-1 0 0,0 0 0,1 0-1,-1 0 1,0 1 0,1-1 0,-1 0-1,0 0 1,1 1 0,-1-1 0,0 0-1,0 1 1,1-1 0,-1 0 0,0 1-1,7 12 127,-6-12-115,7 19 316,-6-14-79,0 1 0,0-1 1,1 0-1,0 0 0,0 0 0,1-1 1,0 1-1,-1-1 0,2 0 0,8 10 1,-7-14-195,-5-1-415</inkml:trace>
  <inkml:trace contextRef="#ctx0" brushRef="#br0" timeOffset="1">735 9 6675,'0'0'13273,"-5"-2"-11873,-12-4-140,17 6-1240,0 0 0,0 0 0,0 0 0,0 0 0,0 0 0,0 0 1,-1 0-1,1 0 0,0 0 0,0-1 0,0 1 0,0 0 0,0 0 0,0 0 0,-1 0 1,1 0-1,0 0 0,0 0 0,0 0 0,0 0 0,0 0 0,-1 0 0,1 0 1,0 0-1,0 0 0,0 0 0,0 0 0,0 0 0,0 1 0,-1-1 0,1 0 0,0 0 1,0 0-1,0 0 0,0 0 0,0 0 0,0 0 0,0 0 0,-1 0 0,1 0 1,0 1-1,0-1 0,0 0 0,0 0 0,0 0 0,0 0 0,0 0 0,0 0 0,0 1 1,0-1-1,0 0 0,0 0 0,0 0 0,0 0 0,0 0 0,0 0 0,0 1 1,0-1-1,0 0 0,0 0 0,-14 65 1496,4 0 1,-5 101-1,14 141 295,3-149-1301,-2-123-524,0-34-148,-1-13-7284,-6-12 2040,-11-10-2619</inkml:trace>
  <inkml:trace contextRef="#ctx0" brushRef="#br0" timeOffset="2">361 470 10101,'0'0'14022,"161"0"-12405,-103-9-1361,0-8-176,0-9-80,7 8-2993,-1 1-1185,-6 8-5219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7.5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26 7027,'0'0'13887,"15"-3"-13378,33-6-130,87-5 0,-133 14-367,-1 0 1,0 1 0,1-1-1,-1 0 1,0 0-1,1 1 1,-1-1 0,0 1-1,1-1 1,-1 1-1,0 0 1,0-1 0,0 1-1,1 0 1,-1 0 0,0 0-1,0 0 1,0 0-1,0 0 1,-1 0 0,1 0-1,0 0 1,0 1-1,-1-1 1,1 0 0,-1 0-1,1 1 1,-1-1-1,1 0 1,-1 1 0,1 1-1,0 7 230,0-1 0,0 1 0,-1 16 1,0-13 71,0 16 228,-1-1-1,-1 0 1,-2-1-1,-8 34 1,6-32-187,0 0-1,2 1 1,0 53 0,4-82-357,0 0 1,1 0-1,-1-1 0,0 1 1,1 0-1,-1-1 0,0 1 1,1-1-1,-1 1 0,1 0 1,-1-1-1,1 1 0,0-1 1,-1 1-1,1-1 0,-1 1 1,1-1-1,0 0 0,-1 1 1,1-1-1,0 0 0,-1 0 1,1 1-1,0-1 0,0 0 1,-1 0-1,1 0 0,0 0 1,0 0-1,-1 0 0,3 0 1,31 0-116,-24-1 98,-1 0-175,-1 0-1,0 0 1,1-1 0,-1 0 0,0 0 0,0-1 0,0 0 0,-1-1 0,1 0-1,-1 0 1,1-1 0,-2 1 0,10-9 0,-8 7-282,-1-1-1,0 0 1,0 0 0,-1-1-1,0 0 1,0 0 0,-1 0 0,0-1-1,0 0 1,-1 1 0,5-15 0,-2-12-6858</inkml:trace>
  <inkml:trace contextRef="#ctx0" brushRef="#br0" timeOffset="1">7 296 10309,'0'0'4386,"187"9"-4434,-129-18-2417,-7-8-1457,-18 8-1617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8.11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0 410 2481,'0'0'14545,"23"-14"-12229,-1 0-1783,-6 6-233,-1-2-1,0 1 1,-1-2-1,0 0 1,0-1-1,-2 0 1,23-28 0,-17 16-103,-2-2 0,-1 0 1,0 0-1,-2-2 1,12-36-1,-38 95 3789,-26 67-3050,34-83-785,0 0 1,1 0 0,1 0 0,0 1-1,0 15 1,3 25 520,0-56-675,1 1 0,-1 0 0,0-1-1,1 1 1,-1 0 0,1-1-1,-1 1 1,1-1 0,-1 1-1,1-1 1,0 1 0,-1-1 0,1 1-1,-1-1 1,1 0 0,0 1-1,0-1 1,-1 0 0,1 0 0,0 1-1,0-1 1,-1 0 0,1 0-1,0 0 1,0 0 0,-1 0 0,1 0-1,0 0 1,0 0 0,0 0-1,34-5-64,-11-4-150,0-2 1,0-1-1,24-16 0,6-3-597,-38 22 492,-13 7 184,1-1 0,0 1 1,1 0-1,-1 0 0,0 0 0,0 1 1,1 0-1,-1 0 0,10-2 0,-14 3 136,0 0 0,0 0-1,1 0 1,-1 0-1,0 0 1,1 0-1,-1 0 1,0 0-1,0 0 1,1 1 0,-1-1-1,0 0 1,0 0-1,1 0 1,-1 0-1,0 0 1,0 0-1,1 1 1,-1-1 0,0 0-1,0 0 1,1 0-1,-1 1 1,0-1-1,0 0 1,0 0-1,0 0 1,1 1 0,-1-1-1,0 1 1,7 18 474,0 0 0,-1 0 1,4 28-1,5 17 1053,-8-48-1722,-7-32-1492,0-1 513,-1 7 42,0 0-1,0 1 1,-1-1 0,0 1 0,-1-1 0,0 1 0,-5-11-1,-17-40-6697</inkml:trace>
  <inkml:trace contextRef="#ctx0" brushRef="#br0" timeOffset="1">323 1 8884,'0'0'15943,"39"0"-15366,-14 0-305,8 0-256,-1 0-16,0 0-1921,0 0-2577,7 0-4258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8.5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79 2577,'0'0'18377,"168"26"-17641,-123-26-544,7 0-192,-7 0-752,-6-8-849,-20-18-5955</inkml:trace>
  <inkml:trace contextRef="#ctx0" brushRef="#br0" timeOffset="1">258 1 6323,'0'0'13926,"-19"191"-10916,19-121-513,0-9-656,0-9-977,0-26-544,26-8-272,26-18-32,6 0-16,0-9 0,13-34-32,-7 8-880,-19-9-769,-19 1-3617,-20-10-945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20.0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28 126 6403,'0'0'5114,"-1"24"-336,-3 81-1576,4-99-2924,0 0-1,1 0 1,-1-1 0,1 1-1,0 0 1,0 0 0,3 7-1,-2-10-104,-1-1-1,1 1 1,0 0 0,0 0-1,0-1 1,0 1-1,5 3 1,1 2 195,-2-2-114,1-1 0,-1 0 0,1 0 0,0 0 1,1-1-1,-1 0 0,1-1 0,0 1 0,0-2 0,0 1 1,0-1-1,0 0 0,1-1 0,15 2 0,-22-3-193,0-1-1,0 1 1,1 0-1,-1-1 1,0 1 0,0-1-1,0 0 1,0 0-1,0 0 1,0 0 0,0 0-1,0 0 1,0 0-1,0-1 1,-1 1-1,1-1 1,0 1 0,1-3-1,20-33 553,-20 31-507,10-17 36,-2-1-1,-1 0 1,0 0-1,-2-1 0,-1 0 1,-1-1-1,-1 0 1,-2 1-1,2-46 0,-5 70-111,0 1 0,-1-1-1,1 0 1,0 0 0,0 1-1,0-1 1,-1 0 0,1 0-1,0 1 1,-1-1 0,1 0-1,-1 1 1,1-1 0,-1 1-1,1-1 1,-1 1 0,1-1-1,-1 1 1,0-1 0,1 1-1,-1-1 1,0 1 0,1 0-1,-1-1 1,-1 0 0,-24-6 591,7 2-250,13 3-357,0 0 1,0 0-1,-1 0 1,1 1 0,0 0-1,0 0 1,-1 0-1,1 1 1,-1 0-1,1 0 1,0 1-1,-1 0 1,1 0 0,0 0-1,-1 1 1,1 0-1,-6 3 1,-9 4 26,1 2 1,1 0-1,-27 21 0,15-10-28,18-13-160,12-8-121,1 0 0,-1 1 0,1-1 0,0 1 0,-1-1 0,1 0-1,0 1 1,0-1 0,0 1 0,0-1 0,0 1 0,0-1 0,0 0 0,1 1-1,-1-1 1,0 1 0,2 1 0,21 39-12495,-16-23 421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42.5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1 1793,'0'0'11416,"-1"2"-9135,-17 48 1523,-13 66 1,21-63-2249,2-1 0,-1 102 0,8-153-1547,1 1 1,0 0-1,0 0 0,0-1 0,0 1 0,0 0 0,0-1 0,1 1 0,-1 0 0,1-1 0,-1 1 1,1 0-1,-1-1 0,1 1 0,0-1 0,0 1 0,0-1 0,0 1 0,0-1 0,0 0 1,0 1-1,0-1 0,2 2 0,1-2-3,0 0-1,-1 0 1,1 0 0,0-1 0,0 1 0,-1-1-1,1 0 1,0 0 0,4 0 0,4 0-5,-3-1 1,1 0 0,-1 0 0,0 0-1,0-1 1,0-1 0,0 0 0,0 0 0,0 0 0,-1-1 0,1-1 0,-1 1 0,0-1-1,0-1 1,-1 1 0,0-1 0,0-1 0,0 1 0,6-9 0,-5 6 4,-1-1 1,-1 0 0,1-1-1,-1 1 1,-1-1-1,0 0 1,-1 0-1,0-1 1,0 1 0,-2-1-1,1 0 1,-1 0-1,0-22 1,-2 20 26,0 0-1,-1 0 1,-1 0 0,0 1 0,-1-1 0,0 0-1,-7-17 1,8 27 4,0 0-1,0 0 1,0 0 0,-1 0-1,1 0 1,-1 1 0,0-1-1,0 1 1,-1 0-1,1 0 1,0 0 0,-1 0-1,0 0 1,0 1 0,0 0-1,0 0 1,0 0-1,0 0 1,0 0 0,-1 1-1,1 0 1,0 0 0,-1 0-1,1 1 1,-1-1-1,-6 1 1,-1 0 204,-14 0 258,-35 4-1,52-3-471,1 1 1,0 0-1,0 0 0,1 1 0,-1 0 1,0 0-1,1 1 0,-11 6 0,5-2-17,11-7-17,-1 0 0,1 0 0,-1 0-1,1 1 1,-1-1 0,1 1 0,0 0 0,0 0 0,0-1-1,0 1 1,0 1 0,0-1 0,-2 3 0,4-3-225,31-2-27136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20.4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72 0 2961,'0'0'18049,"-9"31"-16577,-4 11-886,0-5 312,3 2-1,-13 74 1,20-68 309,3 46 1,0-47-678,0-39-490,1 0 0,0 0-1,0 1 1,1-1-1,-1 0 1,1 0-1,0 0 1,0 0-1,1-1 1,-1 1 0,1-1-1,0 1 1,0-1-1,6 6 1,-1-2-31,1 1 1,0-1 0,1 0-1,-1-1 1,13 7-1,-15-11-288,0 1 0,0-1 0,0-1 0,1 1-1,11 2 1,-15-5-308,-1 1-1,1-1 1,-1 1-1,1-1 1,0 0-1,-1 0 1,1-1-1,0 1 1,-1-1-1,1 1 0,-1-1 1,1 0-1,4-3 1,12-18-5328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21.0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6547,'0'0'12520,"0"31"-9996,0 190 1657,0-202-3765,2 1 0,0 0 0,0 0 1,7 21-1,-7-34-387,0 0 1,0 0-1,1 0 0,0 0 1,0 0-1,1 0 0,0-1 1,0 0-1,0 0 0,1 0 1,0 0-1,0-1 0,12 10 1,-7-8-57,1 0-1,0-1 1,0-1 0,0 1 0,1-2 0,17 6 0,-12-7-494,-1-1 0,0 0 0,1-1 0,30-3 0,-26 1 478,-1 1 0,26 3 0,-9 10 205,-34-11-128,1 0 0,-1-1 0,1 1 0,0-1 1,0 0-1,-1 0 0,1 0 0,8 0 0,1-1 17,-9 1-41,0-1-1,0 0 0,0 1 1,0-2-1,0 1 1,0 0-1,0-1 0,0 0 1,0 0-1,0 0 1,0 0-1,-1-1 0,1 1 1,0-1-1,-1 0 1,4-3-1,4-8 70,-1 0 0,0 0-1,10-22 1,-6 12-50,-9 14 3,0-1 1,0 0-1,-1 1 0,-1-1 0,0-1 0,0 1 1,-1 0-1,0-1 0,-1 1 0,0-1 1,-1-16-1,0 26 45,0 0 1,-1 1 0,1-1-1,-1 0 1,0 1-1,1-1 1,-1 0-1,1 1 1,-1-1 0,0 1-1,0-1 1,1 1-1,-1-1 1,0 1-1,0-1 1,1 1-1,-1 0 1,0-1 0,0 1-1,0 0 1,0 0-1,0 0 1,0 0-1,1 0 1,-1 0 0,0 0-1,0 0 1,-1 0-1,-37 0 457,29 1-350,4-1-158,0 1 1,0 0 0,0 0-1,0 1 1,1-1 0,-1 1 0,0 1-1,1-1 1,-1 1 0,-7 5-1,-24 10 19,22-12-82,1 0-1,0 1 0,1 1 1,-1 0-1,1 0 0,1 2 1,0 0-1,0 0 0,1 1 1,0 0-1,1 1 0,1 0 1,-1 1-1,2 0 0,-13 25 0,21-38 0,-8 23-406,8-22 308,-1-1 0,1 1 1,0 0-1,0-1 1,0 1-1,-1 0 1,1-1-1,0 1 1,0-1-1,0 1 1,0 0-1,0-1 1,0 1-1,0 0 1,0-1-1,1 1 1,-1 0-1,0-1 1,0 1-1,0-1 1,1 1-1,-1 0 1,0-1-1,1 1 1,-1-1-1,0 1 1,1-1-1,-1 1 1,1-1-1,-1 1 1,1-1-1,-1 0 1,2 1-1,14 1-2329,0-1 0,1-1 0,19-3 0,21-4-4947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21.6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162 0 1281,'0'0'21345,"-23"32"-20307,-75 102 91,92-127-1064,-23 37 600,28-42-625,0-1-1,1 1 1,-1 1 0,0-1 0,1 0 0,0 0 0,-1 0 0,1 0-1,0 0 1,0 4 0,4-5-184,7-1 106,1 0 1,-1-1-1,0 0 0,0-1 1,0 0-1,0 0 0,0-1 0,-1-1 1,1 0-1,-1-1 0,0 1 1,0-2-1,-1 0 0,1 0 0,-1 0 1,-1-1-1,1-1 0,-1 1 1,0-2-1,-1 1 0,10-14 0,-14 15 33,0 0-1,0 1 0,0-1 1,-1 0-1,0-1 0,1-14 1,6-16 181,-8 35 2398,0 31-1867,1-1 1,2 0-1,10 46 0,32 74-97,-42-137-525,50 184 468,-50-177-481,-1-1 40,-1 0 1,-1 0 0,-1 23-1,0-30-50,0-7-56,0 0 1,-1 0-1,1 0 1,-1 1-1,1-1 1,-1 0-1,0 0 1,0 0-1,0 0 1,0 0-1,-1 0 1,1 0-1,0-1 1,-1 1-1,0 0 1,1-1-1,-1 1 1,0-1-1,1 1 1,-1-1-1,0 0 1,0 0-1,0 0 1,0 0-1,-1 0 1,1 0-1,0-1 1,0 1-1,0-1 1,0 1-1,-4-1 0,-11 3 42,0-2-1,0 0 1,-20-1-1,20 0-36,10 0-513,0 0 0,0 0 0,1-1-1,-1 0 1,1 0 0,-11-3 0,15 3 275,0 0-1,0 0 1,0 0 0,0 0-1,0-1 1,1 1 0,-1-1-1,0 1 1,1-1-1,-1 1 1,1-1 0,0 0-1,-1 0 1,1 0 0,0 0-1,0 0 1,0 0 0,1 0-1,-1 0 1,0 0 0,1 0-1,-1 0 1,1-1-1,-1-3 1,0-3-1756,1-1 1,-1 1-1,2 0 0,-1-1 1,4-14-1,12-25-7400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22.2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 0 4994,'0'0'16210,"0"23"-13803,0-3-1831,-1 7 301,2 0-1,0 0 0,11 48 1,15 98 2047,-27-172-2914,-1-1 1,1 1 0,1 0-1,-1 0 1,0 0 0,0 0-1,0 0 1,0 0 0,1-1-1,-1 1 1,0 0 0,1 0-1,-1 0 1,0 0 0,1-1-1,-1 1 1,1 0 0,0-1-1,-1 1 1,1 0 0,-1-1-1,1 1 1,0-1 0,0 1-1,0 0 1,0-1 29,0-2-29,0 0 0,0 0 0,0-1-1,0 1 1,1 0 0,-1 1 0,0-1 0,1 0 0,2-3-1,8-10 2,1-2 16,0-1 0,17-16 1,-3 3-20,-20 23-27,0 0 0,1 1 1,0 0-1,0 0 1,1 1-1,0 0 0,0 1 1,0 0-1,13-6 1,-19 11 40,0-1 0,0 0 1,0 1-1,0-1 0,0 1 1,1 0-1,-1 0 1,0 0-1,0 1 0,0-1 1,0 1-1,1 0 1,-1-1-1,0 1 0,0 1 1,-1-1-1,1 0 1,0 1-1,0-1 0,-1 1 1,1 0-1,0 0 0,3 4 1,2 3 193,-1 1-1,0 0 1,0 0 0,10 21 0,-2-2-75,-13-25-139,16 35 2,-17-37-5,3 5-3308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22.9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1 7267,'-2'0'22331,"6"2"-20787,11 5-1312,0 1 0,-1 0 1,0 2-1,0-1 0,-1 2 0,22 21 0,-28-23-232,0 1 0,0 0 0,-1 0 0,-1 0 0,1 1 0,-2 0 0,7 17 0,-3 1 0,8 51 0,-16-29 0,0-45 0,-1 0 0,1 0 0,0 1 0,0-1 0,1 0 0,-1 0 0,1 0 0,1 0 0,3 10 0,-3-11 0,-1 0 0,1 1 0,-1-1 0,0 1 0,0-1 0,0 1 0,-1 8 0,2 13 0,0-16 0,0 0 0,-1 1 0,-1-1 0,0 0 0,-1 0 0,0 0 0,0 0 0,-1 0 0,-4 13 0,-6 7 0,-13 23 0,19-43 0,2-5 0,0 0 0,1 1 0,-1-1 0,1 1 0,1 0 0,0 0 0,-3 12 0,6-51 72,-2 10-1139,1-43-3140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1:06.8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80 3121,'0'0'12820,"14"-2"-11713,43-5-56,-31 2 492,0 1 2116,-26 4-3622,1 0 0,-1 0 0,1 0-1,-1 0 1,1 0 0,-1 0 0,1 0 0,-1-1-1,1 1 1,-1 0 0,1 0 0,-1-1 0,0 1-1,1 0 1,-1 0 0,1-1 0,-1 1 0,0 0-1,1-1 1,-1 1 0,0-1 0,0 1-1,1-1 1,-1 1 0,1-1 0,-1 0-11,0 0 1,0 1-1,1-1 1,-1 1-1,1-1 1,-1 1 0,1-1-1,-1 1 1,1-1-1,-1 1 1,1-1-1,-1 1 1,1-1-1,-1 1 1,1 0-1,0-1 1,-1 1-1,1 0 1,0 0-1,-1-1 1,1 1-1,0 0 1,-1 0 0,1 0-1,0 0 1,1 0-1,7-1 251,0 0 0,0 0 0,18-6 0,8-2 339,-3 2-148,-21 5-201,0-1 0,0 1 0,22 0 0,1218 2 2268,-894-9-2092,-331 9-423,-7 0-11,0 0 0,1 1 0,28 6 0,-33-5 11,0-1 0,0 0 1,24-3-1,-7 1-3,2302 1 1384,-2257 9-1401,-73-9 0,0 0 0,0 1 0,-1 0 0,1 0 0,0 0 0,0 0 0,5 2 0,-6-1 0,1 0 0,0-1 0,0 0 0,1 0 0,-1 0 0,0-1 0,6 1 0,163-1 0,-168-1 0,-4-5-83,-1 5-29,0 0 1,0 0-1,0 1 0,-1-1 0,1 0 0,0 0 0,-1 0 1,1 0-1,-1 1 0,1-1 0,-1 0 0,1 1 0,-1-1 0,1 0 1,-1 1-1,0-1 0,1 1 0,-1-1 0,0 1 0,0-1 1,1 1-1,-1-1 0,0 1 0,0 0 0,0-1 0,0 1 0,1 0 1,-1 0-1,0 0 0,0-1 0,0 1 0,0 0 0,-1 1 0,-5-3-884,-35-7-4575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1:11.2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88 4274,'0'0'11739,"3"-9"-2962,523 9-4764,-495-1-3741,34-7 0,-34 4-37,36 0-1,70-5 6,-78 6-133,107-20-1,-107 13-14,112-6 1,391 16 104,-533 1-198,35 6 1,-35-2 10,35-1 0,-21-4 213,-2 0-963,9 0-6845,-67 0 1088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1:19.6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0 157 672,'0'0'8732,"6"0"-3159,3 0-4753,196-9 4649,854 9-1275,-1043-1-4180,1 0 0,-1-2 0,22-4 0,-21 2-7,0 2 0,1 0 1,23 0-1,231-7 476,120-15 771,454 25 397,-660 9-1376,-4 7-124,-79-4-105,-46-1 20,-45-7-56,1-1 0,0-1 0,-1 0-1,16 0 1,-6-2 43,11 0-10,0 1 0,38 5 0,-46-3 13,0-1-1,0-1 1,32-3 0,-2 0 25,567 2 194,-551-9-19,-65 9-209,1-1 1,0 0 0,0-1-1,-1 0 1,1 0 0,-1 0-1,9-5 1,-8 4-8,-1 0-1,1 1 1,0-1 0,0 1 0,0 1-1,0-1 1,12 0 0,-7 2-34,0 0 1,0-1 0,21-5-1,-23 4-1,0 1-1,0 0 1,0 0 0,1 1-1,17 2 1,16 0 34,-44-3-93,0 0 1,0 0-1,0 0 0,0 0 1,0 0-1,0 0 0,0 0 1,-1 1-1,1-1 0,0 0 1,0 0-1,-1 0 0,1 0 1,-1 1-1,1-1 0,-1 0 0,1 0 1,-1 1-1,1-1 0,-1 0 1,0 1-1,1-1 0,-1 1 1,-1-2-1,-10-8-1830,-1 0 0,-19-12 0,22 16-40,-1 1 0,0 0 0,0 0 1,-17-4-1,-46-3-10887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1:24.4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1 225 688,'0'0'11307,"25"0"-10184,388 0 4266,-328 9-4778,274-9 1230,-328 1-1725,35 7 1,-35-4 40,37 0 0,247 12 883,-251-11-713,84-6 0,-51-1 54,49 3-247,275-9 1002,-214 4-671,-144 6-364,0-3 0,108-15 1,-104 7 86,0 2 1,104 5 0,-108 2-107,-44-1-61,0 0 0,26-6 1,23-3 34,315-22 75,-321 29-125,19-2-4,-62 3 1,-1 0 0,32 3 0,-31 0 8,0-1 0,24-3 1,130-37 25,-111 31 4,109 0 1,-155 9-29,0-2 1,27-6-1,11-1 21,329-31 140,-356 38-147,36 3 1,-40 0-6,1 0-1,45-7 1,162-17 77,-128 16-76,175 4 110,-149 5-92,245-2 135,-368-7-69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1:53.8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9 2353,'0'0'21242,"187"-9"-19882,-129 9-495,0 0-337,-7 0-448,-5 0 48,-14 0-128,-13 0-208,-6 0-1025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42.8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1 2257,'0'0'14890,"-12"21"-13396,9-17-1422,-17 27 586,2 2-1,1 0 1,-15 46-1,19-45 206,2 0 0,2 1 0,1 1 0,1-1 0,-2 46 0,9-77-842,0 0-1,1 1 1,-1-1-1,1 0 1,-1 0-1,1 0 1,1 0-1,-1 0 0,0 0 1,1 0-1,0 0 1,0-1-1,0 1 1,0-1-1,5 6 0,-3-5-28,1 0-1,-1 0 1,1-1-1,0 1 0,0-1 1,1 0-1,-1-1 0,1 1 1,-1-1-1,8 2 1,-3-2-298,1 1 1,0-2 0,0 0 0,1 0-1,13-1 1,-13 0-369,-8-1 205,1 1-1,-1-1 1,0 0-1,0 0 1,0-1-1,0 1 1,0-1-1,0 0 1,0 0 0,0-1-1,-1 1 1,1-1-1,-1 1 1,1-1-1,-1 0 1,0 0-1,-1-1 1,1 1-1,4-7 1,-2 3-920,17-20-6382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1:37.38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1 105 1665,'0'0'18891,"0"-3"-17231,-1-1-1558,3-4 1892,14 5-243,43 3-594,44 1 205,149-18 0,-146 6-1146,166 3-1,-243 8-496,-29-2-685,0 1 0,0-1 0,0 0 1,0 0-1,-1 0 0,1 0 0,0 0 1,-1 1-1,0-1 0,1 0 0,-1 0 0,0 1 1,0-1-1,-2-2 0,-14-19-9150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1:37.69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1409,'0'0'20644,"14"7"-19991,48 23 230,-6-4 120,93 59 1,-144-81-916,-1 0 0,1 0 0,-1 1 1,0 0-1,0 0 0,0 0 0,-1 0 0,0 1 1,0-1-1,0 1 0,0 0 0,-1 0 0,0 0 1,-1 0-1,1 0 0,0 11 0,0 5 355,-1 0 0,-1 0 0,-5 30 0,3-36-255,-1 0 0,0-1 0,-2 1 0,0-1 0,0 0 0,-11 20 0,-55 83 441,35-62-419,16-21-155,-2-1 0,-1-1 0,-1-2 0,-34 35 0,37-57-2035,9-7-4350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1:45.0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 4802,'0'0'16907,"2"-7"-8682,53 52-6908,-39-30-812,0-2 1,25 17-1,-9-8-505,56 51 0,-55-45 0,25 27 0,61 74 0,-66-68 0,66 57 0,-16-22 0,-62-54 0,3-3 0,50 35 0,-91-71 0,0-1 0,0 0 0,1 0 0,-1 0 0,1 0 0,-1-1 0,1 1 0,0-1 0,-1 0 0,1 0 0,5 1 0,-9-3 1,0 1 0,0 0 0,1 0-1,-1 0 1,0 0 0,0 0 0,0 0 0,0-1 0,0 1-1,1 0 1,-1 0 0,0 0 0,0 0 0,0 0 0,0-1 0,0 1-1,0 0 1,0 0 0,0 0 0,0-1 0,0 1 0,0 0-1,0 0 1,0 0 0,0 0 0,0-1 0,0 1 0,0 0 0,0 0-1,0 0 1,0-1 0,0 1 0,0 0 0,0 0 0,0 0 0,0 0-1,0-1 1,0 1 0,0 0 0,-1 0 0,1 0 0,0 0-1,0-1 1,0 1 0,0 0 0,0 0 0,-1 0 0,1 0 0,0 0-1,0 0 1,0 0 0,-7-8-573,5 5-150,-1 0 0,1 0 1,-1 0-1,1 0 0,0 0 0,0-1 1,0 1-1,-2-6 0,0-2-1573,-15-24-6490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1:46.1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736 1 4290,'0'0'24072,"-2"0"-23913,1-1-1,0 1 0,0 0 0,0 0 1,0 0-1,0 0 0,0 0 0,-1 0 0,1 1 1,0-1-1,0 0 0,0 0 0,0 1 1,0-1-1,-2 2 0,-12 10 122,1 2 0,0-1 0,0 2 0,2 0 0,-22 33 0,8-11-87,-89 133-193,56-81 0,-58 104 0,65-123 0,25-26 0,-3-1 0,-46 53 0,62-79 0,1 0 0,1 1 0,-13 25 0,-13 19 0,35-54 0,-2-2 0,4-12-157,1 5-245,1 0 0,-1 0 1,0 0-1,1 0 0,-1 0 1,1 0-1,-1 0 0,1 0 0,-1 0 1,1 0-1,0 0 0,0 0 1,-1 0-1,1 1 0,1-2 1,8-9-5077,2-14-5495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1:48.3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311 957 5314,'0'0'11414,"-3"10"-9763,-11 30 41,13-39-1428,1 0 0,0 0 0,-1-1 0,1 1 1,0 0-1,-1-1 0,1 1 0,-1-1 1,1 1-1,-1 0 0,1-1 0,-1 1 0,0-1 1,1 1-1,-1-1 0,0 0 0,1 1 0,-1-1 1,0 0-1,1 1 0,-1-1 0,0 0 1,0 0-1,1 0 0,-1 0 0,0 1 0,0-1 1,1 0-1,-1 0 0,0 0 0,-1-1 1,-17-7 2469,17 7-3095,-11-4 629,8 3-218,0 0-1,1 0 1,0 0-1,0-1 0,-1 1 1,-6-7-1,-4-4 135,8 7-141,1 1-1,0-1 1,0 0 0,1 0 0,-9-13-1,-22-33 96,25 37-66,0-1 1,1 0-1,0 0 0,1-1 0,-6-18 0,5 5-89,2 0 0,1 0-1,2-1 1,1 0 0,-1-52-1,4 65 16,2 1 1,-1-1-1,2 1 0,0 0 0,2 0 0,0 0 1,0 0-1,2 0 0,0 1 0,0 0 1,18-29-1,-5 14-8,-10 17-2,0-1 0,0 2 0,2-1-1,-1 1 1,21-18 0,-26 28-6,1 0-1,0 0 1,0 1 0,0-1-1,0 2 1,0-1 0,9-1-1,19-6-23,47-24 38,-54 20 2,0 2 0,0 1 0,1 1 0,1 1 0,30-4 0,114 3-5,47-5-2,-156 12 161,-64 1-724,-1-4 1191,-24 11-23149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1:48.9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9412,'0'0'13825,"3"5"-13206,1-1-556,0 1 0,1-1-1,-1 0 1,1 0 0,0 0 0,0-1-1,1 1 1,-1-2 0,1 1 0,9 3-1,68 19 1044,-58-19-735,41 11 586,-2 3 1,119 54 0,-179-71-878,0-1-1,0 1 1,0 0-1,0 0 1,-1 0 0,1 0-1,-1 0 1,0 1 0,0 0-1,0 0 1,0 0-1,-1 0 1,0 0 0,0 0-1,0 0 1,0 1 0,0-1-1,-1 1 1,1 6-1,1 6 297,-1 1 0,-1 0 0,-3 32 0,1-15-63,1-15-262,-2 0 0,0 0 1,-1-1-1,-1 1 0,-1-1 0,-1 0 0,-1-1 0,-15 33 0,15-35-49,-31 81-2,-39 150 0,74-238 0,-6-9-83,5-19-3204,-10-6-3107,-15-8-4604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1:54.26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129 1 10517,'0'0'14748,"-1"26"-12766,-3 83-672,3-103-1228,1 0 0,0 0 1,0 0-1,0 0 0,1 1 0,0-1 0,0 0 1,1 0-1,-1 0 0,1 0 0,1-1 0,-1 1 1,1 0-1,0-1 0,0 0 0,8 10 0,-4-8-100,1-1-1,0-1 0,0 1 0,1-1 1,-1-1-1,1 0 0,17 6 0,-11-4 71,48 17-272,-31-13-337,51 25 0,-82-34 565,0 0 0,0 0-1,1 0 1,-1 0-1,0 0 1,0 0-1,0 0 1,0 1-1,0-1 1,0 0 0,0 0-1,-1 1 1,1-1-1,0 1 1,-1-1-1,1 1 1,-1-1 0,0 1-1,1-1 1,-1 1-1,0-1 1,0 1-1,0-1 1,0 1 0,0-1-1,0 1 1,0-1-1,-1 1 1,1-1-1,0 1 1,-1-1 0,0 1-1,1-1 1,-2 2-1,0 2 62,0 1-1,-1-1 1,0 0 0,0 0-1,-1-1 1,1 1-1,-9 7 1,-3 1 63,0-1 0,-1-1 1,0-1-1,-27 14 0,-75 23 179,109-43-304,-3-1-53,-1 0 0,0-1-1,0-1 1,0 0 0,-25-1-1,20 0-569,16 0 409,1 0-1,-1 0 0,0 0 0,1-1 0,-1 1 0,1 0 1,-1-1-1,1 1 0,-1-1 0,1 1 0,0-1 0,-1 0 1,1 1-1,0-1 0,-1 0 0,1 0 0,0 0 0,0 0 1,0 0-1,0 0 0,0-1 0,0 1 0,0 0 0,-1-3 0,-1-2-1058,1 1 0,0-1 0,1 0 0,-1 0-1,0-7 1,0 2-958,-10-47-10883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2:00.8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15 2657,'0'0'20594,"2"-4"-18732,-2 3-1809,0 1 1,0-1-1,0 1 0,1-1 1,-1 1-1,0-1 1,0 1-1,0-1 0,1 1 1,-1 0-1,0-1 1,0 1-1,1-1 0,-1 1 1,0 0-1,1-1 1,-1 1-1,1 0 0,-1-1 1,1 1-1,-1 0 1,0 0-1,1-1 0,-1 1 1,1 0-1,-1 0 1,1 0-1,-1 0 0,1-1 1,-1 1-1,1 0 1,0 0-1,13 14 1715,11 13-421,251 174 1401,-172-119-2716,132 95-35,-215-159 3,-17-20-1974,-1-3-5323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2:01.1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6563,'0'0'15050,"0"10"-13458,0 29-672,-1 22 729,3 1 0,11 70 0,20 20-31,9 52-675,-39-196-3651,-3-29-1005,0-26-5198,11 13-987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2:01.6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228 1 6835,'0'0'18849,"-23"9"-17489,11-5-1215,-8 3 35,0 1 1,-29 17-1,42-20-97,0 0-1,0 0 1,0 0-1,0 1 0,1-1 1,0 2-1,0-1 1,1 1-1,-1 0 1,2 0-1,-9 14 1,8-8-29,1 0 1,0 0-1,1 1 1,1-1-1,0 1 1,0 0-1,2-1 1,-1 1-1,2 0 1,0 0-1,1-1 1,0 1-1,1-1 1,0 1-1,1-1 1,1 0-1,0 0 1,0-1-1,2 1 1,9 15-1,10 12 256,-15-24-159,0 1 1,0 1 0,-2 0-1,0 0 1,-1 1 0,10 37 0,-15-38-123,7 48 403,-16-62-244,3-4-152,-8 3 83,-1-1 0,1-1-1,-1 0 1,1 0 0,-14-2-1,11 1-3,13 0-114,1 0 0,-1 0-1,0 0 1,0-1 0,0 1 0,0 0-1,1-1 1,-1 1 0,0 0-1,0-1 1,1 1 0,-1-1-1,0 1 1,1-1 0,-1 0-1,0 1 1,1-1 0,-1 0 0,1 1-1,-1-1 1,1 0 0,0 0-1,-1 1 1,1-1 0,0 0-1,-1 0 1,1 0 0,0 1-1,0-1 1,0 0 0,-1 0 0,1-1-1,0-36-3,0 27 2,0-14 1,1 0 0,6-34 0,-5 47 0,1 0 0,1-1 0,0 1 0,1 0 0,1 1 0,8-16 0,41-69 0,-50 89-1287,0 0 0,0 0-1,0 1 1,1 0 0,11-10 0,6-6-4148,-9 5-3577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43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0 2353,'0'0'14729,"-3"15"-12479,0-1-1841,-10 39 2094,3 2 0,-7 106 0,34-176-2613,20-22 222,-12 11-220,1 0 0,2 2 0,0 2 0,1 0 0,36-20 0,-64 42 110,0-1 1,0 0-1,0 1 0,0-1 0,0 1 0,0-1 1,0 1-1,0 0 0,0-1 0,0 1 1,0 0-1,0 0 0,0-1 0,0 1 0,0 0 1,0 0-1,0 0 0,0 0 0,1 1 1,-1-1-1,0 0 0,0 0 0,0 1 0,0-1 1,0 0-1,0 1 0,0-1 0,0 1 0,0 0 1,1 0-1,0 2 109,-1 0 0,1 0 1,-1 0-1,1 0 0,-1 0 1,0 1-1,0-1 0,0 5 1,1 1 87,29 128 2869,-31-135-3023,0-1-37,0 0 0,0 0 0,-1 0 0,1-1 0,0 1 0,0 0 0,1 0-1,-1 0 1,0 0 0,0 0 0,0 0 0,1 0 0,-1-1 0,0 1 0,1 0 0,-1 0-1,0 0 1,1-1 0,-1 1 0,2 1 0,-1-2-115,11-1-14761,2-5 7686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2:02.31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523 6 1088,'-2'-6'28776,"-115"156"-25926,56-64-2802,-164 247-43,218-317-5,6-12 0,-1 0 0,1 0 0,-1 0 0,0-1 0,-1 1 0,1 0 0,-4 4 0,3-13-337,2 3 68,0 0 0,0-1 0,0 1-1,-1 0 1,1 0 0,0 0 0,-1 1 0,1-1 0,-1 0 0,-3-2-1,-23 2-7175,16 2 4142,-19 0-5942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2:02.68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97 0 176,'0'0'18048,"-5"9"-15775,-5 10-1657,1 0 0,0 0-1,2 1 1,0 1-1,1-1 1,-4 31-1,-12 142 2215,17-128-1845,-1 133-1935,9-203-5485,15-36 753,12-24-1436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2:03.02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84 1 7267,'0'0'8145,"0"35"-5746,0 484 6215,1-372-6946,-1-144-1669,0 0 1,1 0-1,-1 0 0,1 0 1,0 0-1,0 0 0,0-1 1,0 1-1,0 0 0,0 0 1,1-1-1,0 1 1,-1-1-1,1 1 0,0-1 1,0 0-1,0 0 0,0 0 1,1 0-1,-1 0 0,1 0 1,-1 0-1,1-1 0,0 1 1,-1-1-1,1 0 1,0 0-1,0 0 0,0 0 1,0-1-1,0 1 0,0-1 1,0 1-1,0-1 0,0 0 1,0 0-1,0-1 0,0 1 1,0 0-1,0-1 1,0 0-1,0 0 0,-1 0 1,1 0-1,0 0 0,0-1 1,-1 1-1,1-1 0,-1 0 1,1 1-1,-1-1 0,0 0 1,4-4-1,2-4-50,0 0 0,-1-1 1,0 0-1,-1 0 0,0-1 0,0 0 0,-2 0 0,1 0 1,-1-1-1,2-16 0,-2 7 64,-1 0-1,0 0 1,-2 0 0,-1 0 0,-3-31-1,2 51 12,1 1-1,-1-1 0,0 0 1,1 1-1,-1-1 1,0 0-1,0 1 0,0 0 1,0-1-1,0 1 1,0-1-1,-1 1 0,1 0 1,0 0-1,-1 0 0,1 0 1,-1 0-1,1 0 1,-1 0-1,0 0 0,1 1 1,-1-1-1,0 0 0,1 1 1,-1 0-1,0-1 1,0 1-1,1 0 0,-4 0 1,-3-1 101,0 1 1,0 0-1,1 1 0,-1-1 1,0 1-1,-8 3 1,8-1-114,0 0 0,-1 1 0,1 0 0,1 1 0,-1 0 0,0 0 0,-8 8 0,-49 49-210,58-56 150,6-5 0,-26 32-1076,26-31 396,0 0 0,0 0 0,1 1-1,-1-1 1,0 0 0,1 0 0,0 1-1,-1-1 1,1 4 0,19 4-14621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2:03.56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3362,'0'0'18368,"8"13"-16466,27 31-288,2-1-1,2-1 0,62 51 1,-81-76-1317,215 175 1209,-100-98-1015,-132-93-451,-3-7-3353,0-6 782,-3 4-2806,-7 0-3897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2:03.9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 12662,'0'0'12752,"9"0"-11794,54-1-94,64 0 823,-108 2-1458,1 1 0,-1 0 0,1 2-1,23 7 1,-39-10-209,0 0 0,0 0-1,0 0 1,0 1 0,0 0 0,0 0 0,0 0-1,-1 0 1,1 1 0,-1-1 0,0 1 0,0 0-1,0 0 1,0 0 0,0 0 0,0 0 0,-1 1-1,0 0 1,0-1 0,0 1 0,0 0 0,0 0-1,-1 0 1,1 0 0,-1 0 0,0 0 0,-1 0-1,1 0 1,-1 1 0,0 4 0,2 3 79,-2-1 1,0 1 0,0-1-1,-1 0 1,-1 1-1,0-1 1,0 0 0,-1 0-1,-1 0 1,1 0-1,-2-1 1,0 1 0,0-1-1,-9 12 1,-74 86 89,87-107-189,0 1-1,0-1 1,0 1 0,1-1-1,-1 1 1,0 0-1,1-1 1,-1 1-1,1 0 1,-1 0 0,1-1-1,0 4 1,0-3-70,14-2-52,-12 0 133,0 0-9,0 0 0,1 0 0,-1 0 0,1 0 0,-1 0 0,0 0 1,1-1-1,-1 1 0,1-1 0,-1 0 0,0 0 0,0 0 0,1 0 0,-1 0 0,0 0 0,0-1 0,0 1 0,0-1 0,-1 1 0,1-1 0,0 0 0,1-2 0,110-121-2480,-3-7-5088,-39 45 192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2:04.3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162 0 11605,'0'0'12665,"11"22"-10814,88 155 532,-96-172-2336,0 0 1,0 1 0,-1 0-1,0-1 1,0 1 0,0 0-1,-1 0 1,1 0 0,-1 0 0,-1 0-1,1 0 1,-1 0 0,0 0-1,-1 0 1,1 0 0,-1 0-1,0 0 1,-1 0 0,0 0-1,-3 9 1,-2 0 8,-1-1 0,0 1 0,-1-1 0,0-1-1,-23 25 1,31-37-71,0 0 1,0 0-1,0 0 0,0 0 0,0 0 0,0 0 0,1 0 0,-1 1 1,0-1-1,1 0 0,-1 0 0,1 1 0,-1-1 0,1 1 0,-1-1 1,1 0-1,0 1 0,0-1 0,0 1 0,0-1 0,0 3 0,1-3 0,-1 0-1,1 1 1,0-1-1,0 0 1,1 0 0,-1 1-1,0-1 1,0 0-1,1 0 1,-1 0-1,0-1 1,1 1-1,-1 0 1,1 0-1,-1-1 1,1 1-1,1 0 1,7 3 13,-1-1 11,0 0 0,-1 1-1,1 0 1,-1 1 0,10 7-1,-3-1 95,-12-10-34,1 1-1,-1 0 1,0 0-1,0 0 0,0 1 1,0-1-1,-1 1 1,1 0-1,-1 0 1,1 0-1,-1 0 0,0 0 1,0 0-1,-1 0 1,1 1-1,0-1 0,-1 1 1,0-1-1,0 1 1,0 0-1,0-1 0,-1 1 1,1 5-1,-2-8-16,1 1 0,-1 0 0,1-1 0,-1 1-1,0-1 1,1 1 0,-1-1 0,0 1 0,0-1 0,0 0 0,0 1-1,-1-1 1,1 0 0,0 0 0,0 0 0,-1 0 0,-1 1-1,-34 21-122,15-9-102,-87 78-4017,5 8-5227,40-32 1454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2:04.8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445 1 2673,'0'0'17616,"0"9"-15220,-1 4-1898,0 0 0,-2 1 0,0-1 0,0 0 0,-1 0 0,-1-1 0,0 1 0,-1-1 0,-7 13 0,-77 111 1859,76-116-2056,-235 286 1679,246-303-1976,-1 2-8,0-1 1,0 1-1,0-1 1,-1 0-1,0 0 1,1 0-1,-10 4 1,13-8-419,1-19-13688,0-6 7488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2:05.3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0 912,'0'0'20178,"21"2"-18276,0-2-1317,-10 0-317,0 0 1,0 0-1,0 2 0,0-1 1,0 1-1,-1 1 0,1 0 0,-1 0 1,18 9-1,-16-6 109,1 1 0,-2 0 0,1 1 0,12 12 0,-20-17-311,-1 0 0,1 1 0,-1-1 0,0 1 0,-1 0 0,1 0 0,-1 0 0,1 0 0,-1 1 0,-1-1-1,1 1 1,0-1 0,-1 1 0,0-1 0,1 8 0,-1 5 64,0-1 0,-1 0 0,0 1 0,-2-1 0,0 0-1,-1 1 1,0-1 0,-1-1 0,-1 1 0,0 0 0,-2-1 0,-8 17 0,-61 83 51,69-99-159,7-16-11,0 0 1,-1 1 0,1-1 0,0 0 0,0 1 0,0-1 0,0 0 0,0 1 0,0-1 0,0 1 0,0-1 0,0 0 0,0 1 0,0-1-1,1 0 1,-1 1 0,0-1 0,0 0 0,0 1 0,0-1 0,0 0 0,1 0 0,-1 1 0,0-1 0,0 0 0,0 1 0,1-1 0,-1 0-1,0 0 1,1 0 0,-1 1 0,0-1 0,0 0 0,1 0 0,-1 0 0,0 0 0,1 1 0,-1-1 0,0 0 0,1 0 0,-1 0 0,0 0-1,1 0 1,0 0 0,19-2-183,-15 1 203,8-2-152,0 0 0,0-2 0,0 1 0,0-2-1,-1 0 1,0 0 0,13-10 0,9-4-621,83-53-3559,-6-11-4798,-44 25 729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2:05.5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97 1 8756,'0'0'7668,"-71"200"-3795,52-130-639,13-1-625,6-25-720,0-1-961,6-25-800,33-1-112,6-8-32,7-9-112,-1 0-656,1 0-881,-7-35-1921,-13-8-1584,-6-1-528,-13-8-2130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2:05.7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477 1 4530,'0'0'17864,"-90"191"-14838,45-121-721,-7-1-657,1-16-1119,6 8-337,-1-9-192,8-9-1009,-1 1-1552,0-1-3218,7 1-4097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43.7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2065,'0'0'17320,"9"9"-15599,0 0-1398,95 97 4185,-81-81-3413,-1 2 0,31 47-1,-48-64-955,-1 0-1,0 1 1,0-1-1,-1 1 1,0-1 0,-1 1-1,0 0 1,-1 0-1,0 0 1,-1 0-1,0 0 1,0 0-1,-3 14 1,-2-1 100,0 0 0,-2 0 0,-1 0 0,-19 41 0,14-42-110,-1 0 1,-26 32-1,24-34-106,15-16-23,1-5 0,0 1 0,0-1 0,0 1 0,-1-1 0,1 1 0,0-1 0,0 1 0,0-1 0,0 1 0,-1-1 0,1 1 0,0-1 0,-1 0 0,1 1 0,0-1 0,-1 1 0,1-1 0,0 0 0,-1 1 0,1-1 0,0 0 0,-1 0 0,1 1 0,-2-1 0,-2 1-77,3-1-422,2-1-34,-1-1 0,0 0 0,0 1 0,0-1 1,-1 1-1,1-1 0,0 0 0,-1 1 0,1-1 0,0 1 1,-2-3-1,-1-3-1608,-6-20-5828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2:06.1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361 1 672,'0'0'21888,"-7"24"-19437,-8 22-1308,-1-1 0,-36 67 0,14-42-336,-2-2 1,-4-2 0,-78 92 0,116-152-1623,-3 4 2510,5-10-4246,-4-13-13475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2:06.66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4530,'0'0'15762,"6"0"-14738,111 0 4312,-116 0-5304,0 0 0,0 0 0,0 1 0,0-1 0,0 0 0,0 1 0,0-1 0,0 1 0,-1-1 0,1 1 0,0-1 0,0 1 0,0-1-1,-1 1 1,1 0 0,0 0 0,-1-1 0,1 1 0,0 0 0,-1 0 0,1 0 0,-1 0 0,1-1 0,-1 1 0,0 0 0,1 0 0,-1 0 0,0 0 0,0 0 0,0 0 0,1 0-1,-1 0 1,0 2 0,-1 47 281,0-26-122,0-6-99,0 1 0,-2-1 0,0 0 0,-1 0 0,-1 0 0,-1 0 0,0-1 0,-2 0 0,1 0-1,-19 27 1,22-37-76,-1 1 0,1 0 0,1 1 0,-1-1-1,1 1 1,1-1 0,-1 1 0,2 0-1,-1 0 1,1 0 0,0 11 0,1-19 176,4-2-193,-1 0-1,0 0 1,0 0-1,0-1 1,1 1 0,-1-1-1,0 0 1,-1 0-1,1 0 1,0 0 0,-1 0-1,4-5 1,6-3-2,102-68-2088,-72 52-854,61-51 1,-61 33-2987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2:07.03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11269,'0'0'13118,"23"10"-11162,70 35-705,-89-43-1185,0 0 0,0 1 0,-1-1 0,1 1 1,-1 0-1,1 0 0,-1 0 0,0 0 0,-1 0 0,1 1 0,0-1 0,-1 1 1,0 0-1,0 0 0,0 0 0,0 0 0,0 0 0,-1 0 0,0 0 0,0 1 1,0-1-1,-1 0 0,1 1 0,-1-1 0,0 8 0,0 0 77,3 41 361,-2-1 1,-2 1-1,-14 84 0,12-112-439,1 1 0,1 28 0,1-49-22,0-2 143,6-4-135,0 1 0,-1-1 0,1 0-1,0-1 1,-1 1 0,1-1 0,-1 0-1,1-1 1,6-4 0,46-32 205,-33 21-174,29-13-61,-45 27-95,0 0-1,0-1 1,0-1-1,-1 1 1,0-1-1,0 0 1,-1-1 0,0 0-1,0 0 1,11-15-1,-3-3-1599,0 0-1,-2-1 0,18-46 0,2-37-7179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06.8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7 159 2609,'-4'-9'21838,"3"4"-22197,1-8 943,-1 11-531,1-1 1,0 1-1,0-1 0,-1 1 0,2-1 1,-1 0-1,0 1 0,1-1 0,-1 1 1,1-1-1,-1 1 0,1-1 0,0 1 1,0 0-1,1-1 0,-1 1 0,0 0 1,1 0-1,1-2 0,14-13 85,-8 7-121,0 0 0,1 1 0,0 1 0,1-1 0,17-9 0,-27 18 71,-1 0 0,0 1-1,1-1 1,-1 0 0,1 1-1,-1-1 1,0 0 0,1 1-1,-1-1 1,0 0 0,1 1-1,-1-1 1,0 1 0,0-1-1,1 1 1,-1-1 0,0 1-1,0-1 1,0 1 0,0-1-1,1 1 1,-1-1 0,0 1-1,0-1 1,0 1 0,0-1-1,0 1 1,-1-1 0,1 1-1,0-1 1,0 2 0,0 26 331,0-23-34,0 16 66,1-8-290,-1-1-1,0 1 0,-1 0 1,0 0-1,-1-1 0,-1 1 1,-7 22-1,-39 89 523,45-114-634,0 0 0,0 1 0,1-1 1,1 1-1,0-1 0,-1 17 0,3-26 237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0:41.5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26 593 9700,'0'0'9495,"1"-20"-8521,0 8-232,1-40-929,-3 41 7302,-10 41-6495,8-22-423,0 0-1,0 1 1,0 0-1,1-1 1,1 1-1,-2 12 1,15-21-13,-2 0-82,0 0 8,0 0-1,0 0 1,18-4 0,-24 3-94,0-1 0,0 1 0,0-1 0,0 0 0,0 0 0,-1 0 0,1-1 0,-1 1 1,1-1-1,-1 0 0,6-6 0,7-11-65,0 0 1,-2-1-1,0-1 1,-1-1-1,-2 0 1,0 0-1,15-49 1,-12 21-680,-3 0 0,9-96 0,-20 105 140,-1 34 1178,1 1 0,0-1 1,0 0-1,2-9 1,-13 68-526,3 1 1,-3 62-1,6 104 647,5-217-708,0 7-2,0 0 0,1-1 0,0 1 0,0-1 0,0 1 0,1-1 0,1 1 0,-1-1 0,1 0 0,0 0-1,7 12 1,-6-15-6,-1 1-1,1-1 0,0 0 0,0 0 0,0-1 0,0 1 1,1-1-1,-1 0 0,1 0 0,0 0 0,0-1 0,0 0 1,0 0-1,0 0 0,1 0 0,10 1 0,-6-2 6,1 1 0,0-2 0,0 1 0,-1-2 0,1 1 0,0-1 0,0-1 0,-1 0-1,1-1 1,-1 0 0,0 0 0,0-1 0,0 0 0,0-1 0,14-9 0,-9 3-45,0-1 0,-1 0 0,-1-1 0,0 0 0,-1-1 0,0-1 0,-1 0 0,11-20 0,-14 23 33,-2 0 1,0 0-1,0-1 0,-1 0 1,0 0-1,-2-1 0,1 1 0,-2-1 1,2-14-1,-5 27 40,0 1 0,1 0-1,-1 0 1,0 0 0,0 0-1,0 0 1,0 0 0,0 0 0,0 0-1,0 0 1,1 1 0,-1-1 0,0 0-1,0 0 1,0 1 0,-1 0-1,-8 6-1,1 1-1,0 0 1,0 0-1,1 1 0,0 0 1,0 1-1,1-1 1,0 1-1,1 1 0,0-1 1,1 1-1,0 0 1,1 1-1,0-1 1,1 1-1,0 0 0,1-1 1,0 1-1,0 15 1,2-25-25,0 0 0,0 0 0,1 0 1,-1 0-1,1 0 0,-1 0 1,1 0-1,0 0 0,0-1 0,0 1 1,0 0-1,0 0 0,0-1 1,0 1-1,0-1 0,1 1 0,-1-1 1,1 1-1,-1-1 0,1 0 1,-1 0-1,1 0 0,0 0 0,0 0 1,-1 0-1,1 0 0,0 0 0,0-1 1,0 1-1,0-1 0,3 1 1,8 1-14,1-1 0,-1 0 1,24-1-1,-19 0-3,1 0-551,-3 0 255,0 0-1,29-5 1,-10-7-4064,-32 10 3047,0 0 0,0 0 0,0-1 0,0 1 0,0-1 1,0 0-1,4-5 0,0-6-12450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0:42.3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7091,'0'0'12433,"3"14"-11777,71 248 6096,-67-221-6585,-7-32-357,1 0 1,0 0 0,1 0 0,0 0-1,1-1 1,-1 1 0,2-1 0,6 13 0,-9-20-383,0 1 1,0-1 0,1 0 0,-1 0 0,1 0 0,-1 0-1,1 0 1,-1 0 0,1 0 0,-1 0 0,1-1-1,0 1 1,0-1 0,-1 1 0,1-1 0,0 1 0,0-1-1,-1 0 1,1 0 0,3 0 0,14 0-5531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0:42.6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0 300 2001,'0'0'11360,"22"-7"-8583,-5 3-2196,-7 2-348,-1-1 1,1 1 0,-1-2-1,0 1 1,0-1-1,0-1 1,0 0 0,-1 0-1,1-1 1,-1 1-1,-1-2 1,1 1-1,-1-1 1,7-9 0,-5 4-15,-1 0 1,0-1-1,-1 1 1,0-2 0,-1 1-1,0-1 1,-1 0-1,-1 0 1,0-1-1,-1 1 1,-1-1 0,1-20-1,-3 34-113,-1 0-1,0 0 1,1 0 0,-1 0-1,0 1 1,0-1-1,0 0 1,0 1-1,0-1 1,0 0 0,0 1-1,0-1 1,0 1-1,0 0 1,0-1-1,0 1 1,0 0 0,0 0-1,0-1 1,-1 1-1,1 0 1,0 0-1,0 0 1,0 0 0,0 1-1,-2-1 1,-2 0 9,1 0 1,0 1-1,0-1 1,0 1 0,0 0-1,0-1 1,-4 3-1,3 0-76,1 1-1,0 0 0,0-1 1,0 1-1,0 1 0,1-1 1,0 0-1,0 1 0,0 0 1,-3 7-1,1-1 183,0 1-1,0 0 1,-3 19 0,7-29-165,0 1 1,1-1-1,-1 1 1,1-1-1,0 1 1,-1 0-1,1-1 0,1 1 1,-1-1-1,0 1 1,0-1-1,1 1 1,0-1-1,-1 1 1,1-1-1,0 0 0,0 1 1,0-1-1,1 0 1,-1 0-1,2 3 1,0-3-19,1 1-1,-1-1 1,0 0 0,1 0 0,-1 0 0,1-1 0,0 1 0,-1-1 0,1 0-1,0 0 1,0 0 0,4 0 0,42 10 204,-25-5-168,43 4 0,126-2-3687,-191-8 3206,0 1 0,0-1 0,0 0 0,-1 0-1,1 0 1,0-1 0,0 1 0,0-1 0,-1 0 0,1 1 0,0-1-1,-1 0 1,1-1 0,-1 1 0,1 0 0,-1-1 0,1 1 0,-1-1-1,0 0 1,0 0 0,0 0 0,2-2 0,13-28-8045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0:42.8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77 10149,'0'0'11717,"185"0"-11045,-113 0-432,4-7-240,-9-7-656,-5-7-1729,-26 0-2753,-21 8-5267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0:43.1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48 9780,'0'0'7431,"5"21"-3896,16 69-654,-19-84-2661,0 1 0,0-1 1,1 0-1,0 1 0,0-1 0,1-1 1,-1 1-1,1 0 0,1-1 1,-1 0-1,1 0 0,-1 0 0,2-1 1,-1 0-1,0 1 0,1-2 1,0 1-1,0-1 0,12 6 0,-7-6-148,1 0-1,0-1 0,0 0 0,-1 0 0,1-1 0,0-1 0,0 0 1,0-1-1,17-3 0,-22 3-64,1-1 0,-1-1 1,0 0-1,1 0 0,-1 0 1,-1-1-1,1 1 0,-1-2 0,1 1 1,-1-1-1,0 0 0,-1 0 1,8-9-1,7-10-120,-2 0 1,17-28-1,-29 43 26,-2 1 37,1 3-23,-1-2 0,0 1 0,0 0 0,-1-1 0,1 0 0,-2 0 1,1 0-1,-1 0 0,0 0 0,0 0 0,-1-1 0,1-7 0,-8 16 810,3 2-692,1 0 0,0-1 0,0 1 0,0 1 0,0-1 0,0 0 0,1 0 0,0 1 0,0-1 0,-1 1 0,2-1 0,-1 1 0,0 4 0,-2 50 615,3-58-646,0 6 56,1-1 0,0 0 0,0 1 0,1-1 0,-1 0 0,1 0 0,0 0 0,0 0 0,1-1 0,0 1 0,0-1-1,0 1 1,0-1 0,0 0 0,1 0 0,0 0 0,0-1 0,0 1 0,0-1 0,1 0 0,-1 0 0,1-1 0,0 1 0,5 2 0,4 1-20,0-1 1,0 0-1,0-1 1,0 0-1,0-1 1,1-1 0,27 1-1,-26-3 152,-11 1-448,1-1 1,-1 0-1,1-1 0,-1 1 0,11-3 1,-14 2 80,0 0 0,-1 0 0,1 1 0,-1-1 1,1 0-1,-1-1 0,1 1 0,-1 0 0,1 0 1,-1-1-1,0 1 0,0 0 0,0-1 0,0 1 1,0-1-1,0 0 0,0 1 0,0-1 0,-1 0 1,1 0-1,0-2 0,5-34-4907,-5-14-4762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0:43.5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53 1 8948,'0'0'14556,"-7"25"-12664,-22 86-65,24-89-1392,0 0 0,2 0 0,1 0 0,0 1-1,3 24 1,-1-11-133,1-27-266,0-1 1,1 1-1,-1 0 1,2-1-1,-1 1 0,1-1 1,0 0-1,1 0 1,0 0-1,0 0 1,1-1-1,0 1 0,11 12 1,-4-8-57,0 1 0,0-2 0,1 0 0,0 0 0,1-1 1,19 10-1,-30-18-336,0-1 0,1 1 0,-1 0 0,0-1 0,1 0 0,-1 1 0,1-1 0,0-1 0,-1 1 0,1 0 0,0-1 0,-1 0 0,8 0 0,-9-1-325,1 0 0,-1 0 0,1 0 0,-1-1 0,1 1 0,-1-1 0,0 1 0,1-1 0,-1 0 0,0 0-1,0 1 1,-1-2 0,1 1 0,0 0 0,-1 0 0,1 0 0,1-4 0,22-35-12581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18.2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27 2593,'0'0'18937,"-2"-4"-17222,-5-15-109,4 16 2605,1 9-3449,0 9-1002,1 127 1098,3 166 104,22-128-901,0 76 139,4 110 83,-53 133-280,9-84-184,16-359 172,10 49 7,-10-45-3,5 127-33,1-47 14,-4-134-255,1-18-1312,-3 1 1094,0-20-2004,-1-1 0,-1 1 0,-8-40 0,-13-11-7040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0:43.83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4130,'0'0'19387,"3"16"-17172,-1 0-1684,0 0-45,1-1-1,0 0 1,1 0-1,10 24 0,-7-21-96,0-5-236,-1 1 1,-1 0 0,-1 1 0,0-1 0,-1 1-1,2 19 1,-4-34-360,-1 0 1,0 0-1,0 1 1,1-1-1,-1 0 0,0 0 1,0 0-1,1 0 0,-1 1 1,0-1-1,1 0 0,-1 0 1,0 0-1,1 0 0,-1 0 1,0 0-1,1 0 0,-1 0 1,0 0-1,1 0 0,-1 0 1,0 0-1,1 0 0,-1 0 1,0 0-1,1 0 0,-1 0 1,0 0-1,1-1 0,-1 1 1,0 0-1,0 0 0,1 0 1,-1 0-1,0-1 1,1 1-1,13-10-6688,-4-14-2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0:44.0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9700,'0'0'17544,"72"145"-16327,-51-110-529,-1-8-400,-9-6-288,-1-7-160,-5 0-832,-5-7-5411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0:44.50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8308,'0'0'13353,"23"20"-10979,0 0-1800,20 16 814,63 41 1,-89-65-956,0 1 1,0 0-1,-1 2 1,28 31-1,-37-37-340,-1 0 0,0 0 0,0 1 0,-1-1 0,0 1-1,-1 1 1,0-1 0,0 0 0,-1 1 0,-1 0 0,2 15-1,-2-16-19,-1 0 0,-1 0-1,0 0 1,0 0 0,-1 0-1,0 0 1,-1 0 0,0 0-1,-1 0 1,0 0 0,0-1-1,-1 1 1,-1-1 0,1 0-1,-1 0 1,-1 0 0,1-1-1,-2 0 1,1 0 0,-15 13-1,-34 37-48,-21 21-1242,23-33-4831,38-38-3118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0:45.9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361 42 8580,'0'0'14337,"-23"-7"-12304,-74-20-419,90 25-1484,-1 0 0,1 1-1,-1-1 1,1 2 0,-1-1 0,1 1-1,-1 1 1,0-1 0,1 1 0,-1 1 0,1-1-1,0 1 1,-1 0 0,1 1 0,0 0-1,0 0 1,1 0 0,-1 1 0,1 0-1,-1 1 1,1-1 0,0 1 0,-7 8-1,6-5-74,0 1 0,1-1 0,0 1 0,1 0 0,0 0 0,1 1 0,0 0 0,0 0 0,1 0-1,0 0 1,0 0 0,1 0 0,1 1 0,-1 17 0,2-13-14,-1-7-31,1 0 0,0 0 1,0 0-1,1 0 1,-1 0-1,2 0 1,-1 0-1,1 0 1,1-1-1,-1 1 0,1-1 1,0 1-1,8 11 1,104 111-697,-114-127 144,0-1-1,-1 1 0,1 0 1,-1 0-1,0-1 1,1 1-1,-1 0 1,-1 0-1,1-1 1,0 1-1,-1 0 1,1 0-1,-3 4 1,2-6-19,-1 1 1,0-1 0,1 1 0,-1-1 0,0 0-1,0 0 1,0 0 0,0 0 0,-4 1 0,-10 6-5505,26-10 6684,43-11 3551,-31 2-3280,-1-1 0,-1-1 0,0-1 0,0-1 0,28-27 0,80-98 739,-98 106-1021,-26 29-455,0 2 21,-1 0 1,0-1-1,0 0 1,0 0-1,0 0 1,0 0 0,-1 0-1,0 0 1,0 0-1,0-1 1,0 1-1,0-6 1,-2 9 1196,-4 11 652,-18 19-1771,10-16-171,2 0-1,0 1 0,0 0 0,1 1 0,1 0 0,1 0 0,-7 18 0,14-32-71,-1 1 0,0 0 0,0 1 0,1-1-1,0 0 1,-1 0 0,1 0 0,0 0 0,0 0-1,0 0 1,0 0 0,0 1 0,1-1 0,-1 0-1,0 0 1,1 0 0,0 0 0,0 0 0,-1 0 0,1 0-1,0 0 1,0-1 0,1 1 0,-1 0 0,0 0-1,1-1 1,-1 1 0,1-1 0,-1 1 0,1-1-1,0 0 1,-1 0 0,1 1 0,0-1 0,0 0-1,0-1 1,0 1 0,2 0 0,8 2-272,-1-1-1,1-1 1,0 0 0,0-1 0,21-2 0,-4 1-1271,-20 1 486,1 0 1,-1 0-1,0-1 1,1 0-1,-1-1 1,0 0-1,0 0 0,1-1 1,-2-1-1,1 1 1,12-8-1,16-15-6129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0:46.33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180 0 6611,'0'0'13908,"-23"18"-11950,-74 58 6,92-72-1806,1 0 0,-1 0 0,0 1 1,1-1-1,0 1 0,0 0 0,0 1 1,1-1-1,0 0 0,0 1 0,0 0 1,0 0-1,1 0 0,0 0 0,1 0 1,-1 0-1,1 0 0,0 1 0,1-1 1,-1 1-1,2 6 0,-1-12-163,0 0 0,0 0 0,0 0 0,1 0 0,-1-1 0,0 1 0,1 0 0,-1 0 0,0 0 0,1 0 0,-1-1 0,1 1 0,-1 0-1,1 0 1,0-1 0,-1 1 0,1-1 0,0 1 0,0 0 0,-1-1 0,1 1 0,0-1 0,0 0 0,0 1 0,-1-1 0,1 0 0,0 1 0,0-1 0,0 0 0,0 0 0,1 0 0,36 2-145,-29-2 112,3 0-15,0-1 0,-1-1 0,1 0 0,-1 0 1,0-1-1,1 0 0,-1-1 0,18-9 0,-11 3-224,-1-1 1,0 0-1,0-1 0,16-16 0,-30 25 204,-3 2 67,1 0 1,0 0-1,0 0 0,0 0 1,0 0-1,0 0 1,1 0-1,-1 1 0,0-1 1,0 0-1,0 1 1,1-1-1,-1 0 1,0 1-1,3-1 0,-4 5 226,1 0-1,-1 0 0,1-1 0,-1 1 0,0 0 0,-1 0 0,0 4 1,1-2 46,-1-5-186,1 1 0,0-1 0,0 1 0,0 0 0,0-1 0,0 1 0,1-1 0,-1 1 0,0 0 0,1-1 0,-1 1 0,1-1 0,-1 1 0,2 1 0,7 0-2721,5-3-3352,-4 0 1528,9 0-2546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0:46.5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7 1217,'0'0'16970,"1"24"-14126,8 76-662,-9-95-2010,1-1 1,-1 1-1,1-1 0,0 0 0,0 1 0,0-1 0,0 0 0,1 0 0,0 0 0,0 0 1,0 0-1,0 0 0,1-1 0,0 1 0,-1-1 0,1 1 0,6 3 0,-6-4-99,2-1-1,-1 0 0,0-1 1,0 1-1,0-1 1,1 0-1,-1 0 0,1 0 1,-1-1-1,1 1 1,-1-1-1,6-1 0,-7 1-44,0-1 0,0 0-1,0 0 1,0 0 0,0 0-1,0-1 1,0 1 0,0-1-1,-1 0 1,1 0-1,0 0 1,-1 0 0,0 0-1,1 0 1,-1-1 0,3-4-1,32-47 420,-35 50-424,7-10-908,-1 1 1222,-1-1 1,11-25-1,-11 15-4396,-5-2-5533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0:46.86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109 1 6979,'0'0'15703,"-98"131"-13926,88-96-816,10-7-193,0-8-432,15-6-128,21-7-176,0-7 32,5 0-128,10 0-112,-9-28-1585,4-6-1920,5-8-1618,-5 8-9828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0:47.20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40 0 10005,'0'0'8203,"-6"28"-4918,-2 8-2290,0-8-112,2 1 0,1 0 0,-2 50 0,7 77 1550,0-154-2423,0-1 0,0 1 0,0 0 0,1 0 0,-1-1 0,0 1 0,1 0 0,-1 0 0,1-1-1,0 1 1,0-1 0,-1 1 0,1-1 0,0 1 0,0-1 0,0 1 0,0-1 0,1 0 0,-1 1 0,3 1 0,-3-2-16,1-1 0,0 1 0,0-1 0,-1 0 0,1 1 0,0-1 0,-1 0 0,1 0 0,0 0 0,0 0 1,0 0-1,-1 0 0,1-1 0,0 1 0,-1 0 0,4-2 0,4-2-35,-1 0 0,0 0 0,0-1 0,0 0 0,-1-1 0,9-7 0,8-9 9,-16 13-77,1 0 0,1 0 0,-1 1 0,2 0 0,-1 1 0,1 0 0,0 1 0,21-9-1,-31 15 117,-1-1-1,1 1 1,-1 0-1,1 0 0,-1 0 1,1 0-1,0 0 1,-1 0-1,1 0 0,-1 0 1,1 0-1,-1 0 1,1 1-1,-1-1 0,1 0 1,-1 0-1,1 0 1,-1 1-1,1-1 0,-1 0 1,1 1-1,-1-1 0,1 0 1,-1 1-1,0-1 1,1 1-1,-1-1 0,0 0 1,1 1-1,-1-1 1,0 1-1,1-1 0,-1 1 1,0-1-1,0 1 1,0-1-1,0 1 0,1-1 1,-1 2-1,2 26 633,-2-19-344,0 1-2,0-6-145,0 0 1,1 0-1,-1 0 0,1 1 0,-1-1 0,1 0 1,0 0-1,1 0 0,-1 0 0,1 0 1,0 0-1,2 4 0,-1-7-1139,-1-1 1,1 1-1,-1-1 0,1 0 0,-1 0 0,1 0 1,-1 0-1,1 0 0,-1-1 0,3 0 1,-4 1 491,24-6-7665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0:47.4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46 0 11141,'0'0'10149,"-46"160"-7764,46-98-256,0-6-1025,0 6-431,21-14-225,10-6-400,10-21-48,10-7-432,10-14-1569,11-14-1969,0-35-3009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0:47.7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14679,'0'0'10717,"18"4"-10469,0-2-100,2 1 94,-1 0-1,1 2 0,-1 0 0,0 1 0,36 16 0,-53-20-218,1-1 1,0 2-1,-1-1 0,1 0 1,-1 0-1,1 1 0,-1-1 0,0 1 1,0 0-1,0 0 0,-1 0 1,1 0-1,-1 0 0,1 0 1,-1 0-1,0 0 0,0 4 0,1 4 151,-1 0 0,0 0 0,-1 20 0,-1-9 173,0-10-215,0 1 1,-1-1-1,-1 0 0,1 0 0,-2 0 0,-6 14 0,6-15-87,-1 1 0,2 1-1,-1-1 1,2 0 0,0 1-1,-1 16 1,4-28-51,0 0-1,-1-1 1,1 1 0,0 0-1,0-1 1,0 1 0,0 0 0,0-1-1,0 1 1,0-1 0,0 0-1,1 1 1,-1-1 0,0 0-1,0 0 1,0 0 0,0 1-1,0-1 1,1 0 0,-1 0-1,0-1 1,2 1 0,36-2 26,-36 2-28,15-2-97,-1-1 0,0-1 0,0 0 1,0-1-1,21-10 0,80-43-4834,-70 32-277,4-2-4314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19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334 1 4722,'0'0'11005,"-15"23"-8951,5-9-1711,-94 158 2911,59-91-324,-83 112 1,124-187-2758,3-4-139,1 0 1,-1-1 0,0 1 0,0-1-1,0 0 1,0 1 0,-1-1-1,1 0 1,0 1 0,-1-1 0,1 0-1,0 0 1,-1 0 0,0 0 0,1-1-1,-1 1 1,1 0 0,-4 0 0,5-17-281,1 4-146,0 0 0,1 0-1,0 0 1,1 0 0,0 0-1,1 1 1,1-1 0,9-18 0,8-7-1321,25-36 1,-44 70 1608,20-27-1685,42-44 1,-26 32 776,-29 29 1121,-9 11 257,0 1-1,-1 0 1,1 0-1,0 0 1,-1 0 0,1 0-1,0 0 1,0 0-1,0 0 1,0 1 0,0-1-1,0 0 1,0 0 0,0 1-1,1-1 1,-1 1-1,0-1 1,0 1 0,0-1-1,1 1 1,-1 0-1,2 0 1,18 3-112,55 34 1814,27 9-46,127 76 0,-219-117-1889,-1 2-1,0-1 0,-1 1 1,1 1-1,-1 0 1,-1 0-1,10 12 0,-17-19 367,-41-25-2798,14 8-3750,10 7-2632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0:48.0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1713,'0'0'19673,"5"125"-17768,20-91-273,6 1-735,5-14-465,10 0-320,-5-8-112,0-6-48,-5-7-1169,-5-7-1056,5-20-1136,-10-8-2098,-6-7-5810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0:48.19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359 1 4370,'0'0'16712,"-143"118"-13351,91-56-880,1 0-16,10-6-1440,10-15-897,11-6-112,4-14-16,11-8-1056,31-26-19178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0:48.52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61 0 8820,'0'0'11736,"22"27"-9351,68 88-251,-76-96-1544,-1 0-1,0 0 1,-2 2-1,0-1 1,14 43-1,-20-45-303,-1 1-1,-1 0 0,0 0 0,-2 1 0,0-1 1,-2 22-1,0-33-209,0 1 0,-1 0 0,0 0 0,0 0 0,-1-1 0,0 1 1,0-1-1,-1 0 0,0 0 0,-1 0 0,-6 9 0,-8 6 203,-43 44 1,41-47-189,-95 89-43,104-103-1015,7-9-1781,8-21-2149,14-21-1199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1:44.4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5 28773,'12'7'0,"6"-7"0,-30-7 0,-6 7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1:50.5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 2913,'-1'0'30089,"2"0"-30927,4 8 718,14 18 196,-16-22-53,1 0 1,-1 1 0,0-1 0,0 1 0,3 8 0,-2-7 16,-1 1 0,1-1 1,0-1-1,0 1 0,11 10 0,13 20 79,-24-29-106,1-1 1,0 0-1,0 0 1,1 0-1,-1-1 1,1 0-1,0 0 1,8 4-1,7 8 10,50 44-23,69 57 0,-88-81 0,-25-19 0,26 24 0,-12 7 0,11 33 0,-46-69 0,-3-12-93,-21-5-3168,-19-13-3149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13.9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161 21 1377,'-13'-21'31347,"20"21"-31343,0 0-1,0 1 0,0 0 0,0 0 1,-1 1-1,1 0 0,0 0 0,11 6 1,-16-7-4,1 0 1,-1 1-1,0-1 1,1 1-1,-1 0 1,0-1-1,0 1 1,0 0-1,0 0 1,0 1 0,0-1-1,-1 0 1,1 1-1,-1-1 1,0 1-1,1-1 1,-1 1-1,0-1 1,-1 1-1,1 0 1,0 0-1,-1-1 1,1 1-1,-1 3 1,1 33-1,-2 37 0,0-71 0,0 1 0,0-1 0,0 0 0,0 1 0,-1-1 0,0 0 0,0 0 0,-1-1 0,1 1 0,-1 0 0,-4 4 0,-5 4 0,-1 0 0,0-1 0,-1 0 0,0-1 0,-18 10 0,29-19 0,4-2 0,-1 0 0,0 0 0,0 0 0,0 0 0,0 0 0,0 0 0,1 0 0,-1 0 0,0 0 0,0 0 0,0 0 0,0 0 0,1 0 0,-1 0 0,0 0 0,0 0 0,0 0 0,0 0 0,1 0 0,-1 0 0,0 0 0,0 0 0,0 0 0,0 0 0,1 0 0,-1 0 0,0 0 0,0 1 0,0-1 0,0 0 0,0 0 0,1 0 0,-1 0 0,0 0 0,0 0 0,0 1 0,0-1 0,0 0 0,0 0 0,0 0 0,0 0 0,0 1 0,0-1 0,0 0 0,0 0 0,1 0 0,-1 0 0,0 1 0,0-1 0,0 0 0,0 0 0,0 0 0,-1 0 0,1 1 0,0-1 0,0 0 0,0 0 0,0 0 0,0 0 0,0 1 0,0-1 0,0 0 0,0 0 0,0 0 0,0 0 0,-1 0 0,1 1 0,0-1 0,0 0 0,14 1 0,-14-1 0,5 1 0,0 1 0,0-1 0,-1 1 0,1-1 0,-1 1 0,1 0 0,-1 1 0,0-1 0,0 1 0,0 0 0,0 0 0,0 0 0,-1 1 0,1-1 0,-1 1 0,0 0 0,4 6 0,-3-3 0,-1 0 0,0 1 0,-1-1 0,1 1 0,-2 0 0,1-1 0,-1 1 0,0 0 0,0 0 0,-1 9 0,0-9 0,0 0 0,-1 1 0,0-1 0,0 0 0,-1 0 0,0 0 0,0 0 0,-7 15 0,6-18 0,0 1 0,-1-1 0,0 1 0,0-1 0,-1-1 0,1 1 0,-1 0 0,0-1 0,0 0 0,-1 0 0,1-1 0,-8 4 0,-17 10 0,16-8 0,-1 0 0,0-1 0,0-1 0,-23 7 0,8-2 0,30-12 1,0 0 1,-1 0-1,1 0 1,0 0-1,-1 0 1,1 0-1,0 0 1,-1-1-1,1 1 1,0 0-1,-1 0 1,1 0-1,0-1 1,-1 1-1,1 0 0,0 0 1,0-1-1,-1 1 1,1 0-1,0-1 1,0 1-1,0 0 1,-1-1-1,1 1 1,0 0-1,0-1 1,0 1-1,0 0 1,0-1-1,0 1 1,0 0-1,0-1 0,0 1 1,0-1-1,0 1 1,0 0-1,0-1 1,0 1-1,0 0 1,0-1-1,0 1 1,0 0-1,1-1 1,-1 0-1,7-14-331,35-26-7438,3-2-4017,-10 10-173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14.71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110 15 6643,'0'0'17747,"16"-3"-16445,120-8 2435,-135 11-3690,1 1 0,-1-1 0,0 0 0,0 1 0,0-1 0,-1 1 0,1-1 0,0 1 0,0 0 0,0 0 0,0-1 0,0 1 0,-1 0 0,1 0 0,0 0 0,-1-1 0,1 1 0,-1 0 0,1 0 0,-1 0 0,1 0 0,-1 0 0,0 0 0,1 0 0,-1 0 0,0 1 0,0-1 0,0 0 0,0 0 0,0 0 0,0 0 0,0 0 0,0 2 0,-3 35 380,0-31-344,0 0 0,0 0-1,-1-1 1,0 1 0,0-1-1,0 0 1,-1 0-1,0 0 1,0 0 0,0-1-1,-1 0 1,0 0 0,-11 6-1,-9 11 74,26-22-156,0 0 0,-1 0 0,1 0 0,0 0 0,0 1 0,0-1 0,0 0 0,0 0 0,0 0 0,0 0 0,-1 0 0,1 0 0,0 1 0,0-1 0,0 0 0,0 0 0,0 0 0,0 0 0,0 0 0,0 1 0,0-1 0,0 0 0,0 0 0,0 0 0,0 0 0,0 0 0,0 1 0,0-1 0,0 0 0,0 0 0,0 0 0,0 0 0,0 0 0,0 1 0,0-1 0,0 0 0,0 0 0,1 0 0,-1 0 0,0 0 0,0 0 0,0 1 0,0-1 0,0 0 0,0 0 0,0 0 0,1 0 0,-1 0 0,0 0 0,0 0 0,0 0 0,0 0 0,0 0 0,0 0 0,1 1 0,-1-1 0,0 0 0,0 0 0,0 0 0,0 0 0,1 0 0,-1 0 0,0 0 0,0 0 0,0 0 0,0-1 0,0 1 0,1 0 0,11 1 0,-11-1 0,32 2 0,0 2 0,0 1 0,-1 1 0,35 12 0,-61-16 0,-3-2 0,0 1 0,0 0 0,0 0 0,0 0 0,0 0 0,0 1 0,-1-1 0,6 4 0,-7-3 0,0-1 0,0 1 0,0 0 0,0 0 0,0 0 0,0-1 0,0 1 0,-1 0 0,1 0 0,-1 0 0,0 0 0,1 0 0,-1 0 0,0 0 0,0 0 0,0 3 0,0 10 0,-1 0 0,0 0 0,-1 0 0,-1 0 0,0 0 0,-1-1 0,0 1 0,-1-1 0,-8 16 0,8-19 0,0-1 0,0 1 0,-1-1 0,0-1 0,-1 1 0,0-1 0,0 0 0,-1-1 0,0 0 0,0 0 0,-1-1 0,-15 10 0,4-5 0,9-5 0,-1 0 0,0-1 0,0-1 0,-15 6 0,8-7 0,0 0 0,-1-2 0,1 0 0,-34-1 0,-13-1 0,61-1 0,4-2 0,1 0 0,-1-1 0,1 1 0,-1-1 0,1 1 0,0-1 0,0 1 0,1 0 0,-1-1 0,1-3 0,-1 7 0,0-17-1769,0-2-3663,0-13-2014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28.0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561 998 5475,'0'0'12685,"1"-4"-10935,4-20 3282,-5 3-2092,0-16-1940,-10-203 2752,4 207-3726,-1 0 1,-2 0 0,-2 1-1,-24-53 1,24 65-27,0 0 0,-2 0 0,0 1 0,-1 1 0,-1 0 0,0 1 0,-1 1 0,-20-15 0,20 19 0,-10-10 0,-7-6 0,15 13 0,0 2 0,-26-16 0,-5-3 0,37 22 0,10 8 0,-1 0 0,1 0 0,-1 0 0,1 0 0,-1 0 0,0 1 0,0-1 0,-4-1 0,1 1 0,4-4 0,-7-1 0,9 7 0,0-1 0,-1 1 0,1-1 0,-1 1 0,1-1 0,-1 1 0,1-1 0,-1 1 0,0 0 0,1-1 0,-1 1 0,1 0 0,-1-1 0,0 1 0,1 0 0,-1 0 0,0 0 0,1 0 0,-1-1 0,0 1 0,1 0 0,-1 0 0,0 0 0,1 0 0,-1 1 0,0-1 0,1 0 0,-1 0 0,0 0 0,-4 1 0,-7-10 0,10 7 0,-1 0 0,1 0 0,-1 0 0,0 0 0,1 1 0,-1-1 0,0 1 0,0-1 0,0 1 0,0 0 0,-1 0 0,-4 0 0,4 2 0,4-1 0,-1 1 0,1 0 0,-1 0 0,1 0 0,0-1 0,0 1 0,-1 0 0,1 0 0,0 0 0,0 0 0,0 0 0,0 0 0,0-1 0,0 1 0,0 0 0,0 0 0,1 0 0,-1 0 0,0 0 0,1 0 0,-1 2 0,5 300 0,-4-297 0,3-27 0,-4-289 0,0 309 0,1 0 0,-1 0 0,0 1 0,0-1 0,0 0 0,0 1 0,1-1 0,-1 0 0,0 1 0,0-1 0,1 0 0,-1 1 0,1-1 0,-1 1 0,0-1 0,1 1 0,-1-1 0,1 1 0,-1-1 0,1 1 0,0-1 0,-1 1 0,1 0 0,-1-1 0,1 1 0,0 0 0,-1-1 0,1 1 0,0 0 0,-1 0 0,1 0 0,0 0 0,0 0 0,-1 0 0,1 0 0,0 0 0,-1 0 0,1 0 0,0 0 0,-1 0 0,2 1 0,3-1 0,65-8 0,99 3 0,-134 3 0,-24 1 0,1 1 0,-1 0 0,1 0 0,20 4 0,-14 5 0,-20-12 0,1 2-95,1 0-1,-1 0 1,0 0 0,1 0-1,-1 1 1,0-1 0,0 0-1,1 0 1,-1 1 0,0-1 0,0 1-1,0-1 1,0 1 0,0-1-1,-2 0 1,-3-2-2665,-13-10-7522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2:00.6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667 639 3105,'0'0'25151,"-15"-7"-21870,10-2-3149,0 0-1,1-1 0,0 1 1,0-1-1,1 0 1,1 0-1,-3-20 1,-4-12 46,1 15-178,-17-46 0,20 63 0,-1 0 0,1 0 0,-1 0 0,-1 1 0,0 0 0,0 0 0,-10-9 0,-104-83 0,2 1 0,101 82 0,-25-22 0,40 38 0,0 0 0,0 0 0,0 0 0,0 0 0,-1 0 0,1 1 0,-1 0 0,1-1 0,-1 1 0,1 0 0,-1 1 0,-5-1 0,-28 0 0,15 0 0,0 1 0,-1 1 0,-29 5 0,41-5 0,10-5 0,6-2 0,-5 31 0,6 250 0,-5-264 0,1 0 0,0-1 0,1 1 0,0-1 0,6 14 0,-9-23 0,5 10 0,-5-11 0,0 0 0,0 0 0,0 0 0,0 0 0,0 0 0,0 0 0,0-1 0,0 1 0,0 0 0,0 0 0,0 0 0,0 0 0,0 0 0,0 0 0,0 0 0,0 0 0,0 0 0,0 0 0,1-1 0,-1 1 0,0 0 0,0 0 0,0 0 0,0 0 0,0 0 0,0 0 0,0 0 0,0 0 0,0 0 0,0 0 0,0 0 0,1 0 0,-1 0 0,0 0 0,0 0 0,0 0 0,0 0 0,0 0 0,0 0 0,0 0 0,0 0 0,1 0 0,-1 0 0,0 0 0,0 0 0,0 0 0,0 0 0,0 0 0,0 0 0,0 0 0,0 0 0,0 0 0,1 0 0,-1 0 0,0 0 0,0 0 0,0 0 0,0 0 0,0 0 0,0 0 0,0 1 0,0-1 0,0 0 0,0 0 0,0 0 0,0 0 0,0 0 0,0 0 0,0 0 0,1-6 0,-1 6 0,10-378 0,-4 366 0,0 3 0,-6 8 0,1 1 0,-1-1 0,1 0 0,-1 1 0,1-1 0,-1 1 0,1-1 0,0 1 0,-1-1 0,1 1 0,0-1 0,0 1 0,-1-1 0,1 1 0,0 0 0,0 0 0,-1-1 0,1 1 0,0 0 0,0 0 0,0 0 0,0 0 0,-1 0 0,1 0 0,0 0 0,0 0 0,0 0 0,0 1 0,-1-1 0,2 1 0,0-1 0,5 0 0,13-1 0,-1 1 0,1 1 0,-1 1 0,0 0 0,1 2 0,32 10 0,14 10 0,1-3 0,122 22 0,-160-39 0,34 11 0,-55-12-40,-10-3-195,-12-2-1526,-9-3-2142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4:46.5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0 797 1953,'0'0'23459,"5"-14"-16104,0 14-7355,-3 0 0,-1 0 0,1 0 0,-1 0 0,1-1 0,-1 1 0,1 0 0,-1-1 0,1 1 0,-1-1 0,0 1 0,1-1 0,-1 1 0,0-1 0,1 0 0,-1 0 0,0 0 0,0 0 0,2-2 0,11-7 0,27-22 0,-28 21 0,1-1 0,18-20 0,11-10 0,23-28 0,-34 40 0,-25 24 0,0 0 0,0-1 0,0 0 0,0 0 0,5-10 0,22-22 0,-29 34 0,-1 0 0,1-1 0,-1 0 0,6-11 0,4-6 0,62-82 0,-35 51 0,-15 18 0,-20 15 0,44-48 0,-48 63 0,-2 4 0,1 0 0,0 0 0,0 0 0,0 0 0,1 0 0,-1 0 0,0 0 0,1 0 0,-1 0 0,1 1 0,0-1 0,-1 1 0,3-3 0,4-2 0,-8 5-1,1 1 0,-1-1-1,0 1 1,1 0 0,-1-1 0,0 1-1,0-1 1,0 1 0,1-1 0,-1 1 0,0-1-1,0 1 1,0-1 0,0 1 0,0-1-1,0 1 1,0-1 0,0 1 0,0-1 0,0 1-1,0-1 1,0 1 0,0-1 0,0 1-1,0-1 1,-1 1 0,1-1 0,0 1 0,0-1-1,0 1 1,-1 0 0,1-1 0,0 1-1,-1-1 1,1 1 0,0 0 0,-1-1 0,1 1-1,-1 0 1,1-1 0,-1 1 0,1 0-1,0 0 1,-1 0 0,1-1 0,-1 1 0,0 0-1,-9-3-301,-29-10-4962,8-7-6124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8.7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0 154 6131,'0'0'16829,"4"-3"-16376,34-19-113,1 1-1,1 2 1,56-19-1,-61 26-196,1 2 0,1 1 1,0 1-1,0 3 0,0 1 0,1 1 0,72 6 0,-49 11 141,-13-2-51,50 2 161,-64-12-242,0 3 1,-1 0-1,0 3 0,0 0 0,60 25 1,-15 11 255,-6 10 75,-66-49-328,-6-5-159,0-1 1,0 1-1,0 0 0,0 0 1,0 0-1,0 0 1,0 0-1,0-1 0,0 1 1,0 0-1,0 0 0,1 0 1,-1 0-1,0 0 1,0-1-1,0 1 0,0 0 1,0 0-1,0 0 0,0 0 1,0 0-1,0 0 1,1 0-1,-1 0 0,0-1 1,0 1-1,0 0 0,0 0 1,0 0-1,0 0 1,1 0-1,-1 0 0,0 0 1,0 0-1,0 0 1,0 0-1,0 0 0,1 0 1,-1 0-1,0 0 0,0 0 1,0 0-1,0 0 1,0 0-1,1 0 0,-1 0 1,0 0-1,-1-17-732,0-64-7287,-3 33-3203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0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7043,'0'0'15952,"10"1"-14458,206 32 3126,-183-27-4417,1-2 0,-1-1 0,39-2-1,-70-1-810,-5-14-4898,-9 0-2245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4:48.0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759 707 1905,'-2'0'22978,"-3"0"-17468,-26-1-3566,25-2-1890,0-1-1,0 0 0,0 0 1,1 0-1,-1-1 0,-7-9 0,-4-2 4,-29-26-57,-60-41 0,79 63 0,1-2 0,-31-32 0,43 45 0,-3-5 0,8 4 0,1 1 0,-2 0 0,-11-9 0,11 10 0,0-1 0,0 0 0,-10-13 0,-3 0 0,20 19 0,0 1 0,0 0 0,0-1 0,0 0 0,1 0 0,-1 0 0,1 0 0,-3-4 0,-2-4 0,0 1 0,0 0 0,-1 0 0,-17-15 0,-14-19 0,29 31 0,7 10 0,0 0 0,1 0 0,0 0 0,-1-1 0,1 1 0,-2-7 0,-1 2 0,0 0 0,-1 0 0,0 0 0,0 1 0,-9-9 0,6 10 0,8 5 0,1 1 0,-1-1 0,0 1 0,0-1 0,0 0 0,0 1 0,1-1 0,-1 0 0,0 0 0,1 0 0,-1 1 0,1-1 0,-1 0 0,1 0 0,-1 0 0,0-2 0,1 1-19,-1 0-1,0 0 1,0-1-1,0 1 1,0 0 0,0 0-1,-1 0 1,1 0-1,-1 1 1,1-1-1,-1 0 1,1 1 0,-1-1-1,0 1 1,0-1-1,0 1 1,-4-2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7:44.5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0 901 7187,'2'-2'23075,"1"-10"-21811,-3-230-23,2 233-1241,0 0 0,1 1 0,0 0 0,0-1 0,1 1 0,0 0 0,1 1 0,7-11 0,110-141 0,-35 50 0,-80 102 0,-1 0 0,1 1 0,0 0 0,1 0 0,-1 0 0,1 1 0,0 0 0,15-5 0,14-11 0,13-9 0,0 2 0,74-29 0,-72 41 0,1 2 0,59-8 0,-46 10 0,-46 8 6,-5 1-22,-1 0 0,0 1-1,25 0 1,-38 2-675,-1-20-16023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7:45.1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6 8548,'0'0'14623,"-4"-6"-8914,13 10-5553,-1 0 1,0-1 0,1-1-1,0 1 1,-1-1-1,1-1 1,16 1-1,20 5 257,2 2-88,-35-7-221,0 0 0,0 0 0,-1 1 0,1 1 0,17 8 0,-28-11-74,1 0-1,-1 0 1,1 0-1,-1 1 0,1-1 1,-1 1-1,0-1 1,0 1-1,0-1 0,0 1 1,0 0-1,0-1 1,0 1-1,0 0 0,-1 0 1,1 0-1,-1 0 1,1-1-1,-1 4 0,2 42 610,-3-29-612,2 3-24,-2 1-1,0-1 0,-1 1 1,-2-1-1,0 0 0,-1 0 1,-11 29-1,-41 58-2,26-51 0,27-45 0,3-10 0,1 0 0,0 0 0,-1-1 0,1 1 0,-1 0 0,0-1 0,0 1 0,0 0 0,1-1 0,-1 1 0,-2 1 0,3-3-31,0 0 0,0 0-1,0-1 1,0 1 0,0 0 0,0 0-1,0 0 1,0 0 0,0-1 0,0 1-1,0 0 1,0 0 0,0 0 0,-1-1-1,1 1 1,0 0 0,0 0 0,0 0-1,0 0 1,0 0 0,0-1 0,0 1-1,-1 0 1,1 0 0,0 0 0,0 0-1,0 0 1,0 0 0,0-1 0,-1 1-1,1 0 1,0 0 0,0 0 0,0 0-1,-1 0 1,1 0 0,0 0 0,0 0 0,0 0-1,0 0 1,-1 0 0,1 0 0,0 0-1,0 0 1,0 0 0,-1 0 0,1 0-1,0 0 1,0 0 0,0 0 0,0 1-1,-1-1 1,1 0 0,0 0 0,0 0-1,0 0 1,0 0 0,-1 0 0,1 0-1,0 1 1,0-1 0,0 0 0,0 0-1,0 0 1,0 0 0,0 1 0,-2-14-5425,2-12-2778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7:51.9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84 7732,'0'0'17074,"23"0"-15495,157 0 673,199-10 1071,-300 7-2924,237 3 9,-274 6-408,-29-4 0,0 0 0,25 1 0,-38-4-155,1 1 0,0-1 0,-1 1 0,1-1 0,0 1 0,-1-1 0,1 0 0,-1 1 0,1-1 0,-1 0 0,1 1 0,-1-1 0,1 0 0,-1 1 0,0-1 0,1 0 0,-1 0 0,0 0 0,1 1 0,-1-1 0,0 0 0,0 0 0,0 0 0,0 0 0,0 1 0,0-1 0,0-1 0,0-33-8576,0 28 5939,0-14-7165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7:52.2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303 0 3265,'0'0'21957,"14"0"-21242,160 0 1873,-172 23-1486,-3-13-973,1 0 1,-2 0-1,0-1 1,0 1-1,0-1 1,-1 1-1,-1-1 1,0 0-1,0 0 1,-6 10-1,-9 10 646,-36 42 0,28-37-609,2-1-166,-1-1 0,-1-2 0,-2 0 0,-57 44 0,74-67-639,0 0-1,0-1 1,-23 8 0,30-12 194,0 0 0,-1-1 0,1 1 1,0-1-1,0 0 0,-1-1 0,1 1 0,-1-1 0,1 0 1,0-1-1,-1 1 0,-7-3 0,-4-8-7510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7:53.56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 19 5410,'0'0'15640,"-1"-1"-15345,1 1 1,0-1 0,-1 1 0,1-1 0,0 1-1,-1-1 1,1 1 0,0-1 0,0 0 0,0 1-1,0-1 1,-1 1 0,1-1 0,0 0-1,0 1 1,0-1 0,0 1 0,0-1 0,0 0-1,1 1 1,-1-1 0,0 0 0,63-1 14,-37 0-240,0 1 1,0 2-1,0 0 0,44 9 0,-68-10-54,1 1-1,-1-1 0,1 1 1,-1 0-1,1 0 0,-1 0 1,0 0-1,0 0 0,1 0 1,-1 1-1,0-1 0,0 1 1,0 0-1,-1-1 0,1 1 0,0 0 1,-1 0-1,1 0 0,-1 0 1,3 5-1,-3-1 112,0 0-1,0 0 1,0 0 0,-1 0-1,0 0 1,0 0-1,-1 9 1,0-6-29,-3 19 180,-1 0 1,-2 0-1,0-1 1,-2 0-1,-14 29 1,-17 58 163,38-104-398,-1 1-1,2-1 1,0 0 0,0 0-1,1 1 1,0-1 0,2 17 0,-1-25-46,0 0 0,-1 0 0,1 1 0,0-1 0,1 0 0,-1 0 0,0 0 0,0 0 0,1 0 0,0 0 1,-1-1-1,1 1 0,0 0 0,0-1 0,0 1 0,-1-1 0,2 0 0,-1 1 0,0-1 0,0 0 0,0 0 1,1-1-1,3 2 0,4 0-29,0 0 0,0 0 0,0-1 0,16 0 0,-22-2-96,1 0 0,-1-1 0,1 1 0,-1-1 0,1 0 0,-1 0 0,0 0 0,0-1 0,0 1 0,0-1 0,-1 0 0,1 0 0,-1-1-1,1 1 1,-1-1 0,4-5 0,12-12-1565,-12 15-71,-1-1 1,0 0-1,-1 0 1,0 0-1,7-13 0,4-3-6942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7:53.73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0 139 10165,'0'0'13830,"98"-34"-13254,-42 13-576,1 0-624,-1 0-2658,-5 1-2192,-4-1-3394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7:53.9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56 5378,'0'0'15512,"128"-42"-15512,-77 35-401,1 0-3008,-17 7-3250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7:54.06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 1 9204,'0'0'8996,"-31"117"-7443,31-89-1009,0-7-544,0-7-112,25-7-3377,11 0-2866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7:54.5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284 0 960,'0'0'15818,"-24"13"-12059,7-5-3228,-4 3-20,0 0 0,0 2 1,1 0-1,1 1 0,0 1 0,-17 18 0,-39 47 2109,74-79-2584,0 0-1,0 0 1,1-1 0,-1 1 0,0 0 0,0 0-1,1 0 1,-1 0 0,0 0 0,1 0 0,-1 0 0,1 0-1,0 0 1,-1 1 0,1-1 0,-1 2 0,2-2-42,-1-1 1,0 0 0,0 1-1,0-1 1,1 1 0,-1-1-1,0 0 1,1 1 0,-1-1-1,0 0 1,1 1 0,-1-1-1,0 0 1,1 0 0,-1 1-1,1-1 1,-1 0 0,0 0-1,1 0 1,-1 1 0,1-1-1,-1 0 1,1 0-1,-1 0 1,1 0 0,-1 0-1,1 0 1,38-3-717,-36 2 731,8-1-204,-1-1 0,0 0 0,1 0 0,-1-2 0,0 1 0,17-12 0,50-41-1159,-76 57 1336,3 1 1291,-1 9-561,-2 22-197,0-13-168,21 111 1906,-11-81-1373,5 82-1,-15-110-804,1 30 103,-6 75 0,3-112-149,-1 0 1,-1 0 0,0-1 0,-1 1-1,0-1 1,-1 1 0,0-1 0,-1-1-1,-1 1 1,-9 12 0,15-23-11,0 0 0,-1-1 1,1 0-1,-1 1 0,0-1 0,1 0 0,-1 0 1,0 1-1,0-1 0,0-1 0,1 1 0,-1 0 1,0 0-1,0-1 0,0 1 0,-1-1 0,1 0 1,0 1-1,0-1 0,0 0 0,0 0 1,0-1-1,0 1 0,0 0 0,0-1 0,0 1 1,0-1-1,0 1 0,0-1 0,0 0 0,0 0 1,0 0-1,1 0 0,-1 0 0,0-1 0,1 1 1,-1 0-1,0-1 0,1 1 0,0-1 0,-1 0 1,1 1-1,0-1 0,-1-2 0,-5-11-17,1 0 0,1 0 0,0-1 0,1 0 0,1 0 0,-2-25 0,3 4-3,1 1 0,4-36 0,-1 59-201,0 1 0,1 0 0,0 0 0,1 0 0,0 0 0,1 0 0,0 1 0,1 0 0,1 0 0,-1 1 0,2-1 0,-1 1 0,2 1 0,-1 0 0,20-17 0,9-3-2291,2 1 1,79-42-1,-83 51 883,12-9-9201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1.2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1 2305,'0'0'10077,"-1"29"-6369,-3 182 1644,4-179-4229,-1-6-261,1 0-1,5 28 1,-4-47-766,0 0-1,1 0 0,0-1 1,0 1-1,1-1 1,0 1-1,0-1 1,0 0-1,1 0 0,-1 0 1,2 0-1,5 7 1,-7-13-91,-1 1 1,0 0 0,1 0-1,-1-1 1,1 1 0,-1-1-1,1 0 1,-1 0-1,1 0 1,-1 0 0,1 0-1,-1 0 1,1-1 0,-1 1-1,1-1 1,-1 0 0,3 0-1,5-9-23,-1 1 0,0-1 1,-1-1-1,8-12 0,-7 11 11,0-1 1,21-21-1,-17 20-81,-13 14 88,1 0 1,-1 0-1,1 0 0,-1 1 1,0-1-1,1 0 1,-1 0-1,1 0 1,-1 0-1,0 0 0,1 0 1,-1 1-1,0-1 1,1 0-1,-1 0 1,0 0-1,1 1 1,-1-1-1,0 0 0,0 1 1,1-1-1,-1 0 1,0 0-1,0 1 1,0-1-1,1 0 0,-1 1 1,0-1-1,0 1 1,0-1-1,0 0 1,0 1-1,1 2 4,12 27 136,-5-11 14,0 0 1,1-1-1,13 21 1,-19-36-209,0 0 1,0 0-1,0 0 0,0 0 1,1-1-1,-1 1 1,1-1-1,4 3 0,11-1-3063,-18-4 2768,0-1 1,-1 1 0,1 0 0,0 0 0,0-1-1,0 1 1,-1 0 0,1-1 0,0 1-1,-1-1 1,1 1 0,0-1 0,-1 1 0,1-1-1,0 0 1,-1 1 0,1-1 0,-1 0 0,0 1-1,1-1 1,0-1 0,9-28-7458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7:55.65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56 6659,'0'0'16552,"31"0"-15640,-6 0 465,16 0-497,6-7-288,-1 7-400,0-7-192,0 0-16,-5 0-736,-5 0-1297,-5 7-1312,-5-7-1746,-16-7-2032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7:55.9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 1 8788,'0'0'15506,"-1"22"-14327,-2-3-875,1-10-196,1 0 0,0 0 0,0 1 1,1-1-1,0 0 0,1 0 1,0 0-1,0 0 0,1 0 0,0 0 1,0 0-1,1 0 0,6 12 0,-2-10-15,0 0-1,0 0 1,1-1-1,1 0 1,0 0-1,11 9 1,65 47 102,-14-13-144,-52-38-29,24 22-3,-41-35 2,0 0 0,0 0-1,0 1 1,0-1 0,-1 0 0,1 1 0,-1 0-1,1-1 1,-1 1 0,0 0 0,0 0 0,-1 0-1,1-1 1,0 1 0,-1 4 0,0-7 21,0 1-1,0-1 1,-1 1 0,1-1 0,0 1 0,-1-1 0,1 1 0,0-1-1,-1 1 1,1-1 0,-1 1 0,1-1 0,-1 0 0,1 1 0,-1-1-1,1 0 1,-1 1 0,1-1 0,-1 0 0,0 0 0,1 0 0,-1 1-1,1-1 1,-1 0 0,0 0 0,0 0 0,-22 3 610,20-3-593,-72 6 520,16-2-1777,-81 16 0,139-19 866,0-1 0,0 0 1,0 1-1,0-1 0,0 1 1,0-1-1,0 1 0,0-1 0,0 1 1,0 0-1,0 0 0,0-1 1,0 1-1,1 0 0,-1 0 0,0 0 1,1 0-1,-1 0 0,0 0 1,1 0-1,-1 0 0,1 0 0,-1 2 1,-4 11-8190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7:56.5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5 5955,'0'-4'24664,"1"13"-24670,0 0 1,1 0-1,0 1 0,1-1 0,0-1 0,0 1 0,1 0 0,0-1 1,0 0-1,10 13 0,3 3 75,1-1 1,24 25-1,6-4 264,105 76 0,3 1 327,-155-120-686,13 9 459,-12-27-2387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7:56.9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 0 8580,'0'0'15007,"0"10"-13276,-2 75 384,1 76 1181,3-132-3059,0 0-1,2 0 1,12 42 0,-13-61-223,1-6-3578,-3-4 3083,-1 0 1,1 0 0,0 0 0,0 0-1,-1-1 1,1 1 0,0 0 0,0 0-1,-1-1 1,1 1 0,0 0 0,-1-1-1,1 1 1,0-1 0,-1 1 0,1-1-1,0 1 1,-1-1 0,1 1 0,0-2-1,18-16-7907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7:57.3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130 0 12870,'0'0'14993,"-20"12"-14115,-6 3-604,-28 22-1,52-36-251,0 1 0,0 0 0,0 0 0,0 0 0,0 0 1,1 0-1,-1 0 0,1 1 0,-1-1 0,1 0 0,0 1 0,0-1 0,0 1 0,0-1 0,0 1 0,1 0 0,-1-1 1,1 1-1,0 0 0,0 0 0,-1-1 0,2 1 0,-1 0 0,1 3 0,-1 7 58,0 6-4,0 1 0,2-1 0,0 0 1,1 0-1,1 0 0,0 0 0,13 32 0,1-11 58,37 91 124,-48-109-209,-1 0 0,-1 0 0,-1 0 0,2 31 0,-5-37-11,0-4 41,0 0 0,-1 1 0,-1-1-1,-3 22 1,4-31-51,-1 0 0,0-1 1,1 1-1,-1-1 0,-1 1 0,1-1 0,0 1 0,0-1 0,-1 1 0,0-1 0,1 0 1,-1 0-1,0 0 0,0 0 0,0 0 0,0 0 0,0-1 0,-1 1 0,1-1 1,0 1-1,-1-1 0,1 0 0,-1 0 0,0 0 0,1 0 0,-1 0 0,-3 0 1,4-1-19,0 1 1,-1 0 0,1-1 0,-1 0 0,1 1 0,-1-1 0,1 0 0,-1 0 0,1-1 0,-1 1 0,1 0 0,0-1 0,-1 1 0,1-1 0,-1 0 0,1 0 0,0 0 0,0 0 0,-1 0 0,1-1 0,0 1 0,-2-3 0,1 0 1,1-1 0,-1 1-1,1-1 1,0 0 0,0 0-1,1 1 1,-1-1 0,1-1 0,0 1-1,0-6 1,-3-31-12,2 0 0,3-49 0,0 76 0,1 0 0,0 0 0,2 0 0,-1 1 0,2 0 0,9-23 0,46-74 0,-23 48 0,-2 8-1983,-27 43 590,1 0 0,-1-1 0,-1 0 0,6-15 0,-6 0-6147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7:58.41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595 0 10997,'0'0'14657,"-25"23"-12685,-5 4-1402,6-6-113,0 0 0,2 2 0,1 1 0,-29 40 0,-198 307 1829,179-266-2286,60-94 0,-3-29-2772,8 15 1329,1 0-1,-1 0 1,0 1 0,0 0-1,0-1 1,-5-1 0,-20-4-7996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7:58.7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140 1 7940,'0'0'16882,"0"10"-15689,-2 25-714,-1 1 0,-1-1 1,-14 51-1,-40 110 2131,17-64-1831,28-83-6960,13-45 855,8-29 644,10-21-3823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7:59.09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109 1 2945,'0'0'14514,"0"24"-12183,-4 74 1180,-18 113 0,10-134-2312,4 0 0,3 146 0,5-219-1198,1 0 0,-1-1 0,1 1 0,0 0 1,0 0-1,0 0 0,0-1 0,1 1 0,0-1 1,0 1-1,-1-1 0,2 0 0,3 5 0,-5-6-9,0-1-1,1 0 0,-1 0 1,1 0-1,-1 0 1,1 0-1,0 0 0,-1 0 1,1 0-1,0-1 0,0 1 1,-1 0-1,1-1 0,0 0 1,0 1-1,0-1 0,0 0 1,0 0-1,0 0 0,-1 0 1,1-1-1,0 1 0,0 0 1,0-1-1,0 1 0,-1-1 1,1 0-1,0 1 0,2-3 1,2-1-50,-1-1 0,0 0 0,0 0 0,-1 0 0,1-1 0,-1 1 1,0-1-1,-1 0 0,1-1 0,-1 1 0,4-12 0,-1 4 11,-2 5 66,0 0 0,-1-1 0,0 1 0,0-1 0,-1 0-1,0 1 1,-1-1 0,0 0 0,0 0 0,-1 0 0,-1 0 0,-1-13 0,0 22 53,0-1 0,0 1 0,0 0 0,0 0 0,0 0 1,-1 0-1,1 0 0,0 0 0,0 0 0,-1 1 0,1-1 1,0 1-1,-1-1 0,1 1 0,-5 0 0,0-1 105,-13 0-75,1 1 0,-1 0-1,0 1 1,0 1 0,-33 8 0,36-9-53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7:59.95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3522,'0'0'19040,"1"2"-17049,3 5-1622,1 0 1,0-1 0,0 1 0,0-1 0,1 0-1,0-1 1,0 0 0,0 0 0,1 0 0,0 0-1,8 3 1,11 9 304,21 20-173,-2 2 0,-1 3 1,-2 1-1,-3 1 0,61 88 0,-31-38-421,-57-80-77,0-1 0,0 0 1,1-1-1,21 15 0,-34-26-33,1-1 0,-1 0 0,1 0 0,-1 1 0,0-1 0,1 0 0,-1 0 0,1 1 0,-1-1 0,1 0 0,-1 0 0,1 0 0,-1 0 0,1 0 0,-1 0 0,1 0-1,-1 0 1,1 0 0,-1 0 0,0 0 0,1 0 0,-1 0 0,1 0 0,-1-1 0,1 1 0,-1 0 0,1 0 0,-1 0 0,0-1 0,1 1 0,-1 0 0,1-1 0,-1 1 0,0 0 0,1-1 0,-1 1 0,0 0 0,1-1 0,-1 1 0,0-1 0,0 1 0,1 0 0,-1-1 0,0 1 0,0-1 0,0 1 0,0-1 0,0 1 0,0-1-1,0 1 1,1-1 0,-1 1 0,0-1 0,-1 1 0,1-1 0,0 1 0,0-1 0,0-39-4589,-1 31 2339,1-13-7199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00.8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 6243,'0'0'16130,"17"-1"-14148,57-1-797,-70 1-1120,0 1 1,0 1 0,0-1 0,-1 0-1,1 1 1,0 0 0,0 0 0,0 0-1,-1 0 1,1 1 0,-1 0 0,1-1-1,-1 1 1,1 1 0,-1-1 0,0 0-1,0 1 1,0-1 0,0 1 0,-1 0-1,1 0 1,-1 0 0,0 0 0,0 1-1,0-1 1,0 0 0,0 1 0,-1 0-1,1-1 1,-1 1 0,0 0 0,0 0 0,-1-1-1,1 1 1,-1 0 0,0 0 0,0 5-1,0 1 82,-1 1-1,-1 0 0,1-1 1,-2 1-1,1-1 1,-1 0-1,-1 0 0,0 0 1,-1 0-1,1-1 1,-10 13-1,-20 19 283,24-31-382,1 1 0,0 1 0,0-1 0,-11 22 0,19-28-61,-1-1 1,1 1-1,0 0 0,1 0 0,-1 0 1,1 0-1,0-1 0,0 9 0,0-1 5,1-11 18,-1 1 0,1 0 0,-1 0 1,1 0-1,0 0 0,0 0 0,0-1 1,0 1-1,0 0 0,0-1 0,0 1 0,0-1 1,1 1-1,-1-1 0,1 0 0,-1 1 0,1-1 1,-1 0-1,1 0 0,0 0 0,-1 0 0,1-1 1,0 1-1,0 0 0,2 0 0,50 12 221,-20-8-187,0-2-1,1-1 0,60-5 0,-75 1-795,1-1 1,-1-1 0,0-1-1,26-10 1,-39 12-365,0-1 0,1 0 0,-1 0 1,0-1-1,-1 0 0,1 0 0,-1-1 1,0 1-1,5-8 0,17-22-8898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1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6563,'0'0'13334,"128"0"-13334,-92-7-32,-11 7-2625,-4 0-2145,-11 0-2322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01.03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 0 9812,'0'0'9429,"-10"125"-6116,20-84-1216,31 1-480,10-7-432,11-15-433,10 1-448,-11-14-208,6-7-96,-16 0-1056,-10-7-1361,-15-21-2082,-11-6-2144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01.2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329 0 11445,'0'0'9413,"-144"194"-5412,93-125-1311,20-6-1106,6-15-911,9-20-673,6-1 0,0 1-737,-6-14-1328,1 0-2977,5-14-3682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04.0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354 0 8100,'0'0'17149,"-4"8"-15359,-114 203 1958,-81 162-1952,193-361-1773,3-7-16,1 0 0,0 0-1,0 0 1,0 0-1,0 1 1,1-1-1,0 0 1,-1 7 0,2-11-31,-1-44-8391,-8 24 467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04.46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29 7571,'0'0'14618,"23"-5"-13055,2-1-1144,-4 1-84,1 1 0,0 0 0,-1 2 0,31 0 0,-42 2-169,2 0 0,1 0 0,-1 0 0,0 2 0,16 3 0,-26-5-131,1 1 0,-1 0 0,1-1 1,-1 1-1,1 1 0,-1-1 1,1 0-1,-1 0 0,0 1 1,0 0-1,0-1 0,0 1 0,0 0 1,0 0-1,0 0 0,-1 0 1,1 0-1,-1 0 0,1 1 1,-1-1-1,0 1 0,0-1 0,0 1 1,0-1-1,1 6 0,-1 0 66,0 0-1,-1 0 0,0 1 1,0-1-1,-1 0 0,0 0 0,0 0 1,-1 1-1,0-1 0,0 0 1,-1-1-1,0 1 0,-1 0 1,1-1-1,-2 0 0,1 0 0,-1 0 1,-5 6-1,-10 9 86,0-2 0,-2 0 0,-41 29-1,34-27-187,22-17 22,7-5-18,-1 0 0,0 0-1,1 1 1,-1-1-1,1 0 1,0 0-1,-1 1 1,1-1 0,-1 0-1,1 1 1,-1-1-1,1 1 1,0-1 0,-1 1-1,1-1 1,0 1-1,-1-1 1,1 1 0,0-1-1,0 1 1,0-1-1,-1 1 1,1 0 0,0 0 267,7 6-146,0-4-118,0-1 1,1 0 0,-1-1-1,1 1 1,-1-2 0,1 1-1,0-1 1,-1 0 0,1 0-1,9-3 1,12 2-183,-23 1-122,0-1 0,-1 0 0,1 0-1,0 0 1,-1-1 0,1 1 0,-1-1 0,0-1-1,1 1 1,-1-1 0,0 0 0,7-6 0,10-10-4245,-4-2-3681,-2 0-5859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04.8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11909,'0'0'15095,"20"12"-13915,62 37-367,-78-46-750,0 0 0,0 0 0,-1 0 0,1 0 0,0 0 0,-1 1 0,0-1 0,0 1 0,0 0 0,0 0 0,-1 0 0,1 1-1,-1-1 1,0 1 0,-1-1 0,1 1 0,-1-1 0,0 1 0,0 0 0,0 0 0,-1 0 0,1 0 0,-1 5 0,-1-4-2,0 1 0,0-1 0,0 1 0,-1-1-1,0 0 1,0 0 0,0 0 0,-1 0 0,0 0 0,0 0 0,-1-1 0,0 1 0,-7 7 0,-13 12 118,-2 1-79,-24 32 0,49-57-113,0 0 1,1-1-1,-1 1 0,0 0 1,1 0-1,-1 0 0,1 0 1,-1 0-1,1 0 0,0 0 1,-1 0-1,1 0 1,0 1-1,0-1 0,-1 0 1,1 0-1,0 0 0,1 2 1,-1-2 7,0-1 0,1 1 0,-1 0 1,0-1-1,1 1 0,-1-1 0,1 1 1,-1-1-1,1 1 0,0-1 0,-1 1 1,1-1-1,-1 0 0,1 1 0,0-1 1,-1 0-1,1 1 0,0-1 0,-1 0 1,1 0-1,1 1 0,6 0 0,0-1 1,0 0-1,0 0 0,10-1 1,-2 0-15,-2 0-221,0 0 0,-1-1 0,1 0 0,0-1 0,21-9 0,69-32-3230,-46 18-112,32-16-4627,-2-5-2985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05.35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5747,'0'0'17834,"0"8"-16105,1 0-1515,0-1 1,1 1-1,0-1 0,0 0 0,0 0 1,1 0-1,0 0 0,1 0 0,0 0 1,0-1-1,0 0 0,0 0 0,6 6 0,16 17 645,37 32 0,62 42-20,-22-19-661,-70-55-156,-9-6-20,31 21 0,-49-46-2997,-5-8 802,-2-12-3013,-3-4-2536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36.7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47 1377,'0'0'25451,"31"-1"-24231,102-4-359,112 3 588,25-3-964,-102 4-666,-168 1 112,1 0 0,-1 0 0,1 0 0,-1 0 0,1 0 0,-1 0 0,0-1 0,1 1-1,-1 0 1,1 0 0,-1-1 0,0 1 0,1 0 0,-1 0 0,0-1 0,1 1 0,-1 0 0,0-1 0,1 1 0,-1-1 0,0 1 0,0 0 0,1-1-1,-1 1 1,0-1 0,0 1 0,0-1 0,0 1 0,1 0 0,-1-1 0,0 1 0,0-1 0,0-17-4068,0 14 1850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37.0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181 0 8516,'0'0'16389,"27"14"-15042,88 46-579,-104-55-695,-1 1-1,0 0 0,-1 1 0,1 0 1,-1 0-1,14 15 0,-13-11 1,-6-8 7,-1 1 0,1 0 0,-1 0-1,0 0 1,0 0 0,-1 1 0,1-1-1,-1 1 1,0-1 0,0 1 0,0 0 0,-1 0-1,0 0 1,0 0 0,0 0 0,0 0-1,-1 0 1,0 0 0,0 6 0,-1-9-9,1 1 1,-1-1-1,0 1 1,0-1 0,1 1-1,-2-1 1,1 0-1,0 1 1,0-1-1,-1 0 1,1 0-1,-1 0 1,0 0 0,1 0-1,-1 0 1,0-1-1,0 1 1,-4 2-1,-46 26 323,44-26-320,-123 59-394,43-23-3119,73-35 1193,0 0-1,-25 5 1,-7-3-5656,20-5-494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37.69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14 7732,'0'0'14828,"16"-2"-13385,1-1-1054,-5 0-129,1 1 0,0 0-1,0 1 1,0 0-1,1 2 1,23 2-1,-17 3 167,1 1-1,-2 0 0,1 2 0,32 19 1,-48-26-373,-1 1 0,1-1 0,-1 0 0,0 1 0,0 0 0,0-1 0,0 1 0,0 0 0,-1 1 0,1-1 0,-1 0 0,0 1 0,0 0 0,0-1 0,2 8 0,-3-5-1,1 0-1,-1 0 1,0 1-1,-1-1 1,0 0-1,0 1 1,0-1-1,-1 0 1,-1 9-1,-3 1 49,1 1-1,-2-1 1,-1 0-1,0 0 0,0-1 1,-14 20-1,-32 31 255,41-54-215,1 1 0,1 0 0,0 1 0,-14 25 0,24-38-139,-1-1 0,1 1 1,-1 0-1,1 0 0,-1 0 0,1 0 1,0 0-1,-1 0 0,1 0 1,0 0-1,0 0 0,0 0 0,0 0 1,0-1-1,0 1 0,0 0 1,0 0-1,0 0 0,0 0 0,1 0 1,-1 0-1,0 0 0,1 0 1,-1 0-1,0 0 0,1 0 0,-1 0 1,1-1-1,0 1 0,-1 0 1,1 0-1,-1-1 0,1 1 0,0 0 1,0-1-1,0 1 0,-1-1 0,1 1 1,0-1-1,0 1 0,0-1 1,0 0-1,0 1 0,0-1 0,1 1 1,5 0-15,0 0 1,0 0 0,1-1-1,13-1 1,-11 1 0,3 0-89,-4 0-138,0 1 1,0-2-1,0 1 0,-1-2 0,1 1 0,10-3 1,-17 3-156,1-1 0,-1 1 1,1 0-1,-1-1 1,1 0-1,-1 1 1,0-1-1,0 0 0,0 0 1,0 0-1,0 0 1,0-1-1,-1 1 0,1 0 1,-1-1-1,1 1 1,-1-1-1,0 0 0,0 1 1,0-1-1,0 0 1,-1 1-1,1-5 1,1-21-7728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37.8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69 13574,'0'0'13206,"164"-34"-11845,-97 27-1041,0 0-320,-1 0-480,1 7-2386,-11 0-3504,6-14-5588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1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8788,'0'0'12806,"15"117"-12646,0-103-160,1 7-1233,-1-7-2416,1 0-2482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38.55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170 243 8452,'0'0'9703,"-21"22"-6435,-66 72-549,65-71-1686,-7 9 747,28-30-1604,-1 0 0,1 0 1,0 0-1,0 0 1,0 0-1,1 0 1,-1 0-1,0 0 0,1 0 1,-1 0-1,1 0 1,0 4-1,0-5-166,0 0 0,0-1 0,1 1 0,-1 0 0,0-1 0,1 1 1,-1 0-1,0-1 0,1 1 0,-1 0 0,1-1 0,0 1 0,-1-1 0,1 1 0,-1-1 0,1 1 0,0-1 0,-1 0 0,1 1 0,0-1 0,-1 0 1,1 1-1,0-1 0,0 0 0,-1 0 0,1 0 0,0 0 0,0 0 0,-1 0 0,3 0 0,28 1-63,-24-1 74,7 0-52,0-1 0,1 0 0,-1-1 0,0 0 0,0-1 0,14-6 0,-22 7-67,0-1 1,1 1 0,-1-2-1,0 1 1,-1-1 0,1 0-1,-1 0 1,1 0-1,-1-1 1,-1 1 0,1-2-1,-1 1 1,1 0-1,4-10 1,-9 15 120,0 0 1,0 1-1,0-1 1,0 0-1,0 0 0,0 0 1,0 0-1,0 0 1,0 0-1,0 0 0,1 0 1,-1 0-1,0 0 1,0 0-1,0 1 0,0-1 1,0 0-1,0 0 1,0 0-1,0 0 0,0 0 1,0 0-1,0 0 1,0 0-1,0 0 0,0 0 1,1 0-1,-1 0 1,0 0-1,0 0 0,0 0 1,0 0-1,0 0 1,0 0-1,0 0 0,0 0 1,0 0-1,1 0 1,-1 0-1,0 0 0,0 0 1,0 0-1,0 0 1,0 0-1,0 0 0,0 0 1,0 0-1,0 0 1,0 0-1,0 0 0,1 0 1,-1 0-1,0 0 1,0-1-1,0 1 0,0 0 1,0 0-1,0 0 1,0 0-1,0 0 0,1 15 410,-6 22-193,2-29-154,2-6-49,1-1 0,-1 1 0,0 0 0,0 0 0,1 0 0,-1 0 0,1 1 0,0-1 0,0 4 0,0-6-34,0 1 0,1 0 0,-1 0 0,1-1 0,-1 1 0,1 0 1,0-1-1,-1 1 0,1-1 0,-1 1 0,1-1 0,0 1 0,0-1 0,-1 1 0,1-1 0,0 0 1,0 1-1,-1-1 0,1 0 0,0 0 0,0 0 0,0 1 0,0-1 0,-1 0 0,1 0 0,0 0 1,0 0-1,0 0 0,0-1 0,1 1 0,17 0-37,1-1 1,-1 0-1,0-1 1,0-2-1,32-8 1,-41 8-55,-1 0 0,1 0 0,-1-1 0,0 0 0,-1-1 0,1 1 0,-1-2 0,-1 1 0,1-1 0,-1 0 0,0-1 0,12-16 0,-3-3 106,0 0 0,-2-2-1,-1 1 1,-2-2-1,0 0 1,-2 0 0,-1 0-1,-2-1 1,3-36-1,-8 47 453,-1 17 208,-10 9 832,-6 8-1467,1 0 0,1 2 0,0 0 0,1 1 0,1 0 0,0 0 1,1 2-1,1-1 0,1 1 0,1 1 0,1 0 0,0 0 0,1 0 0,2 1 1,0-1-1,1 1 0,-1 25 0,10 214-43,-3 52 0,-3-310 0,0 0 0,0 0 0,0 1 0,-1-1 0,1 0 0,0 0 0,-1 1 0,0-1 0,0 0 0,1 0 0,-1 0 0,0 0 0,-1 0 0,1 0 0,0 0 0,0 0 0,-1-1 0,-1 3 0,1-4 0,1 1 0,-1-1 0,1 0 0,-1 1 0,0-1 0,1 0 0,-1 0 0,1 0 0,-1 0 0,0 0 0,1-1 0,-1 1 0,1 0 0,-1-1 0,1 1 0,-1-1 0,1 0 0,0 1 0,-1-1 0,1 0 0,0 0 0,-1 0 0,1 0 0,0 0 0,0 0 0,-2-3 0,-4-1 0,2-1 0,-1-1 0,0 1 0,1-1 0,1 0 0,-1 0 0,1-1 0,0 1 0,0-1 0,1 0 0,0 0 0,1 0 0,0 0 0,0 0 0,1-1 0,-1-8 0,1 7 0,1 0 0,0 0 0,1 0 0,0 0 0,0 0 0,1 0 0,1 0 0,0 1 0,0-1 0,0 1 0,1 0 0,1 0 0,7-12 0,25-27-1420,2 3 1,78-71-1,20-23-5102,-104 98-3507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40.4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22 10005,'0'0'18104,"190"0"-16695,-124 0-801,1 0-208,-5 0-240,-1 0-112,-4 0-48,-16-7-48,-16 0-672,-4 7-1233,-16-7-2225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40.8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244 1 9124,'0'0'17750,"-4"13"-16865,-2 8-685,1 2-1,1-1 0,1 0 0,1 1 0,1-1 1,1 1-1,1 0 0,5 26 0,4-16-127,1 0 1,1 0-1,31 54 0,-23-48-64,24 69-1,-33-66 1274,-24-42 242,-29 0-1751,-152 0 796,66 0-4197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41.38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 6531,'0'0'17536,"0"0"-17484,0 0-1,1 0 1,-1 0 0,0 0-1,0 0 1,0 0 0,0 0-1,0 0 1,0 0 0,0 0-1,0 0 1,1 0 0,-1 0-1,0 0 1,0 0 0,0 0-1,0 0 1,0 0 0,0 0 0,0 0-1,1 0 1,-1 0 0,0 0-1,0 0 1,0 0 0,0 0-1,0 0 1,0 0 0,0 0-1,0 0 1,0 0 0,1 0-1,-1 0 1,0-1 0,0 1-1,0 0 1,0 0 0,0 0-1,0 0 1,0 0 0,0 0-1,0 0 1,0 0 0,0 0-1,0-1 1,0 1 0,0 0-1,0 0 1,0 0 0,0 0-1,0 0 1,0 0 0,0 0-1,0-1 1,0 1 0,0 0-1,0 0 1,0 0 0,0 0-1,0 0 1,0 0 0,0 0-1,0 0 1,0-1 0,16 9 559,1 1 0,-1 0 1,0 1-1,19 16 0,20 13 188,41 26-56,157 139 0,-242-195-743,0 0 0,1 0 0,0-1 0,0 0 0,1-1 0,14 5 0,-13-11-69,-13-28-5473,-1 13-3990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43.38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32 3858,'0'0'15073,"-1"-5"-12728,-2-13 70,2 13 1707,61 4-2015,-33-1-1856,-1 1 0,0 2 0,1 1-1,-1 0 1,45 12 0,-68-13-236,0 0 0,0 0 0,-1 0 1,1 0-1,0 0 0,-1 1 0,1-1 0,-1 1 0,0 0 0,3 2 0,-3-2 17,-1 0 0,0-1 0,-1 1 0,1 0 0,0 0 0,0 0 0,-1 0 0,1 0 0,-1 0 0,0 0 0,1 0 0,-1 0 0,0 0 0,0 3 0,-1 0-14,1 1 1,-1-1 0,0 1-1,0-1 1,0 0-1,-1 1 1,0-1 0,0 0-1,0 0 1,-1 0 0,0 0-1,0-1 1,0 1 0,0-1-1,-7 7 1,-5 3 86,0 0 0,-34 22-1,-4 4-20,29-21-84,12-11 0,1 1 0,-19 19 0,28-26 0,0 0 0,0 0 0,0 0 0,1 0 0,-1 0 0,1 1 0,0-1 0,-1 1 0,1-1 0,0 1 0,0-1 0,1 1 0,-1-1 0,1 1 0,-1 0 0,1 0 0,0-1 0,0 1 0,0 0 0,1 4 0,-1-5 0,1-1 0,0 1 0,0-1 0,0 1 0,-1-1 0,2 0 0,-1 1 0,0-1 0,0 0 0,0 0 0,1 0 0,-1 0 0,0 0 0,1 0 0,-1 0 0,1 0 0,-1 0 0,1-1 0,-1 1 0,1-1 0,2 1 0,40 8 0,-34-8 0,25 4-71,1-2 0,0-1 0,0-2 0,0-1 0,0-2 0,0-1 0,43-12 0,-75 15-298,0 0 1,-1-1 0,1 1 0,-1-1-1,0 1 1,0-1 0,1 0 0,-1 0-1,3-3 1,10-18-6191,-6 3-2192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43.6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9092,'0'0'14540,"0"20"-12872,0 64-68,0-77-1448,0 0 1,1 0-1,0-1 0,0 1 0,0 0 0,1 0 0,0-1 0,0 1 0,1-1 1,0 1-1,0-1 0,0 0 0,1 0 0,0-1 0,0 1 0,0-1 1,10 9-1,-7-8-111,1 0 0,-1-1 0,1 0 0,0-1 0,1 1 0,-1-2 0,1 1 0,0-1 0,0 0 0,0-1 0,11 2 0,-11-3-538,0 0 1,0 0-1,19-2 0,-3-5-3926,-5-11-4070,-6-3 356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43.86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468 0 5811,'0'0'17640,"-118"118"-14535,71-55-1152,1-15-977,10 7-623,-5-6-257,16-7-96,-11-1-208,10-6-1153,-5-1-1328,-5-6-1921,11-14-4226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49.34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437 16 3618,'0'0'16546,"1"-4"-13993,5-7 91,-11 18 1046,-10 16-558,5-9-4117,-119 114 1757,22-23-263,88-83-432,1 0-1,-22 37 1,2-3-19,23-33-58,11-16 0,-1-1 0,0 1 0,0-1 0,-1 0 0,-11 10 0,12-11-117,5-3-606,0-12-4160,0-10-917,5-13 275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50.2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 1 448,'0'0'20063,"0"9"-18599,0 207 4177,0 7-3334,0-220-2505,-1 19 793,1-22-693,0 1-1,0-1 1,0 1-1,0-1 1,0 0-1,0 1 1,-1-1 0,1 1-1,0-1 1,0 1-1,0-1 1,0 1-1,-1-1 1,1 1 0,0-1-1,0 0 1,-1 1-1,1-1 1,0 1-1,-1-1 1,1 0-1,-1 1 1,1-1 0,0 0-1,-1 0 1,1 1-1,-1-1 1,1 0-1,-1 0 1,0 1-1,0-9-6624,2 6 5229,-1-16-6992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50.6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242 14 7796,'0'0'16885,"-10"-4"-15725,4 2-1053,4 1-79,-1 0 1,0 0 0,0 0-1,0 0 1,0 0 0,0 0 0,0 1-1,0 0 1,0-1 0,0 1-1,0 0 1,0 0 0,0 1 0,0-1-1,0 1 1,0-1 0,0 1 0,0 0-1,1 0 1,-1 0 0,0 1-1,0-1 1,1 1 0,-6 3 0,-10 11 340,1 0 0,-28 35 0,40-44-303,1-1 0,0 1-1,0 0 1,1 0 0,-1 1 0,1-1 0,1 1 0,0-1 0,0 1 0,0 0-1,1 0 1,-1 14 0,2 1-41,1-1 0,1 1 1,1 0-1,1-1 0,0 0 0,9 23 0,0-9 204,-2 0-1,-2 2 1,-1-1-1,-2 1 1,3 74-1,-9-104-154,0 1 0,-1 0 0,1-1 0,-2 1 0,1 0-1,-1-1 1,0 0 0,-6 14 0,6-19-37,0 0 1,0 0-1,0 0 1,0-1-1,0 1 1,-1-1-1,1 1 0,-1-1 1,0 0-1,1 0 1,-1 0-1,0 0 1,0-1-1,0 1 1,0-1-1,-1 0 1,1 0-1,0 0 0,0 0 1,-1 0-1,1-1 1,-1 0-1,1 1 1,-7-2-1,9 1-14,0 0 1,0-1-1,0 1 0,0-1 0,0 1 1,0-1-1,0 1 0,0-1 0,0 1 1,0-1-1,0 0 0,0 0 0,1 1 1,-1-1-1,0 0 0,1 0 0,-1 0 1,0 0-1,1 0 0,-1 0 0,1 0 1,-1 0-1,1 0 0,0 0 0,-1 0 0,1 0 1,0 0-1,0 0 0,0-1 0,0 1 1,0-2-1,-1-47 193,2 36-197,-1 3-19,1 0 0,1 0 1,0 1-1,0-1 0,1 1 0,0-1 0,1 1 0,7-15 0,8-8-39,25-36 1,-7 13-6,31-68-1212,-45 70-5491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2.1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93 105 592,'0'0'13993,"3"-17"-11530,11-53-209,-11 53-242,-5 17-1666,-1 0 1,1 1 0,-1-1 0,1 1-1,0 0 1,-1 0 0,1 0-1,0 0 1,-1 0 0,1 0 0,0 0-1,0 1 1,0-1 0,-3 4-1,-24 28-649,19-21 750,4-5-339,0 1 0,1-1 0,-1 1 1,-7 15-1,12-20-84,20-3-398,-8-1 237,0 1-1,0 0 0,0 1 0,17 4 0,-24-4 114,0 0 0,-1 1 0,1-1 0,-1 1 0,1 0 0,-1 0 0,0 0 0,0 0-1,1 1 1,-2-1 0,1 1 0,0 0 0,0 0 0,-1 0 0,0 0 0,0 0 0,3 4-1,-2 0 28,0 1 0,-1-1 0,1 0 0,-1 0 0,-1 1 0,1-1-1,0 14 1,-2 59 835,-1-41-479,0-39-571,1 0 1,0 0 0,0 1 0,-1-1-1,1 0 1,0 0 0,-1 0 0,1 0-1,0 0 1,-1 0 0,1 0 0,0 0-1,0 0 1,-1 0 0,1 0 0,0 0-1,-1 0 1,1 0 0,0 0 0,-1-1-1,1 1 1,0 0 0,0 0-1,-1 0 1,1 0 0,0 0 0,0-1-1,-1 1 1,1 0 0,0 0 0,0 0-1,0-1 1,-1 1 0,1 0 0,0 0-1,0-1 1,0 1 0,0 0 0,-1 0-1,1-1 1,0 1 0,0 0 0,0-1-1,0 1 1,0 0 0,0-1 0,0 1-1,0 0 1,0 0 0,0-1 0,0 1-1,0 0 1,0-1 0,0-18-6811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51.15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288 0 4770,'0'0'19956,"0"4"-18601,-2 5-1147,0 1-1,0-1 1,-1 0-1,0 0 1,-1 0-1,-8 15 1,2-4 105,-60 106 904,58-100-1094,-1 0 0,-2-1 0,0-1 1,-2 0-1,-38 43 0,43-60-355,-10-5-9341,3-2 2525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51.62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103 1 1985,'0'0'15372,"0"14"-13888,0-6-1278,1 36 2097,-3 0 0,-12 80 0,10-109-1868,-49 218 3054,52-219-3405,0-9-53,1 0 1,-1 1-1,0-1 1,0 0-1,-1 0 0,1 0 1,-1 0-1,0 0 0,-5 8 1,7-13-110,0 0 0,0 0 1,0 0-1,0 0 0,-1 1 1,1-1-1,0 0 0,0 0 1,0 0-1,0 0 0,0 0 0,0 0 1,0 0-1,0 0 0,0 0 1,0 0-1,-1 0 0,1 0 1,0 0-1,0 0 0,0 0 0,0 0 1,0 0-1,0 0 0,0 0 1,0 0-1,-1 0 0,1 0 1,0 0-1,0 0 0,0 0 1,0 0-1,0 0 0,0 0 0,0 0 1,0 0-1,0-1 0,0 1 1,0 0-1,-1 0 0,1 0 1,0 0-1,0 0 0,0 0 0,0 0 1,0 0-1,0 0 0,0 0 1,0 0-1,0-1 0,0 1 1,0 0-1,0 0 0,0 0 0,0 0 1,0 0-1,0 0 0,0 0 1,0 0-1,0-1 0,-3-11-3286,0-16-2786,3 27 5907,-1-26-6878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52.26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299 0 9588,'0'0'8041,"-12"25"-6523,-82 166 2004,0 23 997,74-166-4203,3 2-1,1 0 0,3 0 0,2 2 0,3 0 0,1 0 0,1 84 1,6-125-321,2 16-45,-1-26 48,0 0 0,-1 0 0,1-1 0,-1 1-1,1 0 1,0 0 0,0-1 0,-1 1 0,1 0 0,0-1 0,0 1-1,0-1 1,0 1 0,-1-1 0,1 1 0,0-1 0,0 0 0,0 0 0,0 1-1,0-1 1,0 0 0,0 0 0,0 0 0,0 0 0,0 0 0,2 0 0,9 0-55,-8 1 38,-1-1-1,0 0 1,1 1 0,-1-1 0,1-1 0,-1 1-1,0 0 1,1-1 0,-1 0 0,0 0 0,0 0-1,1 0 1,-1 0 0,0-1 0,0 1 0,0-1-1,0 0 1,3-2 0,0-3 29,0 1-1,0-1 1,0 0 0,-1 0 0,0-1-1,0 0 1,-1 1 0,0-2 0,-1 1-1,1 0 1,-2-1 0,1 1 0,-1-1-1,0 0 1,-1 0 0,1-15-1,-2 22 26,0 0-1,0 0 1,0 0-1,0 0 1,0 0-1,0 0 1,-1 1-1,1-1 0,-1 0 1,1 0-1,-1 0 1,0 1-1,1-1 1,-1 0-1,0 1 0,0-1 1,0 0-1,0 1 1,-1-1-1,1 1 1,-3-3-1,0 3 53,1-1-1,-1 1 1,1 0-1,-1 0 1,0 0 0,0 1-1,0-1 1,0 1-1,1 0 1,-7 0 0,2 0-11,0 1 1,0 0-1,0 1 0,-1-1 1,-14 7-1,13-6-696,-4-3-4653,6 1 607,-3 0-5144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54.6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13 2049,'-1'-2'19535,"-3"-9"-11604,4 22-7699,1 0-1,1-1 1,-1 1 0,2 0-1,0-1 1,0 0 0,1 0 0,8 18-1,6 3 224,28 38 1,-31-47-349,106 130 37,-79-103-139,-34-38-5,-2-4 0,0 0 0,0 0 0,1-1 0,0 1 0,15 10 0,-22-17-143,1 0 1,-1 0-1,0 0 0,0 0 1,1 0-1,-1 0 0,0 0 0,0 0 1,1 0-1,-1 0 0,0 0 1,1 0-1,-1 0 0,0 0 1,0 0-1,1 0 0,-1 0 0,0 0 1,0 0-1,1 0 0,-1 0 1,0 0-1,0-1 0,1 1 1,-1 0-1,0 0 0,0 0 1,0 0-1,1-1 0,-1 1 0,0 0 1,0 0-1,0 0 0,0-1 1,1 1-1,-1 0 0,0 0 1,0-1-1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55.3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23 7 8772,'0'0'16002,"0"0"-15955,-1 0 1,1 0-1,0 0 0,0-1 0,0 1 1,0 0-1,0 0 0,0 0 0,0 0 1,0 0-1,0-1 0,0 1 0,0 0 1,0 0-1,0 0 0,0 0 1,0 0-1,-1-1 0,1 1 0,1 0 1,-1 0-1,0 0 0,0 0 0,0-1 1,0 1-1,0 0 0,0 0 0,0 0 1,0 0-1,0 0 0,0-1 1,0 1-1,0 0 0,0 0 0,0 0 1,0 0-1,1 0 0,-1 0 0,0-1 1,0 1-1,0 0 0,0 0 0,0 0 1,1 0-1,-1 0 0,0 0 1,0 0-1,0 0 0,0 0 0,0 0 1,1 0-1,-1 0 0,0 0 0,0 0 1,0 0-1,0 0 0,0 0 0,1 0 1,-1 0-1,0 0 0,0 0 1,0 0-1,0 0 0,1 0 0,-1 0 1,0 0-1,15 6 227,0 1 1,0 0-1,-1 0 1,0 2-1,0 0 1,-1 0-1,-1 1 1,15 15-1,-22-19-230,0 1 0,-1-1 0,0 1 0,0 0 0,-1 0 0,1 0 0,-2 0 0,1 1 0,-1-1 0,0 1 0,1 12 0,-2-14-17,0 0 1,0 1-1,-1-1 0,0 0 0,0 0 1,-1 1-1,0-1 0,0 0 0,0 0 1,-1 1-1,1-1 0,-2 0 0,1-1 0,-6 11 1,-1-6 8,0-1-1,-1 0 1,-1 0 0,0-1 0,0-1 0,0 1 0,-1-2 0,0 0 0,-14 6 0,-42 24 13,69-36-54,-1 0 0,0 0 0,0 0-1,0 0 1,0 0 0,1 0 0,-1 0 0,0 0 0,0 0 0,0 0 0,0 0-1,0 0 1,1 0 0,-1 0 0,0 0 0,0 1 0,0-1 0,0 0 0,0 0-1,0 0 1,1 0 0,-1 0 0,0 0 0,0 0 0,0 1 0,0-1 0,0 0-1,0 0 1,0 0 0,0 0 0,0 1 0,0-1 0,0 0 0,0 0 0,0 0 0,0 0-1,0 0 1,0 1 0,0-1 0,0 0 0,0 0 0,0 0 0,0 0 0,0 1-1,0-1 1,0 0 0,0 0 0,0 0 0,0 0 0,0 0 0,0 1 0,0-1-1,-1 0 1,1 0 0,0 0 0,0 0 0,0 0 0,0 0 0,0 0 0,0 0-1,-1 1 1,64-2-75,91 3 71,-137 0 4,-1 0-1,0 1 1,1 0-1,-1 2 1,0 0-1,-1 1 1,18 8-1,-31-13 3,0 0 1,0 0-1,0 1 1,0-1-1,0 0 1,0 1-1,-1-1 0,1 1 1,-1 0-1,1-1 1,-1 1-1,1 0 1,-1 0-1,0 0 0,0 0 1,0 0-1,0 0 1,0 1-1,0-1 0,-1 0 1,1 0-1,-1 1 1,1-1-1,-1 0 1,0 4-1,-1-3 27,1 0 0,-1 0 0,0 1 0,0-1-1,0 0 1,0 0 0,0 0 0,-1-1 0,0 1 0,1 0 0,-1-1 0,0 1-1,0-1 1,0 1 0,-1-1 0,1 0 0,-4 3 0,-17 9 98,-1 0 0,0-2 0,-1 0 0,0-2 0,0-1 1,-1-1-1,-1-1 0,-29 4 0,35-10-303,23-17-2178,1 9 1366,1 0-1,0 0 1,0 1-1,0-1 1,1 1-1,0 0 1,8-8 0,30-21-6688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55.87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206 1 14006,'0'0'11803,"11"0"-11088,-1 0-444,1 0 0,-1 1 1,0 0-1,20 6 0,-27-6-196,-1-1 0,1 1 0,0 0 0,-1 0 1,1 0-1,-1 1 0,1-1 0,-1 1 0,0-1 0,0 1 0,1 0 1,-1 0-1,0 0 0,-1 0 0,1 0 0,0 0 0,0 0 0,-1 1 1,0-1-1,1 1 0,-1-1 0,0 1 0,0-1 0,0 1 1,0 0-1,-1-1 0,1 1 0,-1 5 0,0-3-14,0 0 1,-1 0-1,0-1 0,0 1 0,0 0 1,-1 0-1,1-1 0,-1 1 0,0-1 1,0 0-1,-1 1 0,0-1 0,1 0 1,-1 0-1,0-1 0,-1 1 0,-4 4 1,-7 4 30,0 0 1,-1-2-1,-20 12 1,-3 2 96,2-1 9,34-17-134,4-5-73,-1 0 1,1 0 0,-1 0-1,1 0 1,-1 0 0,1 0 0,0 0-1,0 0 1,-1 0 0,1 0-1,0 0 1,0 0 0,0-1 0,0 1-1,0 0 1,0-1 0,0 1-1,0-1 1,0 1 0,2 0 0,4 3 16,24 12 63,10 7-29,-38-21-41,-1-1 0,-1 1 0,1 0-1,0 0 1,0 0 0,-1 0 0,1 0 0,-1 0-1,1 0 1,-1 0 0,0 1 0,0-1-1,0 0 1,0 1 0,1 3 0,-1 0 36,1 0 1,-1 0-1,0 1 1,-1-1-1,1 0 0,-1 1 1,-1-1-1,1 0 1,-1 0-1,0 1 1,0-1-1,-1 0 1,0 0-1,0 0 1,0 0-1,-1 0 1,0-1-1,0 1 1,0-1-1,-1 0 1,-5 7-1,-5 3-37,-1-1 0,-1-1 0,0-1 0,0 0 0,-1-1 0,-1-1 0,-28 13 0,15-20-1687,2-6-4013,17-3-4649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56.8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28 64,'0'0'17621,"-1"-4"-14577,-3-19 6873,4 38-9135,1-10-716,0 1 0,1 0-1,-1-1 1,1 1 0,1-1 0,-1 1 0,1-1 0,0 0 0,0 0 0,1-1 0,-1 1 0,1 0 0,4 3-1,8 11 120,55 85-4,20 27-130,-58-89-51,-20-23 0,2-1 0,28 29 0,-38-42-160,-4-3-835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57.2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13238,'0'0'10858,"24"10"-9212,78 36-509,-94-42-1007,-1-1 0,0 1-1,0 1 1,0-1 0,0 1 0,0 0-1,-1 0 1,0 1 0,0 0 0,-1 0 0,1 1-1,-1-1 1,-1 1 0,1 0 0,3 8 0,-4-2 31,-1 0 0,0 1 0,-1-1 0,0 1 0,-1-1 0,-2 27 0,1-33-107,-1 0 0,-1 0 0,1-1 0,-1 1 0,0 0 0,-1-1 1,1 0-1,-1 1 0,-1-1 0,1 0 0,-1-1 0,0 1 0,-6 6 0,-4 3 114,1-1-1,-1 0 1,-28 19-1,20-18 19,-23 19 362,44-34-536,1 1 0,-1 0 0,1-1 0,0 1-1,-1 0 1,1-1 0,0 1 0,0 0 0,-1 0 0,1-1 0,0 1-1,0 0 1,0 0 0,0 0 0,0-1 0,0 1 0,0 0 0,0 0-1,0 0 1,1-1 0,-1 1 0,0 0 0,0 0 0,1-1 0,-1 1-1,1 0 1,13 5-57,0-1 0,0-1 0,1 0 0,-1-1 0,19 1 0,-26-3-60,1-1-1,-1 1 1,1-1-1,-1-1 1,1 1 0,-1-1-1,1-1 1,-1 1-1,1-1 1,-1-1-1,0 1 1,13-8-1,11-14-3618,-1 2-4618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38:57.6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13670,'0'0'10560,"24"0"-8333,77 2-802,-96-2-1307,0 0 0,0 1 0,0-1 0,-1 1 0,1 0 0,0 0 0,0 1 0,-1-1 0,1 1 0,0 0 0,-1 1 0,0-1 0,0 1 0,0 0 0,0 0 0,0 0 0,0 0 0,-1 1 0,1-1 0,-1 1 0,5 7 0,-6-6-26,0 0 0,-1 0 0,0 1 0,0-1 0,0 0 0,0 1 0,-1-1 0,0 0 0,0 1 0,0-1 0,-1 1 0,0-1-1,0 0 1,0 1 0,-1-1 0,-3 8 0,-6 7 6,-2 0 0,0-1-1,-21 23 1,21-28-42,0 1 0,2 1 0,0 0-1,0 0 1,-13 31 0,24-46-56,-1 0 0,1-1 0,0 1 0,-1 0 0,1-1 0,0 1 0,-1 0 0,1 0 0,0-1 0,0 1 0,0 0 0,0 0 0,-1-1 0,1 1 0,0 0 0,0 0 0,1 0 0,-1-1 0,0 1 0,0 0 0,0 0 0,0-1 0,1 1 0,-1 0 0,0 0 0,1-1 0,-1 1 0,0 0 0,1-1 0,-1 1 0,1-1 0,-1 1 0,1 0 0,0-1 0,-1 1 0,1-1 0,-1 1 0,1-1 0,0 0 0,0 1 0,-1-1 0,1 0 0,0 1 0,-1-1 0,1 0 0,0 0 0,0 0 0,0 0 0,-1 0 0,1 0 0,1 0 0,3 1 0,65 21 0,-43-13 0,0 0 0,0-2 0,1-1 0,51 4 0,-76-11-30,0 1-1,0 0 1,-1-1-1,1 1 1,0-1-1,-1 0 1,1 0-1,0 0 1,-1-1-1,1 1 1,-1 0-1,0-1 1,1 0-1,-1 1 1,0-1-1,0 0 1,0 0-1,0 0 1,0-1-1,2-3 1,0-1-707,0 1 1,-1-1 0,1 0-1,-2 0 1,5-15 0,-5 6-9765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2:04.7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0 202 5507,'0'0'20950,"18"1"-19205,63 3-696,-1-4-1,0-2 1,92-17-1,-42-8-755,-45 7-362,2 4 0,169-9 0,-255 25-33,0 0 1,1-1 0,-1 1 0,0 0 0,1 0 0,-1-1 0,0 1 0,0 0 0,1-1 0,-1 0 0,0 1 0,0-1 0,0 1-1,0-1 1,0 0 0,0 0 0,0 0 0,0 0 0,0 0 0,0 0 0,0 0 0,-1 0 0,1 0 0,0 0 0,-1 0-1,1 0 1,0-3 0,6-36-7200,-6 38 6684,-1-31-7878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2.4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0 5314,'0'0'8943,"0"25"-6360,0 2-1912,-6 135 2625,1-16-610,5-145-2728,0-1-1,0 1 1,0-1 0,0 1-1,0-1 1,0 1-1,0-1 1,0 1-1,0-1 1,0 1-1,0-1 1,0 1-1,0-1 1,1 1-1,-1-1 1,0 1 0,0-1-1,0 1 1,1-1-1,-1 1 1,0-1-1,1 1 1,-1-1-1,0 0 1,1 1-1,-1-1 1,1 0-1,-1 1 1,0-1-1,1 0 1,-1 0 0,1 1-1,-1-1 1,1 0-1,-1 0 1,1 1-1,1-2-135,0 1 0,-1 0 0,1-1-1,0 1 1,-1-1 0,1 1 0,-1-1 0,1 0 0,-1 0-1,1 1 1,1-3 0,4-2-398,0-1 0,-1 1 0,11-13 0,-14 14 475,0 0-1,1 0 1,-1 1-1,1-1 1,0 1 0,0 0-1,4-2 1,-7 4 111,0 1 0,0-1 0,-1 1 0,1-1 1,0 1-1,0 0 0,0-1 0,0 1 0,0 0 0,-1-1 0,1 1 1,0 0-1,0 0 0,0 0 0,0 0 0,0 0 0,0 0 0,0 0 1,0 0-1,0 0 0,0 1 0,-1-1 0,1 0 0,0 1 0,0-1 1,0 0-1,0 1 0,-1-1 0,1 1 0,0-1 0,0 1 0,-1-1 0,1 1 1,0 0-1,-1-1 0,1 1 0,-1 0 0,1 0 0,-1 0 0,1-1 1,-1 1-1,1 0 0,-1 0 0,1 1 0,5 15 709,-3-7-309,0 1 0,1-1 0,1 1 0,0-1 0,0 0 0,1-1 0,0 1-1,1-1 1,13 13 0,-11-15-677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2:04.9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103 0 8980,'0'0'7099,"25"10"-4345,81 31-858,-97-37-1593,0-1-1,0 1 0,-1 1 0,0 0 0,1 0 0,-2 0 0,1 1 1,-1 1-1,1-1 0,-2 1 0,1 0 0,8 12 0,-12-11-24,1 0 0,-1 1 0,0-1 1,-1 1-1,0 0 0,0 0 0,-1 0 0,0 0 0,-1 0 0,0 0 0,-1 13 0,-1-4-4,-1 0-1,0-1 1,-2 1 0,0-1-1,-1 0 1,0 0 0,-2 0-1,-13 22 1,-7 6-5,-52 66 1,74-103-334,-1 0 1,0 0-1,0-1 1,-1 0-1,0 0 1,-1-1-1,-12 8 1,16-12-465,0 1-1,-1-1 1,1 0 0,-1 0 0,-11 1 0,12-2-725,-1-1 0,0 1 0,0-2 0,0 1-1,0 0 1,-8-3 0,-17-9-8122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2:05.4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45 9588,'0'0'11366,"15"-7"-10318,46-20 49,-57 25-908,1 0 1,-1 1 0,0-1 0,1 1 0,-1 0 0,1 1 0,-1-1 0,1 1 0,0 0 0,-1 0 0,1 0 0,-1 1 0,1-1-1,8 3 1,-10-1-92,0 0-1,1-1 0,-1 1 1,0 0-1,0 1 0,0-1 1,0 1-1,0-1 0,-1 1 1,1 0-1,-1 0 0,1 0 1,-1 0-1,2 4 0,1 5 106,0 0-1,-1 1 1,0-1-1,-1 1 0,0 0 1,-1-1-1,1 26 1,0 26 281,-3 0 1,-12 96 0,12-159-483,-3 13 21,1 0 1,0 0 0,1 1 0,1-1-1,0 0 1,3 18 0,-2-31-41,0 0 1,1 0 0,-1 0 0,0 0-1,0 0 1,1 0 0,-1-1-1,0 1 1,1-1 0,-1 1 0,1-1-1,-1 1 1,0-1 0,1 0-1,-1 0 1,1 1 0,-1-1 0,1 0-1,-1-1 1,2 1 0,32-4-2316,-33 3 1950,0-1-1,0 1 0,-1-1 1,1 0-1,-1 0 0,1 1 1,-1-1-1,0 0 0,1 0 1,-1 0-1,0-1 0,0 1 1,-1 0-1,1 0 0,0-4 0,4-19-7068,-4 3-5269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2:05.63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0 146 11397,'0'0'13494,"190"-76"-13237,-123 48-257,-6 7-833,1 7-2993,-6 7-4033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2:06.4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85 244 4978,'0'0'6379,"-11"22"-1072,-35 73-1223,40-82-3094,1 1 0,0 0 0,-4 19-1,8-28-765,0 0-1,1 0 0,-1 1 1,1-1-1,1 0 0,-1 0 0,1 0 1,-1 1-1,3 4 0,-2-7-220,1-1-1,-1 0 0,1 1 0,0-1 1,-1 0-1,1 0 0,0 0 1,0 0-1,0-1 0,0 1 0,1 0 1,-1-1-1,0 1 0,1-1 1,-1 0-1,1 0 0,-1 0 0,1 0 1,0-1-1,-1 1 0,1-1 1,0 1-1,3-1 0,4 1-44,-1 0 0,1-1 0,-1 0 0,1 0 0,12-3 0,-17 1-17,0 0 0,-1 0 0,1 0 1,0-1-1,-1 1 0,0-1 0,1-1 0,-1 1 0,0 0 1,-1-1-1,1 0 0,-1 0 0,1 0 0,-1 0 0,0 0 1,-1-1-1,4-6 0,1-2-59,-1-1 1,-1 0 0,0 0-1,0 0 1,2-15-1,-6 20 305,-1 14 486,-1 17-1,0 3-317,0-15-28,1 0 1,0 0-1,0 1 0,1-1 1,0 0-1,5 18 0,-5-27-346,0 0 0,0 1-1,0-1 1,0 0-1,1 0 1,-1 0 0,0 0-1,1 0 1,-1 0-1,1 0 1,-1 0 0,1-1-1,0 1 1,-1-1-1,1 1 1,0-1 0,-1 1-1,1-1 1,0 0-1,-1 0 1,1 0 0,0 0-1,2 0 1,2 0-259,1-1 0,-1 1 1,0-1-1,0 0 1,0-1-1,7-1 0,-3-2-424,0 0 0,-1-1 0,1 0 0,-1-1 0,0 0 0,11-11 0,1-3-1965,23-30 1,-28 29 1793,0-1 0,-1 0-1,-1-2 1,-1 1 0,-1-1 0,13-43 0,-19 45 1826,-1 0 0,0 0 0,-2 0 0,1-40 0,-4 63-794,0-1 0,0 1 0,0-1 1,0 1-1,0 0 0,0-1 0,0 1 1,0 0-1,0-1 0,-1 1 0,1-1 1,0 1-1,0 0 0,0-1 0,0 1 1,-1 0-1,1-1 0,0 1 0,0 0 0,-1 0 1,1-1-1,0 1 0,0 0 0,-1 0 1,1-1-1,0 1 0,-1 0 0,1 0 1,0 0-1,-1-1 0,1 1 0,0 0 1,-1 0-1,1 0 0,-1 0 0,1 0 1,0 0-1,-1 0 0,1 0 0,-1 0 1,-16 5 1829,11 0-1741,1 0 0,-1 1 0,1-1 0,0 1 0,1 0 0,-1 0 0,-6 14-1,2-6-69,-12 17 218,11-18-42,1 0-1,1 0 1,0 0 0,1 1-1,0 1 1,1-1 0,-4 16 0,10-22-58,17-7-512,-8-1 218,1 0-1,-1 0 1,1-1 0,-1-1 0,0 0 0,18-6 0,-23 7 10,0 0 0,0 0 1,0 0-1,0 0 0,0 0 0,0 1 0,0-1 1,0 1-1,0 0 0,0 1 0,0-1 1,0 1-1,0-1 0,0 1 0,-1 0 0,1 1 1,0-1-1,0 1 0,-1-1 0,1 1 0,-1 0 1,1 1-1,-1-1 0,0 1 0,0-1 0,0 1 1,0 0-1,0 0 0,-1 0 0,3 4 1,7 11 199,0 0 1,-1 1-1,-2 1 1,12 27-1,-12-24 9,3 8-18,-1 0-1,-1 1 0,-2 1 1,5 36-1,-7-7 115,0 79 0,-5-79-177,0-29-60,-5 64-1,3-94-78,1 0 0,-1-1 0,1 1 0,-1 0 0,0 0 0,0 0 0,-1-1 0,1 1 0,-3 4 0,3-6-1,1-1 0,0 0 0,0 0 0,-1 1 0,1-1 0,0 0 0,0 0 0,-1 1 0,1-1 0,0 0 0,-1 0 0,1 0 0,0 0 0,-1 1-1,1-1 1,-1 0 0,1 0 0,0 0 0,-1 0 0,1 0 0,0 0 0,-1 0 0,1 0 0,-1 0 0,1 0 0,0 0 0,-1 0 0,0-1 0,0 1 0,0-1 0,0 0 0,0 0 0,0 0 0,0 0 0,0 0 0,0 0-1,1 0 1,-1 0 0,0 0 0,1-1 0,-1 1 0,0-2 0,-14-27 0,1-1 0,2 0 0,1-1 0,2 0 0,1-1 0,1 0 0,2 0 0,-1-35 0,7 59 6,0 1-1,0-1 1,1 1 0,0-1 0,0 1-1,1 0 1,0 0 0,1 0 0,-1 0-1,2 0 1,7-10 0,8-9-88,40-42 0,-34 41-114,17-18-1238,9-8-1992,-23 16-2249,-10 3-4949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2:09.33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39 3554,'0'0'21473,"-6"-1"-17648,17-2-2844,32-7-305,62-8-125,-103 18-531,80-6 353,-77 6-362,1 0 0,-1 0 0,0 1 0,1-1 0,-1 1 0,0 0 0,0 1 0,0-1 0,0 1 0,0 0 0,0 0 0,7 5 0,-10-5-4,1 1 1,-1-1-1,0 1 1,0-1-1,0 1 1,0 0-1,-1 0 1,1 0-1,-1 0 1,1 0-1,-1 1 1,0-1-1,-1 0 0,2 4 1,0 49 177,-2-41-111,1 3 13,-1 0 0,-1 0 0,0 1 0,-1-1 0,-2 0 1,1 0-1,-2-1 0,-9 23 0,-20 27-67,-4 11-24,38-78 4,0 0 0,0 1 0,0-1 0,0 1 0,1-1 0,-1 1 0,0-1 0,0 0 0,0 1 0,0-1 0,0 1 0,1-1 0,-1 1 0,0-1 0,0 0 0,0 1 0,1-1 0,-1 0 0,0 1 0,1-1 0,-1 0 0,0 0 0,1 1 0,-1-1 0,0 0 0,1 0 0,-1 1 0,1-1 0,-1 0 0,0 0 0,1 0 0,-1 0 0,1 0 0,-1 0 0,1 0 0,-1 1 0,0-1 0,1 0 0,-1-1 0,1 1 0,-1 0 0,1 0 0,-1 0 0,0 0 0,1 0 0,-1 0 0,1 0 0,-1-1 0,1 1 0,0 0 0,15-1 0,1 0 0,-1-1 0,1 0 0,-1-2 0,0 0 0,0-1 0,-1 0 0,28-14 0,-14 5-1645,1 1 0,1 1 1,1 1-1,-1 2 0,56-8 0,-61 10-4219,0-6-2206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2:09.56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1 8004,'0'0'10516,"-5"152"-7138,5-96-1089,21-1-368,15-6-480,5-8-705,10-13-368,5-7-272,1-21-96,4 0-176,1-14-1297,-6-35-1568,-4-6-1409,-27-7-1649,-4 6-2577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2:09.69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442 0 8996,'0'0'9845,"-113"146"-6244,62-84-719,-1 1-1730,6-8-1152,0 7-160,5-13-2673,-5-1-3442,0-13-5202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2:10.80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308 1 6227,'0'0'19868,"-2"3"-17769,-74 90-127,44-56-1105,1 2 0,-32 53 0,39-49-876,1 1 0,-22 67 0,44-109-303,-9-23-15420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2:13.0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84 2945,'1'0'27844,"21"-4"-27579,15-7 159,0 0-1,1 3 1,47-5-1,-10 2-400,-50 7-25,49-3 0,-72 7-57,0 0 0,0-1 0,0 1 1,-1 0-1,1-1 0,0 1 0,0-1 0,-1 1 0,1-1 1,0 0-1,-1 0 0,1 0 0,0 0 0,-1 0 0,1 0 0,1-2 1,-2 2-988,-19 17-11213,-10 9 4986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2:13.6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313 0 2785,'0'0'19471,"-6"11"-17833,-9 14-492,1 1 0,-18 50 1,-4 26 1080,15-46-1296,18-54-837,2-2-113,9 0-173,9 0 214,-1 0 1,1-2-1,0 0 1,-1 0-1,1-2 1,20-7-1,-16 4-28,0 0-1,1 1 0,0 1 1,1 1-1,25-1 0,-47 5 8,0 1-1,0-1 1,0 1-1,0-1 1,0 1-1,0 0 1,0 0-1,0-1 1,0 1-1,0 0 1,0 0-1,0 0 1,-1 0-1,1 0 1,0 0-1,-1 0 0,1 0 1,-1 0-1,1 0 1,-1 0-1,1 1 1,-1-1-1,0 2 1,8 30 235,-7-16-120,1 0-1,-2 0 0,0 0 0,-4 20 1,3-28-47,-1 0 1,-1 0 0,0 0 0,0 0 0,-1 0 0,0 0 0,0-1 0,-1 0 0,-6 9 0,6-9-13,-1-1 0,1 0 0,-1 0 1,0 0-1,-1-1 0,0 0 0,0 0 1,0-1-1,0 1 0,-12 4 0,-7 4 9,21-11-61,0-1 0,0 1 1,0-1-1,0 1 0,-1-2 0,1 1 0,-1 0 0,1-1 1,-1 0-1,-6 0 0,-5-1-49,-249 0-8343,250 0 827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3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2321,'0'0'16368,"13"0"-15051,23 1 226,68 11-1,-99-10-1413,15 2 199,0 0 0,26 0-1,-44-4 113,-20 0 449,-102 0-217,120 0-24,14 0-472,4 0-118,-1-1 0,1-1 0,33-7 0,-37 6 3,0 0-1,0 1 0,27 1 1,-5 1-3570,-2 1-6707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2:17.98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 3 576,'0'0'17643,"-3"-1"-15351,-5 0 3544,8 5-2404,18 15-1483,32 23-1649,95 56 270,-12-8-401,-81-51-169,94 65 0,-138-101-2706,5 2-4264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2:18.7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29 11077,'0'0'13193,"0"-5"-11486,-4-13-343,3 13 455,12 5-821,41-1-224,59 3 237,-107-2-989,1 1 1,-1-1-1,1 1 1,-1 0-1,1 0 1,-1 0-1,0 0 1,0 1-1,1 0 0,-1 0 1,0 0-1,-1 0 1,1 1-1,0 0 1,-1-1-1,1 1 1,-1 0-1,0 1 1,0-1-1,0 1 1,0-1-1,-1 1 1,0 0-1,1 0 1,-1 0-1,-1 0 1,1 0-1,0 0 1,-1 1-1,0-1 1,0 0-1,-1 1 1,1-1-1,-1 6 1,1 7 3,-1-14-25,1 0-1,-1 0 0,0 0 1,0 1-1,0-1 1,0 0-1,-1 0 1,1 0-1,-1 0 1,0 1-1,1-1 1,-2 0-1,1 0 0,0 0 1,-1-1-1,1 1 1,-1 0-1,0 0 1,0-1-1,0 1 1,0-1-1,0 0 1,-5 4-1,-7 5 0,-4 5 0,-2-1 0,0-1 0,0 0 0,-2-2 0,-35 16 0,210-62 0,-124 30 0,1 1 0,0 1 0,0 1 0,39 5 0,-65-4 0,0 1 0,0-1 0,0 1 0,-1 1 0,1-1 0,0 0 0,-1 1 0,5 2 0,-7-3 0,-1-1 0,1 1 0,0 0 0,0-1 0,0 1 0,0 0 0,-1 0 0,1 0 0,0 0 0,-1-1 0,1 1 0,-1 0 0,1 0 0,-1 0 0,1 0 0,-1 0 0,0 1 0,0-1 0,1 0 0,-1 0 0,0 0 0,0 0 0,0 0 0,0 0 0,0 0 0,0 0 0,-1 0 0,1 1 0,0-1 0,0 0 0,-1 0 0,1 0 0,-1 0 0,1 0 0,-1 0 0,0 1 0,-5 5 0,-1 0 0,0 0 0,0-1 0,0 0 0,-1 0 0,0 0 0,0-1 0,-16 7 0,-19 14 0,36-21 0,-12 9 0,0-1 0,-1 0 0,0-1 0,-33 13 0,36-24-459,19-10-2654,1 1 1675,1 1 0,0 0 0,1 0 0,-1 1 0,1-1 0,7-5 0,26-29-6326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2:19.3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13494,'0'0'10907,"15"0"-10235,4 0-173,-1 1-1,1 1 1,-1 1 0,30 8 0,-41-9-313,0 0 1,0 1 0,0 0-1,-1 1 1,1-1-1,-1 1 1,9 8-1,-12-10-141,0 1 0,0 0 0,-1 0 0,1 0 0,-1 0 0,0 1 0,0-1 0,0 1 0,0-1 0,-1 1 0,1 0 0,-1 0 0,0-1 0,0 1 0,0 6 0,0-5 39,-1-1 0,0 1-1,0 0 1,0 0 0,0 0 0,-1 0 0,0 0-1,0 0 1,0-1 0,-1 1 0,0 0 0,0-1-1,-4 8 1,-1-2 44,0-1 0,-1 0-1,0 0 1,-11 9 0,13-13-102,-14 15 149,14-13-97,0-1 0,0-1-1,0 1 1,-1-1 0,0 0 0,0 0 0,-9 4 0,5-2 213,7 0-216,9-7-86,-4 0 8,5-1 3,0 0 0,0 0 0,0 0 0,-1 0 0,8-3 0,31-7 0,41 9 1,-35 3-13,-48 8-30,-2 11 51,0 1-1,-1-1 1,-1 0 0,-1 0 0,-7 22 0,-46 109-9,46-132 0,0-16 0,4-3 0,2 0-11,3 0-193,0 0-1,0 0 0,1-1 1,-1 1-1,0-1 0,0 1 0,1-1 1,-1 1-1,0-1 0,1 1 1,-1-1-1,0 1 0,1-1 1,-1 0-1,1 1 0,-1-1 0,1 0 1,-1 0-1,1 1 0,0-1 1,-1 0-1,1 0 0,0 0 1,-1-1-1,-1-4-1609,-13-20-7507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2:23.5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28 2401,'0'0'14508,"0"-10"-10124,0-2 7045,0 8-11552,0 3-789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2:24.0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10773,'0'0'20889,"6"0"-20195,-3 1-675,0 0 1,0-1-1,-1 1 0,1 1 0,0-1 1,-1 0-1,1 0 0,-1 1 0,0 0 1,1-1-1,-1 1 0,0 0 0,0 0 1,0 0-1,0 0 0,1 3 1,15 12 63,16 6-83,56 37 0,104 92 0,-174-135 0,0 0 0,27 17 0,31 26 0,-78-60 0,0 0 0,0 0 0,0 0 0,0 0 0,0 0 0,0 0 0,0 0 0,0 0 0,1 0 0,-1 0 0,0 0 0,0 0 0,0 0 0,0 0 0,0 0 0,0 0 0,0 0 0,1 0 0,-1 0 0,0 0 0,0 0 0,0 0 0,0 0 0,0 0 0,0 0 0,0 0 0,1 0 0,-1 0 0,0 0 0,0 0 0,0 0 0,0 0 0,0 0 0,0-1 0,0 1 0,0 0 0,0 0 0,0 0 0,0 0 0,1 0 0,-1 0 0,0 0 0,0 0 0,0 0 0,0-1 0,0 1 0,0 0 0,0 0 0,0 0 0,0 0 0,0 0 0,0 0 0,0-1 0,0 1 0,0 0 0,0 0 0,0 0 0,0 0 0,0 0 0,0 0 0,0 0 0,-1 0 0,1-1 0,-1-7 0,1 7 0,-11-12-2346,9 12 1726,0 0-1,0 0 1,0 0 0,0 1 0,0-1-1,0 0 1,0 1 0,0-1-1,0 1 1,0 0 0,0-1-1,-2 1 1,-6 0-7090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2:24.3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5282,'0'0'14172,"6"28"-11221,24 92-216,-23-92-2045,1 0 0,1 0 0,1-1 1,1-1-1,2 1 0,0-2 1,33 46-1,-36-65-9820,0-11 4304,8-19 107,-14 18 2926,26-40-7857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2:24.8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50 0 11317,'0'0'15463,"-7"13"-14630,-21 41-204,26-49-571,-1 0 0,1 0 0,1 0 0,-1 0 0,1 0 0,-1 0 0,2 0 0,-1 1 0,0-1 0,1 0 0,0 0 0,0 1-1,1-1 1,0 0 0,1 9 0,2-5 10,0 1 0,1-1 0,0 0 0,0 0 0,12 14 1,4 9 121,13 21-5,46 80 311,-69-112-383,-1 1 0,-1 0 0,-1 0 0,7 34 0,-13-45-14,-1 0 1,0 0-1,-2 17 0,1-5 145,0-21-229,0 0 0,-1 0 0,1-1 0,0 1 0,-1 0 0,1-1 1,-1 1-1,0 0 0,0-1 0,1 1 0,-1-1 0,0 1 1,0-1-1,0 1 0,0-1 0,-1 0 0,1 1 0,0-1 1,-1 0-1,1 0 0,-1 0 0,1 0 0,-1 0 0,1 0 1,-1-1-1,1 1 0,-1 0 0,0-1 0,1 1 0,-1-1 1,0 0-1,-2 1 0,-9 0 123,0 1 0,0-2 0,-21-1 1,12 1-80,13 0-59,-1-1 0,1 1 0,1-1 0,-1-1 0,0 0 0,-11-4 0,7 4 0,3-1 0,10-2 0,0 4 0,1-20 1,0 1 0,2 0 1,0 0-1,2 0 0,0 0 0,15-35 0,62-106-12,-35 74-23,15-32-1767,-55 95-223,-7 18-4497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2:25.3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303 0 7972,'0'0'16725,"-7"16"-14527,-16 35-1164,-3-2 0,-40 60 1,-42 25-416,81-99-2647,27-34 1523,-1 0 1,1 0-1,-1 0 1,0 0-1,0 0 0,0 0 1,0 0-1,1 0 1,-1-1-1,0 1 0,0 0 1,-1-1-1,1 1 1,0 0-1,0-1 0,0 1 1,0-1-1,0 0 0,-1 1 1,1-1-1,0 0 1,0 0-1,-1 0 0,1 0 1,0 0-1,0 0 1,-2 0-1,-13 0-10257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2:25.6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86 0 5619,'0'0'13574,"-3"21"-11653,-55 344 5781,36-234-6936,20-127-2235,1-14-2101,2-17-4867,12-13 1263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2:26.06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144 0 3169,'0'0'12113,"-3"30"-8240,-43 327 3147,34-81-3667,11-267-3305,1 0 0,1 0 0,0-1 0,0 1 0,0 0 0,1 0 0,3 8 0,-3-14-48,-1-1 0,0 1 0,1-1 1,0 1-1,0-1 0,0 0 0,0 1 1,0-1-1,0 0 0,0 0 0,1-1 1,-1 1-1,1 0 0,-1-1 0,1 0 1,0 1-1,0-1 0,-1 0 0,1-1 1,0 1-1,0 0 0,0-1 0,5 1 1,-5-1-17,1 0 1,0 0 0,-1 0-1,1 0 1,0-1-1,-1 0 1,1 0 0,-1 0-1,1 0 1,-1 0-1,0-1 1,1 1 0,-1-1-1,0 0 1,0 0-1,0 0 1,0 0 0,0-1-1,-1 1 1,1-1 0,-1 1-1,0-1 1,3-5-1,4-5-30,-1 0 0,-1-1 0,11-29 0,-15 37 39,2-8 12,-1 0 0,0 0 0,-1 0 0,-1 0 0,0 0 0,-1 0 0,-1-20 0,0 33 12,0 0 0,0 1 0,-1-1 0,1 0 0,0 0-1,-1 0 1,1 1 0,0-1 0,-1 0 0,1 1 0,-1-1-1,1 0 1,-1 1 0,0-1 0,1 1 0,-1-1 0,0 1-1,1-1 1,-1 1 0,0-1 0,1 1 0,-1 0 0,0-1-1,0 1 1,0 0 0,1 0 0,-1 0 0,0-1 0,0 1-1,0 0 1,1 0 0,-3 0 0,-33 0 213,25 1-164,-19 1-11,1 1 1,-1 1-1,1 1 1,0 2-1,-36 14 1,64-21-124,0 0 1,0 0-1,0 1 0,-1-1 0,1 1 1,0-1-1,0 1 0,0-1 1,1 1-1,-1 0 0,0-1 0,0 1 1,0 0-1,0 0 0,1 0 1,-2 1-1,2-2-49,0 0 0,0 1-1,0-1 1,0 1 0,0-1 0,0 1 0,0-1 0,0 1 0,0-1 0,0 0-1,0 1 1,0-1 0,0 1 0,0-1 0,0 1 0,1-1 0,-1 0 0,0 1-1,0-1 1,1 0 0,-1 1 0,0-1 0,0 0 0,1 1 0,-1-1-1,1 1 1,1 0-473,0 1-1,0-1 0,0 0 1,0 0-1,0 0 0,0 0 1,0 0-1,0 0 0,0-1 1,1 1-1,-1-1 0,5 1 1,13-1-6235,1 0-4028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4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7059,'0'0'5779,"0"138"-2962,0-61-768,0-1 336,0 0-448,0 0-192,0-7-320,0-6-545,0-15-672,0-6-208,5-28-64,0-7-1297,1-7-1376,9-14-1761,-5-21-896,6-6 303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2:27.1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6 0,'-1'-4'25062,"1"4"-25008,1 0 1,-1 0-1,0-1 0,0 1 1,0 0-1,0 0 1,1 0-1,-1 0 0,0 0 1,0 0-1,0 0 0,1-1 1,-1 1-1,0 0 1,0 0-1,0 0 0,1 0 1,-1 0-1,0 0 1,0 0-1,1 0 0,-1 0 1,0 0-1,0 0 1,0 0-1,1 0 0,-1 0 1,0 1-1,0-1 1,0 0-1,1 0 0,-1 0 1,0 0-1,0 0 1,0 0-1,1 0 0,-1 1 1,0-1-1,0 0 1,0 0-1,0 0 0,0 0 1,1 1-1,9 6 599,1 1-1,-1 1 1,17 17-1,5 6 156,-16-18-527,6 7 59,1-2 0,0-1 0,30 18 0,108 54-87,-148-84-253,-7-5-16,-5-1-248,-1-2-2200,0-11-21,-2 9-1734,-17 3-17339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2:27.6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6275,'0'0'16098,"24"2"-14172,10 0-1308,10 2 482,53 10-1,-81-12-809,0 2 0,0 0-1,-1 1 1,0 0 0,0 1-1,23 14 1,-35-18-266,-1 0 0,1 0 0,-1 1 1,0-1-1,1 1 0,-1-1 0,0 1 0,0 0 0,-1 0 0,1 0 1,-1 0-1,1 0 0,-1 1 0,0-1 0,0 0 0,-1 0 1,1 1-1,-1-1 0,1 1 0,-1-1 0,0 0 0,0 1 0,-1-1 1,1 1-1,-1-1 0,1 0 0,-1 0 0,-2 5 0,0 3 78,-2 1 0,1-1 0,-1 0 0,-1 0 0,0-1 0,-9 12 0,-53 58 260,31-38-233,33-38-108,4-3-14,-1 0 0,1 0 1,-1 0-1,0 0 0,0 0 1,1 0-1,-1-1 0,0 1 1,0 0-1,0-1 0,0 1 1,0 0-1,0-1 0,0 1 1,0-1-1,0 1 0,0-1 1,-2 0-1,3 0 284,22 0-182,-13 0-122,1-1 0,-1 0 0,1-1 0,-1 0 0,0-1 0,0 0 0,0-1 0,0 1 0,15-10 0,5-5-1353,37-31 1,-26 19-1987,-8 7-2939,-5 2-2857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4:53.08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155 569 4034,'0'0'6840,"-2"-21"-3830,-7-67-567,9 83-2018,0 0 1,-1 0-1,0-1 0,0 1 0,-1 0 0,1 0 0,-1 0 0,0 0 0,0 1 0,-1-1 0,1 0 0,-7-7 0,5 7 180,4 4-480,0 1-1,-1-1 1,1 1 0,0-1-1,-1 1 1,1-1-1,-1 1 1,1-1-1,-1 1 1,1-1 0,-1 1-1,1 0 1,-1-1-1,1 1 1,-1 0 0,1-1-1,-1 1 1,0 0-1,1 0 1,-1 0-1,0-1 1,1 1 0,-1 0-1,0 0 1,1 0-1,-1 0 1,0 0-1,1 0 1,-1 0 0,1 0-1,-1 1 1,0-1-1,1 0 1,-1 0 0,0 0-1,1 1 1,-1-1-1,1 0 1,-1 1-1,1-1 1,-1 1 0,0 0-1,-16 22 1015,16-21-1125,-8 12 165,1-1-90,0 0-1,0 0 1,2 1-1,0-1 1,0 1-1,1 1 1,1-1-1,0 1 1,1 0-1,-1 19 0,3-33-84,1 0-1,0 0 0,0 0 0,0 0 0,0 0 0,0 0 0,0 0 1,0 0-1,1 0 0,-1 0 0,0 0 0,1 0 0,-1 0 0,0 0 0,1 0 1,-1 0-1,1 0 0,0 0 0,-1 0 0,1 0 0,0 0 0,0 0 1,2 0-3,-1 0 0,1-1 1,-1 1-1,1-1 1,0 1-1,-1-1 1,1 0-1,4-1 1,0 1-2,7 1 0,-9 0 6,-1-1-1,1 0 0,-1 0 1,1 0-1,-1-1 0,1 1 0,-1-1 1,0 0-1,1 0 0,-1-1 1,6-2-1,0-3 24,0 0 1,0-1-1,-1 0 1,0 0-1,-1-1 1,0-1-1,12-17 1,3-7 69,20-43 1,-9 1-333,-4-1 0,-3-2 0,21-99 1,-47 175 586,-1 16 516,-11 166-308,5-117-224,2 1 1,6 83-1,-1-141-337,-1 0 0,1 0 0,0 0-1,0 0 1,1 0 0,0 0 0,0 0 0,0 0 0,0-1 0,1 1 0,-1-1-1,1 1 1,0-1 0,1 0 0,-1 0 0,1-1 0,-1 1 0,1-1 0,0 1-1,1-1 1,-1-1 0,0 1 0,1 0 0,0-1 0,6 2 0,2 0-25,0-1 0,0 0 1,0-1-1,0-1 1,0 0-1,0 0 1,1-2-1,24-3 0,-29 2-6,-1 0-1,0-1 1,1 0-1,-1-1 1,0 0-1,-1 0 1,1-1-1,-1 0 1,0 0-1,0-1 1,-1 1-1,1-2 1,-1 1-1,-1-1 1,1 0-1,-1 0 1,7-13-1,-2 3-65,0 0-1,-2 0 1,0-1 0,-1 0-1,-1-1 1,-1 0-1,3-19 1,-3 2 56,-5 35 237,-1 13 537,-14 61-343,9-54-286,2 0 0,0 0 0,-2 39 0,7-57-105,-1 1 0,1 0 0,-1 0 0,1 0 0,-1-1 0,1 1 0,0 0 0,0-1 0,0 1 0,0-1 0,0 1 0,0-1 0,0 1 0,1-1 0,-1 0 0,0 0 0,1 0 0,-1 1 0,1-1 0,-1-1 0,1 1 0,0 0 0,-1 0 0,1 0 0,3 0 0,48 12 0,-47-12 0,0 0-4,14 3-189,36 2 0,-52-6 141,0 0-1,0 0 1,0 0 0,0 0-1,0-1 1,0 0 0,0 1-1,0-2 1,0 1 0,0 0-1,-1-1 1,1 1 0,0-1-1,-1 0 1,7-5 0,19-31-2860,-4-5-5656,-13 16-2560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4:53.43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8980,'0'0'11253,"0"160"-8531,0-84-65,0-7-977,0-13-575,0-8-433,6-13-432,-1-15-208,0-6-32,-5 0-448,5-7-768,0-7-1634,5 14-1632,-5-7-1488,6 7-2418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4:53.7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0 401 3153,'0'0'15362,"26"-18"-13353,84-64-470,-99 74-1404,0-1 0,-1 0 0,-1-1 0,0 0 0,0 0 0,-1-1 0,0 0 0,-1 0 0,0-1 0,-1 0 0,0 0 0,-1-1 0,0 0 0,2-13 0,-3 10-19,0 0 0,-2 0 1,0 0-1,-1 0 0,-1-18 0,0 34-74,1-1 1,-1 1-1,0 0 1,0 0 0,0-1-1,0 1 1,0 0-1,0 0 1,0-1-1,0 1 1,0 0 0,0-1-1,0 1 1,0 0-1,0-1 1,0 1-1,0 0 1,0 0 0,0-1-1,-1 1 1,1 0-1,0 0 1,0-1-1,0 1 1,0 0 0,-1 0-1,1-1 1,0 1-1,0 0 1,0 0-1,-1 0 1,1-1 0,0 1-1,0 0 1,-1 0-1,1 0 1,0 0-1,0 0 1,-1 0 0,1-1-1,0 1 1,0 0-1,-1 0 1,1 0-1,0 0 1,-1 0 0,1 0-1,0 0 1,0 0-1,-1 0 1,0 0-1,-11 11 1242,6-2-1144,1 1 0,0-1-1,1 1 1,0 0-1,0 0 1,1 0 0,1 0-1,-2 11 1,0 7 209,1-1 1,1 28-1,2-51-315,0-1 0,1 0 0,-1 1-1,1-1 1,0 0 0,0 0 0,0 0 0,1 0-1,-1 1 1,1-2 0,0 1 0,0 0-1,0 0 1,0 0 0,0-1 0,0 1 0,1-1-1,-1 0 1,1 0 0,0 0 0,0 0-1,-1 0 1,1-1 0,0 1 0,1-1 0,-1 0-1,0 1 1,0-2 0,4 2 0,13 3-22,0-1 1,1-1 0,34 1 0,-40-3-29,168-1-1844,-176 0 1564,1-1 0,-1 0-1,1-1 1,-1 1 0,0-1 0,1-1-1,-1 0 1,0 0 0,0 0 0,-1-1-1,1 1 1,7-7 0,-7 4-806,0-1 1,0 1-1,-1-1 1,0 0-1,9-14 1,13-33-9139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4:53.9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28 13110,'0'0'12870,"46"7"-12454,-10-7 0,0 0-176,5 0-240,-5-7 0,-6-7-1216,-4 7-1922,-11 1-3713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4:54.38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 0 11717,'0'0'3623,"0"20"1196,-1 1-3636,0-12-777,0 1 0,1-1 0,0 1 0,1-1 1,0 0-1,0 1 0,1-1 0,0 0 0,1 1 0,7 16 0,-2-8 191,1 0 0,1-1 0,1 0 1,0-1-1,19 22 0,-25-32-566,1-1 1,-1 1-1,1-1 1,0-1 0,1 1-1,-1-1 1,1 0-1,0 0 1,0-1 0,0 0-1,0 0 1,0-1-1,1 0 1,-1 0 0,1-1-1,-1 0 1,10 0-1,-13-1-32,1-1 1,-1 1-1,1-1 0,-1 0 0,0-1 0,1 1 0,-1-1 0,0 0 0,0 0 0,0 0 0,0-1 0,0 1 1,-1-1-1,1 0 0,-1 0 0,0 0 0,5-5 0,4-8 22,0 0 0,17-29-1,-21 30-7,6-8-52,-1 0 0,-2 0 0,0-1 0,7-25 0,-17 45 413,-2 4-312,1 0 0,-1 0 1,1 1-1,0-1 0,-1 0 1,1 0-1,-1 0 0,1 0 1,-1 0-1,1 1 0,-1-1 1,1 0-1,0 0 0,-1 1 1,1-1-1,0 0 0,-1 1 0,1-1 1,0 0-1,-1 1 0,1-1 1,0 1-1,0-1 0,-1 1 1,1-1-1,0 0 0,0 1 1,-1 7-26,2-1 0,-1 1 0,1-1 1,0 0-1,0 1 0,1-1 0,0 0 0,0 0 1,1 0-1,0-1 0,0 1 0,1 0 1,0-1-1,0 0 0,0 0 0,1 0 0,0-1 1,0 1-1,0-1 0,9 7 0,6 5-23,2-1-1,-1-1 0,27 14 1,-38-24-15,1 0 0,0 0-1,1-1 1,-1 0 0,1-1 0,0-1 0,0 0 0,0 0 0,13 0 0,-14-2-15,-3 0-131,1 0-1,-1-1 1,1 1-1,11-4 1,-17 3 14,0 0 0,0 0 0,0-1 1,0 1-1,0-1 0,0 0 0,0 0 1,0 0-1,-1 0 0,1-1 0,-1 1 1,1-1-1,2-4 0,19-32-4245,-16 3-4271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5:00.0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6419,'0'0'16818,"5"16"-14387,2 5-1664,-2 1 0,0 0 1,-1 0-1,1 43 0,-6-9-382,0-17 37,1 0-1,2 1 1,10 56 0,-10-85-371,1 0 0,0-1 0,0 0 0,1 1 0,1-2 0,0 1 0,0 0 0,1-1 0,0 0 0,0 0 0,1-1 1,0 1-1,1-2 0,0 1 0,0-1 0,0 0 0,14 8 0,-12-9-286,0-1 0,1-1 1,0 0-1,-1 0 0,1-1 0,0 0 0,1 0 1,-1-2-1,20 2 0,-30-4 32,1 1 0,-1 0 0,1-1 0,-1 1 0,1-1 0,-1 0 0,0 1 1,1-1-1,-1 0 0,0 0 0,1 0 0,-1 0 0,0 0 0,0 0 0,0 0 0,0 0 0,0 0 0,0-1 0,0 1 0,0 0 0,-1-1 0,1 1 0,0-3 0,14-40-4927,-12 35 3350,8-38-8999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5:00.5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3650,'0'0'21044,"15"1"-19782,50 6-459,-60-7-732,-1 1 1,0 1-1,0-1 0,0 1 1,0-1-1,0 1 0,0 0 1,0 0-1,-1 1 1,1-1-1,-1 1 0,1 0 1,-1 0-1,4 5 0,-1 0 11,-1 0-1,0 0 0,0 0 1,4 13-1,-6-15-53,-2-2-11,0-1 0,0 1 0,0-1 0,0 1 1,0-1-1,-1 1 0,0 0 0,1-1 0,-1 1 1,-1 0-1,1-1 0,-1 1 0,1 0 0,-1-1 1,0 1-1,0-1 0,0 1 0,-1-1 0,-3 6 1,-2 3 49,-1-1 0,0 0 0,-18 19 0,10-13-10,-40 47-14,55-63-104,4-1-49,14-1-23,1-1 1,-1-1-1,0 0 0,24-9 1,-22 6 170,1 2 1,31-5 0,6 8-97,-56 1 59,0 0 0,0 0 0,0 1 0,0-1 0,0 1 0,0-1 0,0 1 0,-1-1 0,1 1 1,0 0-1,0-1 0,-1 1 0,1 0 0,0 0 0,-1 0 0,1-1 0,0 1 0,-1 0 1,1 0-1,-1 0 0,0 0 0,1 0 0,-1 0 0,0 0 0,0 0 0,1 0 0,-1 0 0,0 0 1,0 0-1,0 0 0,0 1 0,0 43 483,-1-32-152,1-7-186,0 1 1,-1 0 0,0-1-1,-1 1 1,1-1 0,-1 0-1,0 1 1,-1-1 0,0 0 0,1 0-1,-2 0 1,1-1 0,-7 8-1,7-9-184,0 0 0,0-1 0,-1 1 0,0-1-1,1 0 1,-1 0 0,0 0 0,-1-1 0,1 1 0,0-1 0,-1 0-1,0-1 1,1 1 0,-1-1 0,0 1 0,0-1 0,1-1-1,-9 1 1,11-26-4212,6-21-1307,13-14-3330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5:00.9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10709,'0'0'14185,"11"12"-12795,4 2-1112,5 6 508,25 33 0,-40-46-670,0-1 1,0 1-1,-1 0 1,0 0 0,-1 0-1,0 1 1,0-1-1,0 1 1,-1 0 0,2 14-1,-4-20-94,1 68 836,-1-65-809,-1-1 1,0 1-1,0-1 1,0 0-1,0 1 1,-1-1-1,0 0 1,0 0-1,0 0 1,0 0-1,0 0 1,-5 4-1,2-3-13,3-4-26,1 0-1,0 1 1,-1-1-1,1 0 1,0 1 0,0-1-1,0 1 1,0 0-1,0-1 1,0 1-1,0 0 1,0 3 0,0-5-19,1 1 0,0-1 1,0 0-1,0 0 1,0 1-1,0-1 1,0 0-1,0 0 0,0 1 1,0-1-1,0 0 1,0 0-1,0 1 1,0-1-1,0 0 1,0 0-1,0 0 0,1 1 1,-1-1-1,0 0 1,0 0-1,0 1 1,0-1-1,0 0 0,0 0 1,1 0-1,-1 1 1,0-1-1,0 0 1,0 0-1,1 0 0,-1 0 1,0 0-1,0 1 1,0-1-1,1 0 1,-1 0-1,0 0 1,0 0-1,1 0 0,-1 0 1,0 0-1,0 0 1,1 0-1,-1 0 1,0 0-1,0 0 0,1 0 1,18 1-146,-8-1 117,-4 1 29,25 3 49,1 1 1,-1 2-1,51 17 0,-79-22-4,-1 0 0,1 0 0,-1 0 0,1 1 0,-1 0 0,0-1 0,0 1 0,0 0 0,-1 1 0,1-1-1,-1 0 1,1 1 0,-1 0 0,0-1 0,0 1 0,-1 0 0,1 0 0,-1 0 0,0 0 0,0 0 0,0 0 0,-1 0 0,1 0 0,-1 7 0,0-1 90,0 1-1,-1 0 1,0 0 0,0 0 0,-1-1 0,-1 1-1,0-1 1,-6 15 0,3-11-120,-1 0 0,0-1 0,-1 0 0,-1 0 0,0 0 0,0-1 0,-19 18 0,26-29-79,1 0-1,-1 0 1,1 0 0,-1 0-1,0 0 1,0 0 0,0-1-1,1 1 1,-1-1 0,0 1-1,0-1 1,0 0 0,0 0-1,0 0 1,0 0 0,0 0-1,0 0 1,0 0 0,0-1-1,0 1 1,-3-2 0,-15-1-2878,0 3-5875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4.7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58 4290,'0'0'8628,"14"20"-5667,48 65-922,-60-83-1953,1 1 0,-1 0 1,0-1-1,1 1 0,-1-1 1,1 0-1,-1 0 1,1 0-1,0 0 0,0 0 1,0 0-1,0-1 1,1 0-1,-1 0 0,0 0 1,0 0-1,1 0 1,-1 0-1,1-1 0,-1 0 1,0 1-1,1-1 1,-1-1-1,1 1 0,5-2 1,-6 2-42,0-1-7,-1 0 0,1 0-1,-1 0 1,1-1 0,-1 1 0,0-1-1,1 1 1,-1-1 0,0 0-1,0 0 1,0 0 0,0 0 0,0 0-1,-1 0 1,1-1 0,-1 1-1,1 0 1,-1-1 0,0 1 0,0-1-1,0 0 1,0 1 0,-1-1-1,1 0 1,0-4 0,2-8 120,-1-1 1,-1 0-1,0-16 0,-1 29-85,0 0 0,0 0 0,0-1 0,0 1 0,-1 0 0,0 0 0,1 0 0,-1 0 0,0 0 0,0 1 0,-1-1 0,1 0-1,-3-4 1,3 6 38,-1 0 0,1 0-1,-1 0 1,1-1 0,-1 2 0,1-1-1,-1 0 1,0 0 0,1 0-1,-1 1 1,0-1 0,1 1-1,-1-1 1,0 1 0,0 0-1,0 0 1,1 0 0,-1 0 0,0 0-1,0 0 1,0 0 0,1 1-1,-1-1 1,-2 1 0,-1 2-21,1-1 0,-1 1 0,1 0 0,0 0 1,0 1-1,1-1 0,-1 1 0,1 0 0,0 0 0,0 0 1,0 0-1,0 0 0,-3 8 0,0-2-5,-9 16-13,12-21-61,1 1 0,-1-1 0,-1 0 0,1 0 0,-1 0 0,0-1 0,0 1 0,-7 5 0,2-8 99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5:02.9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13 8468,'0'0'16103,"12"-3"-14433,-2 1-1295,-6 0-237,1 1-1,0-1 0,-1 1 1,1 1-1,0-1 0,0 1 0,0-1 1,0 2-1,0-1 0,-1 0 1,1 1-1,0 0 0,0 0 1,-1 0-1,7 3 0,-1 2 109,0 0 0,-1 1 0,0 0 0,0 1 1,-1 0-1,0 0 0,0 1 0,0 0 0,10 17 0,-1 1 148,-2 1 1,18 41 0,-26-50-349,-1 1 1,0-1 0,-1 1-1,4 38 1,-5 80 27,-5-99-72,1-20-2,-2 0 0,0 0 0,-2-1 0,0 1 0,-1-1 0,0 0 0,-2 0 0,0 0 0,-1-1 0,-1 0 0,0-1 0,-1 0 0,-15 18 0,21-30-147,-1 1-1,1-1 1,-1 0-1,0 0 1,-1 0 0,1-1-1,-7 3 1,6-3-610,0 0 0,-1 0 0,0-1 1,1 0-1,-14 1 0,-10-1-8122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5:06.9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12854,'0'0'12886,"9"16"-12478,2 3-25,1-1 0,0 0-1,2-1 1,0-1 0,28 27 0,147 107 1097,35 31-1279,119 114-495,-204-184-1720,-133-106 1344,5 4-198,-2-7-3786,-8-22-10041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5:07.1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529 0 9780,'0'0'9957,"-56"139"-7460,9-35-352,-9 21 128,-21 20-592,0-6-705,0-15-671,21-27-305,20-21-577,10-27-1007,16-21-1554,5-8-1104,0-13-2801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5:01.91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 63 1265,'0'0'12552,"-4"0"-9876,282 0 12079,-203 0-13236,10-2-1519,-46 0 0,0 1 0,0 2 0,-1 2 0,69 13 0,-80-9-165,1-2 1,0-1-1,0-1 1,0-2-1,35-1 1,-63-37-8011,0 6 2159,0 2-1841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5:02.22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38 0 4066,'0'0'18403,"20"2"-16279,18 0-1165,0 2 1,74 17-1,-109-19-895,1-1-1,-1 1 0,0-1 1,1 1-1,-1 0 0,0 0 1,0 1-1,0-1 0,-1 0 1,1 1-1,0 0 0,-1 0 1,0 0-1,1 0 0,-1 0 1,-1 0-1,1 0 0,0 1 1,-1-1-1,1 1 0,-1-1 1,0 1-1,0-1 0,-1 1 1,1 0-1,-1 0 0,0-1 1,0 1-1,0 0 0,-1 6 1,0 3 197,-1 1 0,-1-1 0,0 0 0,-1-1 0,0 1 1,-1 0-1,-8 15 0,-51 80 360,-105 134 1,163-233-613,6-9-21,0 1-1,-1 0 1,1 0 0,-1 0 0,1 0-1,-1-1 1,0 1 0,1 0 0,-1-1-1,0 1 1,1 0 0,-1-1-1,0 1 1,0-1 0,0 1 0,0-1-1,1 0 1,-1 1 0,0-1 0,0 0-1,0 1 1,0-1 0,0 0-1,0 0 1,0 0 0,0 0 0,0 0-1,-1 0 1,2 0-72,-1 0 1,1-1-1,0 1 0,-1 0 1,1 0-1,0-1 0,-1 1 0,1 0 1,0-1-1,0 1 0,-1 0 1,1-1-1,0 1 0,0 0 0,-1-1 1,1 1-1,0-1 0,0 1 1,0 0-1,0-1 0,0 1 0,0-1 1,0 1-1,0-1 0,0 1 1,0 0-1,0-1 0,0 1 0,0-1 1,0 1-1,0-1 0,0 1 1,0 0-1,1-1 0,-1-4-734,0-35-5260,0-13-4831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5:11.6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8052,'0'0'18240,"19"3"-17333,8-1-573,13 2 115,-1 1 0,40 10 0,-77-14-440,1 0 1,-1-1 0,1 1-1,-1 0 1,0 1-1,1-1 1,-1 0-1,0 1 1,0-1-1,0 1 1,0 0 0,0 0-1,0-1 1,0 1-1,-1 0 1,1 1-1,-1-1 1,1 0-1,-1 0 1,0 1 0,0-1-1,0 1 1,1 3-1,0 3 33,-1 1-1,0-1 1,-1 1 0,0 0-1,-1 11 1,0-2 90,-2 0 35,0-1 0,-1 1 0,0-1 0,-2 0 0,0-1 0,-1 1 0,-15 26 0,-8 22-33,28-62-133,0 0-1,1 0 1,-1 1 0,1-1 0,0 1 0,0-1 0,0 1-1,1-1 1,-1 1 0,1 0 0,0-1 0,1 1-1,-1 0 1,2 6 0,0-9-1,-1 1 0,0-1 0,1 0 0,0 1 0,-1-1 0,1 0 0,0 0 0,0 0 0,0 0 1,1 0-1,-1 0 0,0-1 0,1 1 0,-1-1 0,1 0 0,-1 1 0,1-1 0,0 0 0,-1-1 0,1 1 0,0 0 0,3 0 0,12 1 4,-1 0 0,0 0 0,1-2 0,-1 0-1,1-1 1,-1-1 0,0 0 0,24-8 0,-19 2-268,1-2 0,-2-1 0,39-25 0,17-19-3272,-41 25-1690,-4-3-2775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5:11.86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 0 12118,'0'0'10644,"-26"153"-7602,26-91-721,0-7-1185,5 1-335,16-15-465,15-6-272,-6-7-64,1-14-464,0-14-785,0 0-1264,-11-14-1489,-4-28-400,-1-13-4162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5:12.0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611 1 9508,'0'0'10661,"-138"138"-7171,76-75-1009,1-1-944,4 0-1281,1-13-256,5-1-1153,4 1-1840,1-1-913,0-20-2865,0 0-6339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5:12.36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386 0 4786,'0'0'19081,"-8"10"-16995,-114 174 2039,-14 22-2428,117-175-2824,16-25 97,-1 0 1,0 0 0,0 0 0,0-1 0,-7 7 0,-20 16-4393,-8 5-3224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5:12.75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98 3490,'0'0'23114,"66"-14"-22586,-9 0 497,10-7-177,-1 1-496,-9 6-352,-16 0-160,-10 14-1120,-11 0-1618,-15 0-1776,-5 7-2897,-10 14-3298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5.1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35 2897,'0'0'11099,"7"20"-7690,-2-6-2785,1 8 479,2 0-1,0-1 1,2 0-1,24 38 0,-31-55-925,0 1 0,1-1 0,-1 0-1,1 0 1,0 0 0,0-1-1,1 1 1,-1-1 0,1 0 0,0 0-1,7 3 1,-10-6-187,1 1-1,0 0 1,-1-1 0,1 0-1,0 0 1,0 0 0,-1 0-1,1 0 1,0 0-1,0-1 1,-1 1 0,1-1-1,0 0 1,-1 0 0,1 0-1,-1 0 1,1 0 0,-1 0-1,0-1 1,1 1 0,-1-1-1,0 0 1,0 0 0,0 0-1,3-3 1,7-9-192,1-2 0,13-23 0,-18 26-43,0 1 0,0 0-1,1 1 1,0 0-1,1 0 1,22-17-1,-32 28 249,1-1-1,-1 1 0,0 0 0,1 0 1,-1 0-1,1 0 0,-1-1 1,1 1-1,-1 0 0,1 0 0,-1 0 1,1 0-1,-1 0 0,1 0 1,-1 0-1,1 0 0,-1 1 1,1-1-1,-1 0 0,0 0 0,1 0 1,-1 0-1,1 1 0,-1-1 1,1 0-1,-1 0 0,0 1 1,1-1-1,-1 0 0,0 1 0,1-1 1,-1 0-1,0 1 0,1-1 1,-1 0-1,0 1 0,0-1 0,1 1 1,-1-1-1,0 1 0,0-1 1,0 0-1,0 1 0,1-1 1,-1 1-1,0-1 0,0 2 0,6 28 538,-5-23-344,2 7 170,28 100 2411,-31-112-2750,0-1 0,1 0 1,-1 1-1,1-1 0,-1 0 1,1 1-1,0-1 1,-1 0-1,1 0 0,0 0 1,0 0-1,0 0 0,0 0 1,0 0-1,0 0 0,0 0 1,0 0-1,2 1 0,-2-2-28,0 0 0,-1 0 0,1 0 0,0 0 0,0-1 0,-1 1-1,1 0 1,0 0 0,-1-1 0,1 1 0,-1 0 0,1-1-1,0 1 1,-1-1 0,1 1 0,-1-1 0,1 1 0,-1-1-1,1 1 1,-1-1 0,1 1 0,-1-1 0,0 0 0,1 0 0,3-8-22,0 1 1,0 0-1,-1-1 1,2-11 0,30-129 552,-34 146-504,0 1 0,-1-1 0,0 0 0,1 0 0,-1 1 0,0-1 0,0 0 0,-1 0 0,1 1 0,0-1 0,-1 0 0,-1-3 0,-8-7-3584,-10 8-7620,6 5-2343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5:13.0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62 0 10405,'0'0'14158,"4"5"-13459,10 12-235,2-1 0,0-1 0,33 26 0,-26-23-376,0 1 1,21 24-1,-35-32-61,-1-1-1,-1 1 1,0 1-1,0-1 0,-1 1 1,0 0-1,4 15 1,-8-18 66,1 0 0,-1 0 1,0 0-1,-1 0 0,0 1 1,0-1-1,-1 0 0,-1 1 1,1-1-1,-2 0 0,-2 12 0,3-17-30,-1 0-1,-1 0 0,1 0 0,-1 0 0,1 0 0,-1-1 0,0 1 1,0-1-1,-1 0 0,1 0 0,-1 0 0,1 0 0,-1 0 0,0-1 1,0 0-1,0 0 0,-1 0 0,1 0 0,0-1 0,-1 0 0,1 1 1,-5-1-1,-11 3 43,0 0 0,0-2-1,-32 0 1,-29-2-1850,48 0-8390,27 0 3361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5:13.6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4338,'0'0'19665,"2"3"-18102,138 125 3725,-113-103-5146,1-2 1,51 33-1,-78-55-142,44 22-1784,-8-5-4274,-8 4-5042,-17-2 858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5:13.9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5763,'0'0'14630,"0"139"-12885,6-84 64,-6-13-160,10-15-641,0 1-416,-10-14-367,0 0-177,0 0-48,0-1-369,0 8-863,0 7-1121,0-21-913,21-14-12597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5:14.4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222 0 12470,'0'0'15284,"-28"17"-14348,28-17-936,-118 73 499,112-68-437,0-1 0,1 1 0,-1 0 0,1 1-1,0-1 1,0 1 0,0 0 0,1 0 0,0 0 0,1 1-1,-1-1 1,1 1 0,0 0 0,1 0 0,-1 0 0,2 1-1,-1-1 1,1 0 0,0 1 0,0-1 0,1 1 0,1 13-1,-1-16-49,0 0 0,1 0 1,-1-1-1,1 1 0,0 0 0,1 0 0,-1-1 0,1 1 0,0-1 0,0 1 0,5 7 0,0-3 0,0 0 0,1 0 1,0-1-1,10 8 0,13 11-6,-2 0 1,0 2 0,27 37-1,-49-57-3,0 1 0,-1 0-1,0 1 1,0-1 0,-1 1-1,-1 0 1,0 0 0,0 1-1,-1-1 1,0 1 0,-1 0-1,-1 0 1,0 0 0,0-1-1,-2 15 1,0-24 10,1 0 0,-1 1 0,0-1 0,0 0-1,0 1 1,0-1 0,-1 0 0,1 0 0,-1 0 0,1 0-1,-1-1 1,1 1 0,-1 0 0,0-1 0,0 1 0,0-1-1,0 1 1,0-1 0,0 0 0,-1 0 0,1 0 0,0 0-1,0 0 1,-1 0 0,1-1 0,-1 1 0,-2-1 0,-10 3 60,-1-1-1,1-1 1,-16-1 0,-44 0 501,75 0-562,-1 0 0,1 0 1,0 0-1,-1 0 0,1-1 0,0 1 1,-1 0-1,1 0 0,0-1 1,0 1-1,-1 0 0,1-1 0,0 1 1,0 0-1,-1-1 0,1 1 1,0 0-1,0-1 0,0 1 0,0-1 1,-1 1-1,1 0 0,0-1 1,0 1-1,0-1 0,0 1 0,0 0 1,0-1-1,0 1 0,0-1 1,0 0 9,-1-14-32,0 0 1,2 1-1,-1-1 1,2 0-1,0 1 1,0-1-1,1 1 1,1 0-1,1-1 1,9-19 0,129-232-1128,-143 266 1119,38-58-2170,-23 41-934,2 3-3518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5:15.12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339 1 4418,'0'0'17381,"-10"18"-15761,-152 237 3969,131-215-4925,2-3-2214,3 3-3842,-25 40-6250,21-44 3227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5:15.46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 1 6723,'0'0'10909,"0"23"-8502,-1 156 2013,-7-60-1218,3-37-3349,3-42-5472,2-59 3670,0-5-2351,5-47 1,16-16-4951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5:15.81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109 1 10677,'-6'23'3919,"-69"398"7529,70-364-10383,2 1 1,6 72-1,-3-126-1045,0 0 1,1 0-1,-1-1 0,1 1 1,0 0-1,0-1 1,1 1-1,-1-1 0,0 1 1,1-1-1,0 1 0,0-1 1,0 0-1,3 3 0,-2-4-19,-1 0 1,1 0-1,0 0 0,0-1 0,-1 1 0,1-1 0,0 0 0,0 0 0,0 0 0,0 0 0,1-1 0,-1 1 1,0-1-1,0 0 0,6 0 0,-5-1-9,-1 0 1,0 1-1,0-1 1,0-1-1,0 1 1,0 0-1,0-1 1,-1 0 0,1 0-1,0 1 1,-1-1-1,1-1 1,-1 1-1,0 0 1,0-1-1,0 1 1,0-1-1,0 0 1,0 1-1,-1-1 1,3-5-1,4-10-26,0 0-1,6-22 0,-13 38 32,5-23-111,0-1 0,-2-1 0,-1 1 0,-1 0 1,-2-37-1,0 63 119,0 0 1,0-1-1,0 1 1,0-1-1,-1 1 1,1-1-1,0 1 1,0 0-1,0-1 0,-1 1 1,1 0-1,0-1 1,0 1-1,-1 0 1,1-1-1,0 1 1,-1 0-1,1-1 1,0 1-1,-1 0 1,1 0-1,0-1 1,-1 1-1,1 0 1,-1 0-1,1 0 0,-1 0 1,1 0-1,0-1 1,-1 1-1,1 0 1,-1 0-1,1 0 1,-1 0-1,0 0 1,-20 5 506,0 6-356,2 2-1,-1 0 0,2 1 1,-28 27-1,17-22-64,12-10-121,15-8-234,11-1-7128,-5 0 6092,19-1-3889,2-5-1521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5:16.3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8180,'0'0'12523,"10"22"-9983,37 72-289,-44-88-2029,1 0-1,0 0 0,0 0 0,1-1 1,-1 1-1,1-1 0,0 0 1,1-1-1,-1 1 0,1-1 0,11 6 1,3 3 318,131 104 1178,4 5-2038,-152-120 154,0 0 0,1-1 0,-1 1 0,0-1 0,1 0 0,-1 1 0,1-1 0,0-1 0,5 2 0,19-1-8332,-26-1 7147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45:16.78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13158,'0'0'12611,"15"0"-11907,104 0 718,-113 0-1274,1 0 0,-1 1-1,0-1 1,0 1-1,1 1 1,-1-1-1,0 1 1,0 0-1,0 0 1,0 1-1,-1 0 1,11 6 0,-13-6-66,0 0 0,1 0 0,-1 1 0,-1-1 0,1 0 0,0 1 0,-1 0 0,0 0 0,1 0 0,-2 0 0,1 0 0,0 0 0,-1 0 0,0 1 0,0-1 0,0 0 0,0 1 0,-1-1 0,0 9 0,1 0 50,-1-1-1,0 1 0,-1 0 0,0-1 1,-1 1-1,-1-1 0,0 0 0,0 0 1,-10 21-1,-28 48-131,41-80 0,0-1 0,0 0 0,-1 0 0,1 1 0,0-1 0,-1 0 0,1 1 0,0-1 0,0 0 0,0 1 0,-1-1 0,1 0 0,0 1 0,0-1 0,0 1 0,0-1 0,0 0 0,0 1 0,0-1 0,0 1 0,0-1 0,0 0 0,0 1 0,0-1 0,0 1 0,0-1 0,0 1 0,0-1 0,0 0 0,0 1 0,1-1 0,-1 0 0,0 1 0,0-1 0,0 0 0,1 1 0,-1-1 0,0 0 0,1 1 0,-1-1 0,0 0 0,0 0 0,1 1 0,-1-1 0,1 0 0,-1 0 0,0 0 0,1 1 0,-1-1 0,0 0 0,1 0 0,-1 0 0,1 0 0,-1 0 0,0 0 0,1 0 0,-1 0 0,1 0 0,-1 0 0,0 0 0,1 0 0,-1 0 0,1 0 0,-1 0 0,0 0 0,1-1 0,-1 1 0,1 0 0,-1 0 0,2-1 0,-1 1 0,21 1 0,-1-2 0,1 0 0,0-1 0,22-6 0,-37 6 0,0 0 0,0-1 0,-1 1 0,1-1 0,-1-1 0,0 1 0,0-1 0,0 0 0,0 0 0,-1-1 0,1 0 0,-1 0 0,-1 0 0,1-1 0,-1 1 0,0-1 0,4-7 0,6-14-693,17-45-1,-24 51-1135,-1 1-1,7-43 1,-11 26-9656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2:44.4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36 3570,'0'0'14510,"18"6"-12906,4 1-1217,0-1-1,1-1 1,0-1 0,0-1 0,29 1 0,-31-4-131,37 1 365,-1-3 1,105-16 0,-75-5-69,-33 9 740,-22 6-3301,-7 4-2777,-5 2-3816,-48 2-376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9.2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0 11621,'0'0'10704,"20"12"-9242,149 87 1377,-154-89-2569,-1 1 1,0 1-1,0 0 1,16 19-1,-28-29-263,-1 1 0,1 0 1,-1-1-1,0 1 0,1 0 0,-1-1 0,0 1 1,-1 0-1,1 0 0,-1 0 0,1 0 0,-1 5 0,-1 44 472,0-27 112,1-19-469,-1 0-1,0 0 1,0 0 0,-1 0-1,0 0 1,0 0-1,0-1 1,0 1-1,-1-1 1,0 1 0,-7 9-1,-6 5 275,-28 28 0,19-22-136,-137 138 855,160-162-1112,2-1-4,-1-1-1,1 1 0,0-1 1,-1 1-1,1-1 0,-1 1 0,1-1 1,-1 0-1,1 1 0,-1-1 1,1 0-1,-1 1 0,1-1 1,-1 0-1,0 0 0,1 1 1,-1-1-1,1 0 0,-1 0 0,0 0 1,1 0-1,-1 0 0,-1 0 1,2 0-378,0-3-3663,1-18-1406,8-17-2798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34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21 195 1281,'0'0'15476,"-21"-2"-8545,22 2-6644,-1-1 0,1 1-1,0-1 1,-1 1 0,1 0 0,0-1 0,-1 1-1,1 0 1,0-1 0,0 1 0,-1 0-1,1 0 1,0 0 0,0 0 0,-1 0 0,1 0-1,0 0 1,0 0 0,-1 0 0,1 0-1,0 0 1,1 0 0,36 3-17,0 0 137,-12-3-153,0 2 0,0 1 0,44 10 0,-51-10-133,0-1-1,1-1 0,36-3 1,-11 0-21,791 2 108,-819-1-208,-1-1 0,1 0 0,26-8 0,14-2 0,-43 9 0,34-5 0,78-2 0,-8-4 0,83 0 0,29 7 0,-192 7 0,8 1 0,60-8 0,-65 4 0,79 4 0,14-1 0,27-19 0,-84 9 0,87-1 0,-127 11 0,0-1 0,0-2 0,0-2 0,52-13 0,-65 14 0,-1 0 0,0 2 0,1 0 0,0 2 0,25 2 0,10 0 0,254-2 0,-313 0 0,3 2 0,-1-25 0,-3 22-427,0-1 0,0 1 0,0 0-1,0-1 1,-1 1 0,1 0 0,-1 0 0,1 0 0,-1-1 0,1 2-1,-1-1 1,1 0 0,-1 0 0,-2 0 0,0-1-1295,-20-6-6460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2:44.83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260 0 8020,'0'0'11626,"-6"6"-10791,-20 21-320,1 0 0,-27 39 0,28-33-238,-3-1 1,-38 38-1,61-66-290,0-1-1,1 0 0,0 1 1,-1 0-1,1 0 0,1 0 0,-6 8 1,8-10 9,-1 0 0,0 0 0,1 1 0,-1-1 0,1 0 0,0 0 0,0 0 0,0 1 0,0-1 0,0 0 0,0 0 0,1 0 0,-1 0 0,1 1 0,-1-1 0,1 0 0,0 0 0,0 0 0,0 0 0,0 0 0,0 0 0,0-1 0,2 3 0,7 8 191,0-1 1,1 0-1,0-1 0,0 0 1,1 0-1,1-2 0,0 1 1,0-2-1,0 0 0,20 8 1,-4-4 15,1-2 1,1-1 0,-1-1-1,34 4 1,-31-3-105,1 0-660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2:45.59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 18 3682,'0'0'14444,"-4"21"-13329,-4 21-249,2 0 0,-1 64 0,6-42 276,4 102 1369,-2-158-2452,0-1 0,1 1 0,0-1 0,1 0 0,0 0 0,0 0 0,0 0 0,1 0 0,0-1 0,0 1 0,0-1 0,1 0 0,0 0 0,1-1 0,-1 0 0,1 0 0,0 0 0,0 0 0,0-1 0,1 0 0,-1-1 0,1 1 0,0-1 0,8 2 0,3 1-22,-1 0-1,1-2 1,0 0 0,1-1 0,-1-1-1,1-1 1,-1-1 0,35-3 0,-49 2-32,1 0 0,-1-1 0,0 1 0,0-1 0,0 0 0,0 0 0,0-1 0,-1 1 0,1-1 0,-1 0 0,1 0 0,-1 0 0,0 0 1,0 0-1,-1-1 0,1 1 0,-1-1 0,1 0 0,1-6 0,7-11 41,-2 0-1,9-32 1,-16 49-39,7-32-45,-2-1 0,-2 0 0,-1-1 0,-1 1 0,-4-50 0,1 50-49,0 28 77,-1-1-1,0 1 1,0 0-1,0 0 0,-1 0 1,-1 0-1,0 0 1,0 0-1,-8-14 0,9 19 37,0 0 0,-1 0 0,0 1 0,1 0 0,-1-1 0,-1 1 0,1 0-1,0 0 1,-1 1 0,1-1 0,-1 1 0,0-1 0,0 1 0,0 0 0,0 1-1,0-1 1,0 1 0,-1 0 0,1 0 0,0 0 0,-1 0 0,1 1 0,-6 0-1,-206 0-1121,215 0 825,0 0-1,0 0 1,0 1 0,0-1 0,0 0 0,0 1-1,0-1 1,0 1 0,0-1 0,0 1 0,0 0-1,0-1 1,0 1 0,0 0 0,1 0-1,-1-1 1,0 1 0,1 0 0,-1 0 0,0 0-1,1 0 1,-1 0 0,0 2 0,-6 22-10868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2:46.4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130 1 16,'0'0'16309,"-7"3"-13286,1 3-2855,1 1 0,1 1 0,-1-1 0,1 1 0,0-1 0,1 1 0,0 0 0,0 1-1,1-1 1,-2 11 0,-6 16 159,-7 16 403,3 0 0,2 1 0,2 1 0,3 0 0,-2 66 1,9-115-713,0 1 1,-1-1 0,2 1 0,-1-1 0,1 0 0,-1 1 0,1-1 0,0 0-1,1 1 1,-1-1 0,1 0 0,0 0 0,0 0 0,0 0 0,0 0-1,1-1 1,-1 1 0,1-1 0,0 1 0,0-1 0,1 0 0,-1 0 0,0-1-1,1 1 1,0-1 0,7 4 0,2 0-15,0 0 0,0-2 0,0 1 0,1-2 0,-1 0 1,20 2-1,84 0-2539,-115-5 2437,3-1-329,-1 1-1,1-1 0,-1 0 1,0 0-1,0-1 1,0 1-1,1-1 1,-1 0-1,-1 0 0,1 0 1,0-1-1,0 1 1,-1-1-1,0 0 0,1 0 1,-1 0-1,0 0 1,-1-1-1,1 1 0,0-1 1,2-5-1,16-32-5985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2:47.03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 1 5939,'0'0'9593,"-1"32"-7159,-4 106-420,3-68-607,2 0 0,14 96-1,-12-156-1403,0 1-1,1-1 0,0 0 1,0 0-1,1 0 0,5 9 0,-8-18-77,-1 0-1,1 0 0,0-1 0,-1 1 1,1 0-1,0 0 0,0-1 1,0 1-1,0 0 0,-1-1 0,1 1 1,0-1-1,0 1 0,0-1 0,0 1 1,0-1-1,1 0 0,-1 0 0,0 1 1,0-1-1,0 0 0,0 0 0,0 0 1,0 0-1,0 0 0,0 0 1,0-1-1,2 1 0,34-11-904,-20 5 1075,-6 4-71,1 1 1,0 1-1,-1 0 1,1 0-1,-1 1 0,1 1 1,0 0-1,-1 0 1,0 1-1,0 1 0,0 0 1,0 0-1,15 9 0,-15-7 66,0-1 0,1 0-1,0-1 1,-1 0-1,1 0 1,1-2-1,-1 1 1,24 0-1,-34-3-80,1 0 1,-1 0-1,0-1 0,1 1 1,-1-1-1,0 0 0,0 1 0,0-1 1,1 0-1,-1 0 0,0 0 1,0-1-1,-1 1 0,1 0 0,0-1 1,2-2-1,0 0 13,0-1 0,-1 1 0,0-1 0,0 1-1,0-1 1,3-10 0,-1 4-5,-2-1 0,1 0 0,-2 0 0,0 0 0,0 0 0,0-15 0,-3-31 79,0 57-76,1 0 0,-1 0 1,0 0-1,0 0 0,1-1 0,-1 1 1,0 0-1,0 0 0,0 1 1,0-1-1,0 0 0,0 0 0,0 0 1,-1 1-1,1-1 0,0 0 0,0 1 1,-1-1-1,1 1 0,0 0 1,0-1-1,-1 1 0,1 0 0,0 0 1,-1 0-1,1 0 0,-3 0 0,0 0 88,-1-1-9,-1 1 0,1 0 0,-1 0 0,0 0 1,1 1-1,-1 0 0,1 0 0,0 0 0,-1 1 0,1 0 1,0 0-1,0 0 0,0 1 0,0 0 0,0-1 0,1 2 1,-1-1-1,1 0 0,0 1 0,0 0 0,0 0 1,0 0-1,1 1 0,0-1 0,0 1 0,0 0 0,0 0 1,-3 10-1,5-14 101,-1 16-1634,6-10-3687,4-5-4329,20-2 2818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2:47.53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140 0 1553,'0'0'17941,"-18"31"-16609,-58 101 356,72-124-1497,0 0 1,0 1-1,0-1 0,1 1 0,0 0 0,1-1 0,0 1 1,0 1-1,1-1 0,1 0 0,-1 0 0,2 12 0,-1 2 104,0-21-297,0-1-1,0 0 0,1 0 0,-1 1 1,0-1-1,0 0 0,1 0 0,-1 0 1,1 1-1,-1-1 0,1 0 1,-1 0-1,1 0 0,0 0 0,0 0 1,-1 0-1,1 0 0,0 0 1,0-1-1,0 1 0,0 0 0,0 0 1,0-1-1,0 1 0,0 0 1,0-1-1,1 1 0,-1-1 0,0 0 1,0 1-1,0-1 0,0 0 0,1 0 1,1 0-1,2 1-28,-1-1 0,1 0 0,0 0 0,0-1 0,0 0 0,-1 1 1,1-2-1,8-2 0,-4 0-32,0 0 1,0-1-1,0-1 1,0 1-1,-1-1 1,0-1-1,0 1 1,-1-1-1,8-10 1,6-9-777,26-44-1,-2 4 1620,-45 72 47,0-1-741,0 34 711,1-1-1,12 74 1,7-29 85,22 114 72,-32-134-885,1 91 0,-11-153-60,0 1-1,-1 0 1,1 0-1,-1 0 0,1-1 1,-1 1-1,1 0 0,-1-1 1,0 1-1,0 0 1,0-1-1,0 1 0,0-1 1,0 1-1,0-1 0,0 0 1,-1 1-1,1-1 1,-1 0-1,1 0 0,-1 0 1,1 0-1,-1 0 1,1 0-1,-1-1 0,0 1 1,-2 0-1,-6 2 64,0 0-1,0-1 1,-17 2 0,13-2-44,-27 3 59,1-1-1,-1-2 1,-66-6 0,104 4-116,0-1-1,0 1 1,0-1 0,0 0-1,0 0 1,0 0 0,1 0-1,-1 0 1,0-1 0,1 1-1,-1-1 1,1 0 0,-1 0-1,1 0 1,0 0 0,0 0-1,0 0 1,0-1 0,0 1-1,1-1 1,-1 1 0,1-1 0,-1 1-1,1-1 1,0 0 0,0 0-1,0 0 1,0 0 0,1 0-1,-1 0 1,1-3 0,-2-11-728,2 1 0,0-1 0,1 0 0,4-22 0,-4 35 568,1-8-829,0-1-1,2 0 0,-1 1 1,7-15-1,36-58-6750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2:47.9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2913,'0'0'14231,"0"31"-11974,0 198 2724,2-197-3508,2-41-1457,0 1 0,1 0 1,0-1-1,1 2 1,0-1-1,0 1 1,1 0-1,-1 0 1,12-8-1,-4 1-7,-10 11-19,0-1 0,1 1 0,-1 0 0,1 0-1,0 0 1,0 1 0,6-3 0,-9 4 9,0 0-1,1 0 1,-1 1-1,0-1 1,1 1 0,-1 0-1,1-1 1,-1 1-1,0 0 1,1 0-1,-1 1 1,1-1 0,-1 0-1,1 1 1,-1 0-1,0-1 1,0 1-1,1 0 1,3 2 0,5 7 284,-1 0 0,1 0 1,-2 1-1,1 1 1,-2 0-1,1 0 1,-2 0-1,8 17 1,27 39 569,-41-67-792,-1-35-5087,0 28 3826,0 1 1,1 0 0,0 0-1,-1 0 1,2 0-1,2-8 1,7-13-5463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2:48.4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4402,'0'0'15871,"22"5"-14337,0 1-1171,3-1 41,-1 2 0,-1 1 0,1 0 0,23 14 0,-44-21-327,24 12 374,-1 1-1,-1 1 0,29 23 0,-48-33-357,0 0 1,0 1-1,0 0 0,-1 0 0,0 0 0,0 1 1,0 0-1,-1-1 0,0 2 0,0-1 0,-1 0 1,0 1-1,0 0 0,-1-1 0,0 1 0,1 14 1,-2-16-21,1 10 156,0 0 0,-1 0 0,-1 1 0,0-1 0,-2 0 0,0 0 0,0 0 0,-1 0 0,-9 23 0,-26 45 577,-32 83 429,38-88-594,25-71-580,6-7-292,0-1 1,0 1-1,0-1 0,-1 1 1,1-1-1,0 0 0,0 0 1,0 0-1,-1 1 0,1-1 1,0 0-1,0-1 0,0 1 1,-1 0-1,1 0 0,0 0 1,0-1-1,0 1 1,-2-1-1,1 0-217,1 1 67,-1-1 1,1 1-1,-1-1 0,1 0 1,-1 0-1,1 1 0,-1-1 1,1 0-1,0 0 0,0-1 0,0 1 1,-2-2-1,-22-35-4360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2:51.23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 97 4466,'0'0'15508,"-10"-2"-9606,20-1-5682,0 0 1,0 1 0,0 0-1,1 1 1,12-1 0,10-1 160,50-10 389,-9 0-271,137-4 0,-102 17-573,-109-26-11369,0 17 4384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2:51.6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342 0 7555,'0'0'13182,"-1"3"-12138,-3 8-623,-1-1 0,0 1 1,-1-1-1,0-1 1,0 1-1,-1-1 1,-1 0-1,1-1 0,-1 0 1,-17 14-1,-6-1-234,0-1-1,-38 18 0,-52 32-98,119-67-123,2-1 34,0 0 0,1 0 0,-1 0 0,0 0 0,1 0-1,-1 0 1,1 0 0,0-1 0,0 1 0,0 0 0,0 0 0,0 0-1,0-1 1,0 1 0,0 0 0,1-1 0,-1 1 0,2 0-1,32 20 44,-14-10 16,29 18 205,0-2 0,2-3 0,0-2 0,90 27 0,-98-42-156,-39-7-414,-2-28-25113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2:52.1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 1 7027,'0'0'5987,"0"32"-3586,0 429 5862,0-444-7871,-1-6-110,1 1 0,1-1-1,0 1 1,3 11-1,-4-20-248,1-1 0,-1 0 0,1 1 0,0-1 0,0 0 0,0 0-1,0 1 1,1-1 0,-1 0 0,0 0 0,1 0 0,0-1 0,-1 1 0,1 0-1,0 0 1,0-1 0,0 0 0,0 1 0,0-1 0,0 0 0,0 0-1,0 0 1,1 0 0,2 1 0,1-1-11,0 0-1,0 0 1,0-1-1,0 1 0,0-1 1,0-1-1,-1 1 1,1-1-1,0 0 1,0 0-1,0-1 1,-1 0-1,1 0 1,-1 0-1,1 0 1,-1-1-1,0 0 1,0 0-1,0-1 1,0 1-1,-1-1 1,1 0-1,4-6 1,4-5 15,-1-1 0,-1 0 0,0 0 1,-1-1-1,12-30 0,-13 25-57,-1 1-1,-2-1 1,0 0 0,-1-1 0,-1 1-1,-1-1 1,-1 0 0,-1 1 0,-5-47-1,4 64 32,-1-1 1,0 1-1,-1 0 0,1-1 0,-1 1 0,0 0 0,-1 0 1,1 0-1,-1 0 0,0 1 0,0-1 0,0 1 0,0 0 1,-1-1-1,0 2 0,0-1 0,0 0 0,-8-4 1,5 3 157,-1 1 1,0 0 0,0 1-1,0 0 1,0 0 0,0 1 0,-1 0-1,1 0 1,-1 1 0,0 0 0,-10 1-1,4 0 48,3-1-194,1 1 1,-1 1-1,1 0 1,-1 0-1,-18 6 1,23-5-575,0 0 0,-1-1 0,0 0 0,1 0 0,-13 0 0,19-11-12076,1-6 4463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35.5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8212,'0'0'12571,"13"15"-10375,-6-8-1911,0 2-32,1-1 1,-1 0 0,2-1-1,-1 1 1,1-2 0,0 1 0,0-1-1,1 0 1,0-1 0,0-1-1,11 5 1,44 14 914,-36-12-824,0-1-1,38 7 0,-36-7-199,-26-8-109,-1 0 0,1 0 0,0-1 0,0 0 1,-1 0-1,9 1 0,-12-2 34,0 0 1,-1 1-1,1-1 1,0 0-1,-1 1 0,1-1 1,0 1-1,-1-1 1,1 1-1,0-1 1,-1 1-1,1-1 0,-1 1 1,1-1-1,-1 1 1,1 0-1,-1-1 0,0 1 1,1 0-1,-1 0 1,0-1-1,1 1 1,-1 0-1,0 0 0,0-1 1,0 1-1,0 0 1,0 0-1,0 0 1,0-1-1,0 1 0,0 0 1,0 1-1,-4 35 1090,1-20-1114,-2 0-1,0 0 1,-1-1-1,-11 21 1,-39 67 68,29-55-97,-55 112-16,81-159 0,1-2 0,0 0 0,0 0 0,0 1 0,0-1 0,0 0 0,0 0 0,0 1 0,0-1 0,0 0 0,0 0 0,0 0 0,0 1 0,-1-1 0,1 0 0,0 0 0,0 1 0,0-1 0,0 0 0,0 0 0,-1 0 0,1 0 0,0 1 0,0-1 0,0 0 0,-1 0 0,1 0 0,0 0 0,0 0 0,-1 0 0,1 1 0,0-1 0,0 0 0,-1 0 0,1 0 0,0 0 0,0 0 0,-1 0 0,1 0 0,-1 0-50,0-1-1,0 1 1,1 0-1,-1-1 1,0 1 0,0-1-1,1 1 1,-1 0-1,0-1 1,1 1 0,-1-1-1,0 0 1,1 1 0,-1-1-1,1 0 1,-1 1-1,1-1 1,-1 0 0,1 1-1,0-1 1,-1 0-1,1 0 1,0 0 0,0 1-1,-1-1 1,1 0-1,0 0 1,0 0 0,0-1-1,-1 0-651,-20-63-10538,1 6 219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2:52.4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175 0 9188,'0'0'1646,"-19"31"1553,6-11-2609,-6 8 92,1 2 1,1 0-1,2 1 1,1 0-1,-13 45 1,17-35 328,2 0 1,1 0 0,3 0-1,1 1 1,4 64-1,-1-99-887,1 0 0,0 0-1,0 0 1,1 0 0,-1 0-1,1 0 1,1 0 0,0-1-1,0 1 1,0-1-1,0 0 1,1 0 0,7 9-1,-7-11-122,0 0 0,0-1-1,0 1 1,1-1-1,0 0 1,-1 0 0,1-1-1,0 1 1,0-1 0,0 0-1,0 0 1,1-1-1,-1 1 1,1-1 0,-1 0-1,0-1 1,10 1-1,-5-2-181,-1 1-1,1-1 1,-1 0-1,1-1 0,-1 0 1,0-1-1,0 0 0,15-7 1,-3-1-1154,-2-1 0,28-22 0,56-50-8649,-57 47 1191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2:53.0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39 1 7203,'0'0'9311,"-1"39"-7155,0-19-1799,-15 252 3571,-5 33-175,21-304-3768,1 0-1,-1 0 1,0 0-1,1 0 1,-1 0-1,0 0 1,1 0-1,0-1 1,-1 1-1,1 0 1,-1 0-1,1 0 1,0 0 0,0-1-1,-1 1 1,1 0-1,0-1 1,0 1-1,0 0 1,0-1-1,0 1 1,0-1-1,0 0 1,0 1-1,0-1 1,0 0-1,0 0 1,0 1-1,0-1 1,0 0-1,0 0 1,0 0-1,0 0 1,0 0-1,0 0 1,0-1-1,0 1 1,2-1 0,4 1-159,0-2 1,-1 1 0,1-1-1,0 1 1,-1-2 0,7-2-1,33-20-658,-32 15 477,2 2 1,-1 0 0,1 1 0,23-8 0,-32 13 326,0 0 0,0 1 0,0-1 0,0 1 0,0 1 0,0-1 0,0 1 0,0 1 1,0-1-1,0 1 0,0 0 0,-1 1 0,1-1 0,0 1 0,0 1 0,-1-1 1,1 1-1,-1 0 0,6 5 0,33 31 732,5 5 465,-46-42-1112,0 1 0,0-1 0,0 0 0,0 0 1,0 0-1,0-1 0,1 1 0,-1-1 0,0 0 0,1 0 0,8 0 0,-10-1-53,-1-1 0,1 1-1,-1-1 1,1 1-1,-1-1 1,1 0 0,-1 0-1,0 0 1,0 0 0,1-1-1,-1 1 1,0 0-1,0-1 1,0 0 0,0 1-1,0-1 1,-1 0-1,1 0 1,0 0 0,-1 0-1,1 0 1,-1-1-1,0 1 1,2-4 0,1-5 1,0 0 1,0 0-1,3-20 0,-4 19-34,-1 0-1,-1 0 0,0 0 0,0 0 1,-1 0-1,-1 0 0,0 0 0,0 0 0,-6-18 1,5 25 57,1 1 0,-1-1 0,-1 1 0,1-1 0,-1 1 0,1 0 0,-1 0 0,0 0 0,-1 0 0,1 0 0,-1 1 1,1 0-1,-1 0 0,0 0 0,-1 0 0,1 0 0,0 1 0,-1 0 0,1-1 0,-1 2 0,0-1 0,1 1 0,-1-1 1,0 1-1,-5 0 0,6 0 71,1 1 1,-1 0 0,0-1 0,1 1 0,-1 1-1,0-1 1,1 0 0,-1 1 0,0 0 0,1 0-1,-1 0 1,1 0 0,0 0 0,-1 1-1,1 0 1,0 0 0,-5 3 0,0 2-65,1 0 0,1 0 1,-1 1-1,1 0 0,-5 9 0,-6 7-68,-14 27-1899,49-49-12442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2:53.46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242 1 12998,'0'0'878,"-14"30"2673,-46 104-222,52-118-2746,1 0 0,1 1-1,1 0 1,0 0 0,1 1 0,1-1-1,1 1 1,0 0 0,2 34 0,0-49-549,0-3-30,0 1 1,0 0 0,0 0 0,0-1-1,0 1 1,1 0 0,-1 0 0,0-1-1,0 1 1,1 0 0,-1 0 0,1-1-1,-1 1 1,1-1 0,-1 1 0,1 0-1,-1-1 1,1 1 0,-1-1 0,1 1-1,-1-1 1,1 1 0,0-1 0,-1 0-1,1 1 1,0-1 0,0 1 0,29 2-90,-24-3 42,0-1 1,0 0 0,0 0 0,0-1 0,0 1 0,-1-1 0,1-1 0,8-3 0,-3-3-71,0-1 0,-1 0 0,0 0 0,0-1 0,9-14 0,42-65-902,-60 88 971,14-22-790,22-47 0,-30 48 517,-5 19 1552,-1 25 569,9 41-683,3-1-1,24 71 1,-12-50-529,-3-5-398,-4 0 1,-3 1 0,-3 1 0,2 114-1,-13-188-183,-1 0-1,-1 0 0,1 0 0,-1 0 1,0 0-1,0 0 0,0 0 1,-4 9-1,4-12 4,-1 1 0,0-1 0,0 0 0,0 1 0,0-1 1,0 0-1,0 0 0,0-1 0,-1 1 0,1 0 0,-1-1 0,1 0 0,-1 1 1,1-1-1,-1 0 0,0 0 0,-3 0 0,-15 4 48,-1-2-1,1 0 1,0-1 0,0-2-1,-28-1 1,-1 0-50,20 1-72,-1-1 0,0-1 1,1-1-1,-43-11 0,66 13-26,0-1-1,0-1 0,0 1 1,0-1-1,1 0 1,-1-1-1,1 1 1,0-1-1,0 0 1,0-1-1,1 0 0,-1 0 1,1 0-1,0 0 1,1-1-1,-1 0 1,1 0-1,0 0 1,1 0-1,-1-1 0,1 1 1,0-1-1,1 0 1,-3-13-1,2 5-586,1 0 1,1 0-1,1 0 0,0 1 0,1-1 0,0 0 0,2 0 0,-1 0 1,2 1-1,0 0 0,1-1 0,0 2 0,1-1 0,14-23 1,41-59-7436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2:53.8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11365,'0'0'9586,"2"29"-7129,10 159 1075,-2-141-2708,-3-25-722,-7-21-105,0-1-1,0 1 1,0-1-1,0 0 1,0 1-1,0-1 1,0 1-1,0-1 1,1 1 0,-1-1-1,0 0 1,0 1-1,1-1 1,-1 0-1,0 1 1,0-1-1,1 0 1,-1 1-1,0-1 1,1 0 0,-1 1-1,0-1 1,1 0-1,-1 0 1,1 1-1,-1-1 1,0 0-1,1 0 1,-1 0 0,1 0-1,-1 0 1,1 0-1,-1 0 1,0 0-1,2 0 1,-1 0-55,0-1 0,1 1 0,-1-1 0,1 0 0,-1 0 0,0 1 0,1-1 0,-1 0 0,0 0 0,0-1 0,0 1 0,2-2 0,67-80-858,68-72-873,-137 155 1780,2-4-64,1 1 1,-1 0-1,1 0 1,0 0-1,0 0 1,8-4-1,-11 7 73,0 0-1,0 0 0,1-1 0,-1 1 1,0 0-1,0 0 0,0 0 1,0 0-1,0 1 0,0-1 0,0 0 1,0 0-1,0 0 0,0 1 0,0-1 1,0 1-1,0-1 0,0 1 1,0-1-1,0 1 0,0-1 0,0 1 1,-1 0-1,1 0 0,0-1 1,0 1-1,-1 0 0,1 0 0,-1 0 1,1 0-1,0 0 0,-1 0 0,0 0 1,1 0-1,-1 0 0,0 0 1,1 1-1,7 24 819,0 0 1,-2 0 0,-1 1-1,2 41 1,5 22 1205,-10-86-4682,0-10 407,3-21-1488,-1 5 662,8-20-4329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2:54.1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11093,'0'0'9407,"31"14"-7241,104 52-242,-109-53-1256,-2 1 1,43 31 0,-52-32-243,-1 1 0,0 1 1,21 29-1,-24-28-219,0 1 1,-2 1-1,0-1 1,0 2-1,-2-1 0,0 1 1,-2 0-1,7 35 1,-9-29 35,0 1 0,-2-1 1,0 1-1,-2-1 0,-1 1 0,-8 36 1,5-44-155,-2 0 1,0-1 0,-1 1-1,-1-2 1,0 1-1,-1-1 1,-1 0 0,-1-1-1,-17 18 1,25-29-177,1-1 0,-1 0 1,0 0-1,0 0 0,0 0 0,0 0 1,0-1-1,-1 0 0,1 0 0,-1 0 0,0-1 1,1 1-1,-1-1 0,0 0 0,0 0 0,-9 0 1,13-2-105,1 1 1,-1-1 0,0 1-1,1-1 1,-1 1 0,1-1 0,-1 1-1,1-1 1,-1 1 0,1-1-1,-1 1 1,1-1 0,0 0-1,-1 1 1,1-1 0,0 0 0,-1 1-1,1-1 1,0 0 0,0 0-1,0 1 1,0-1 0,0 0-1,0 0 1,0 1 0,0-1-1,0 0 1,0 1 0,0-1 0,0 0-1,0 0 1,0 1 0,1-2-1,-1-5-1553,0-33-6590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00.28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 1 1873,'0'0'13046,"-11"0"-5720,395 16-3042,-179-14-3065,-114-3-919,-90 1-325,-26-8-18234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00.7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52 9 3682,'0'0'12117,"-4"0"-10764,-17 0 6928,20-1-9157,-24-6-21024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02.9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247 1 3009,'2'0'16841,"24"0"-15311,160 15 1790,-77-3-2371,-74-7-701,0 1-1,39 13 1,-36-8-82,50 6 0,-57-14-157,-19-2 71,0 0-1,1 1 1,22 7 0,-31-8-53,0 1 0,0 0-1,-1 0 1,1 0 0,0 0 0,-1 1 0,0-1 0,1 1 0,-1 0 0,0 0 0,-1 0-1,1 1 1,0-1 0,-1 1 0,3 4 0,4 7 309,24 29-1,-23-33-229,-1 1 0,-1 0 0,0 0 0,10 22-1,-3 2 73,-2 0-1,-1 0 1,-3 1-1,0 0 1,3 48-1,-3-2 394,3 54 91,-6 237 101,7-85-22,-16-242-684,-2 1-1,-2-1 1,-1 0-1,-27 77 1,10-5-57,17-69 0,2-11 0,-9 41 0,10-47 0,-14 47 0,7-42 0,-9 54 0,17-76 0,-1 0 0,0 0 0,-1-1 0,-11 20 0,3-5 0,7-14 0,-1-1 0,-1 0 0,-14 19 0,-20 34 0,25-39 0,15-23 0,-7 4 0,6-5 0,0 0 0,-1 0 0,2 0 0,-1 1 0,1-1 0,0 1 0,-3 7 0,-10 17 0,-54 70 0,67-96 0,0 0 0,0 0 0,0-1 0,0 1 0,-1-1 0,-5 4 0,-8 9 0,-5 10 0,-1-1 0,0-1 0,-2-1 0,-28 20 0,31-24 0,-8 5 0,16-15 0,0 0 0,-23 22 0,27-23 0,1 1 0,-2-1 0,1-1 0,-1 0 0,-21 10 0,13-7 0,1 0 0,-23 18 0,21-14 0,13-6 0,5-6 0,1 0 0,-1 0 0,0 0 0,1 0 0,-1 0 0,0-1 0,0 1 0,0-1 0,0 1 0,0-1 0,-1 0 0,1 0 0,0 0 0,-1 0 0,1 0 0,-4 1 0,3-2 0,1 1 0,-1-1 0,1 1 0,0 0 0,-1 0 0,1 0 0,0 0 0,0 0 0,0 1 0,0-1 0,0 1 0,0-1 0,-2 3 0,-22 14 0,20-16 0,0 1 0,1-1 0,-1 1 0,1 1 0,0-1 0,0 1 0,1 0 0,-1 0 0,-5 7 0,3-8 0,4-3 0,0 0 0,0 1 0,0-1 0,0 1 0,0 0 0,0-1 0,0 1 0,0 1 0,1-1 0,-1 0 0,0 1 0,1-1 0,-1 1 0,1 0 0,-1 0 0,-3 4 0,-7 5 0,7-9 0,4 4 0,-3-4 0,4-3-46,1 1-1,-1 0 1,1 0 0,-1 0-1,1-1 1,0 1 0,-1 0-1,1-1 1,-1 1 0,1 0-1,0-1 1,-1 1 0,1-1-1,0 1 1,-1-1 0,1 1-1,0 0 1,0-1 0,-1 1 0,1-1-1,0 1 1,0-1 0,0 1-1,0-1 1,0 1 0,0-1-1,0 1 1,0-1 0,0 1-1,0-1 1,0 0 0,0 1-1,0-1 1,0 1 0,0-1-1,1 1 1,-1-1 0,0 1-1,0 0 1,1-2 0,-1 0-568,2-2-205,-1 0 0,1 0 0,-1 0-1,1 0 1,0 0 0,1 0 0,-1 0 0,1 1 0,3-5 0,9-13-3230,23-42-6970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03.7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138 83 96,'0'0'13017,"-1"-4"-10328,1 3-2613,0 1 0,0 0 1,0-1-1,0 1 0,0-1 0,0 1 0,0 0 1,0-1-1,0 1 0,-1-1 0,1 1 0,0 0 1,0-1-1,0 1 0,0 0 0,-1-1 0,1 1 1,0 0-1,-1-1 0,1 1 0,0 0 0,0 0 1,-1-1-1,1 1 0,0 0 0,-1 0 0,1-1 1,0 1-1,-1 0 0,1 0 0,-1 0 0,-9 10 1474,-12 36-39,17-33-1218,-16 44 1576,2 1 0,-16 84 1,29-120-1475,2 0-1,1 0 1,0 0 0,2 0 0,0 0 0,2 0 0,4 32 0,-4-51-379,0-1 1,0 1 0,0 0 0,0 0-1,0 0 1,1-1 0,0 1 0,-1-1 0,1 1-1,0-1 1,0 0 0,0 0 0,0 0-1,1 0 1,-1 0 0,1 0 0,-1-1 0,1 1-1,0-1 1,-1 1 0,1-1 0,4 1-1,5 1 30,0 0 0,-1-1 0,1 0 0,13 0 0,-21-2-29,10 0 18,1 0-1,-1-1 1,1 0 0,-1-1 0,0-1 0,0 0-1,0-1 1,0-1 0,0 0 0,-1-1-1,0 0 1,0-1 0,13-10 0,-6 3-28,0-2 1,-2 0-1,0 0 0,0-2 1,-2 0-1,27-39 1,-36 46-32,-1 0-1,0 0 1,0-1 0,-1 0 0,-1 0 0,0 0-1,0-1 1,1-14 0,-1-7-69,-1-60 1,-3 72 55,0 11 19,0 0 1,-1 0-1,0 0 1,-1 1 0,0-1-1,-6-17 1,6 24 19,0-1-1,0 1 1,-1-1 0,0 1-1,1 0 1,-2 0 0,1 0-1,0 0 1,-1 1 0,0 0-1,0-1 1,0 1 0,0 0-1,0 1 1,-1-1 0,-6-2-1,-2 0 56,1 1 0,-1 1 0,-1 0 0,1 1-1,0 0 1,-23 0 0,-79 7 452,60 5-213,51-9-282,0 0-1,1 0 1,-1 0-1,1 0 1,0 1 0,-1-1-1,1 1 1,0 0-1,0 0 1,0 0 0,-4 4-1,6-4-32,-4 8-79,-3 12-335,5-16-346,1-1 0,0 1 0,1 0 0,-1 0 0,-1 11 0,3-15-48,0-2 589,0 1-1,0-1 1,0 0-1,0 1 1,0-1 0,0 0-1,1 1 1,-1-1-1,0 0 1,0 1 0,0-1-1,0 0 1,0 1-1,0-1 1,1 0 0,-1 0-1,0 1 1,0-1-1,0 0 1,1 0 0,-1 1-1,0-1 1,0 0-1,1 0 1,-1 0 0,0 1-1,1-1 1,-1 0-1,0 0 1,0 0 0,1 0-1,-1 0 1,0 0-1,1 0 1,-1 0-1,0 0 1,1 0 0,-1 0-1,0 0 1,1 0-1,-1 0 1,0 0 0,1 0-1,22 7-7788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04.2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162 1 2721,'0'0'16160,"-16"32"-13970,-5 6-1439,3-6 209,1 2 0,2 0 0,-20 66 0,24-60-42,2 1 0,2 0 0,1 1-1,0 52 1,5-91-904,1 1-1,0-1 1,0 0-1,0 1 1,1-1-1,-1 0 1,1 1-1,0-1 1,0 0-1,0 0 1,0 0 0,0 0-1,1 0 1,-1 0-1,1 0 1,0 0-1,0-1 1,0 1-1,0-1 1,1 1-1,-1-1 1,1 0-1,-1 0 1,1 0-1,0 0 1,0 0-1,-1-1 1,6 3 0,4-1-73,0-1 0,0 1 0,0-2 0,1 0 0,-1-1 1,16-1-1,-3 1-266,-18-1 6,1 0 1,-1 0-1,1-1 0,-1 0 1,0 0-1,0-1 0,0 0 0,0 0 1,0-1-1,-1 0 0,1 0 1,-1-1-1,6-4 0,-1-1-1382,0 0-1,-1-1 1,0 0-1,0 0 1,13-23-1,-1-9-4634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7.9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8004,'0'0'11624,"0"15"-10136,0 134 1674,0-141-2954,2-12-160,1-13-192,2-125-376,-5 140 944,11 202 3025,-11-199-3463,0 0-1,-1 0 0,1 0 1,0 0-1,0 0 0,0 0 0,1 0 1,-1 0-1,0 0 0,0 0 1,0 0-1,1 0 0,-1 0 0,1 0 1,-1 0-1,1 0 0,-1 0 1,1 0-1,-1 0 0,1-1 0,0 1 1,-1 0-1,1 0 0,0-1 1,0 1-1,0 0 0,-1-1 0,1 1 1,0-1-1,0 1 0,0-1 1,0 1-1,0-1 0,2 1 0,-2-22-4552,-1 1 178,0 5-2918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04.6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1 7171,'0'0'14642,"-1"30"-11782,-3 101-382,2 53 764,5-183-3285,-1-1 0,0 1 1,1 0-1,-1-1 0,1 0 0,-1 0 1,0 0-1,1 0 0,-1 0 1,1 0-1,-1 0 0,3-2 1,0 0-2,1-1 0,-1 0 0,1 0 0,-1 0 0,0-1 0,0 1 0,0-1 0,-1-1 0,6-5 0,11-10-34,-14 13 57,11-8-278,33-23 0,-45 34 239,0 1 0,1 0-1,-1 0 1,0 0-1,1 1 1,0 0 0,-1 0-1,1 1 1,0 0-1,11-1 1,-17 2 69,0 0-1,0 0 1,0 1 0,0-1-1,0 0 1,-1 0 0,1 1-1,0-1 1,0 1 0,-1-1 0,1 1-1,0-1 1,0 1 0,-1-1-1,1 1 1,0 0 0,-1-1 0,1 1-1,-1 0 1,1-1 0,-1 1-1,1 0 1,-1 0 0,1 1 0,7 24 352,-5-14-137,47 110 2097,-49-118-2248,-1-4-64,0 1 1,0 0-1,0-1 0,1 1 0,-1 0 1,0-1-1,0 1 0,0-1 1,1 1-1,-1 0 0,0-1 1,1 1-1,-1-1 0,1 1 0,-1-1 1,0 1-1,1-1 0,-1 1 1,1-1-1,-1 0 0,1 1 1,0-1-1,-1 0 0,1 1 0,1-1 1,-1 0-10,-1-4-3831,0-17-2534,0 16 5071,1-1-1,-1 1 1,1-1-1,0 1 1,1 0-1,2-9 1,19-28-8108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04.96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12598,'0'0'11341,"15"15"-9538,16 13-1002,57 54 912,-69-62-1372,-2 0-1,-1 1 1,0 0 0,-1 2 0,14 29 0,-21-35-200,-1 0-1,-1 1 1,0 0-1,-1 0 1,-1 0 0,-1 0-1,0 1 1,-1 25-1,-1-32-55,-1 0-1,0-1 0,-1 1 0,0 0 0,-1-1 0,0 1 0,0-1 1,-2 0-1,1 0 0,-2 0 0,1 0 0,-12 18 0,-27 24 23,41-108-6611,2 12 456,0-15 336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06.61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3506,'0'0'16460,"2"1"-14933,60 32 2392,-16-7-2072,-31-18-1381,-1 0-1,18 13 1,75 56 513,23 19-480,28 25 101,-141-102-469,-1-1 1,0 2-1,-2 0 0,0 1 0,-2 0 0,0 1 1,13 35-1,13 23 46,-28-59-137,-1 0 0,-1 1-1,-1 1 1,0-1 0,-2 1 0,-1 0-1,2 24 1,-3 168 378,-5-117-348,1-91-70,1 1 0,-2-1 0,1 0 0,-1 1 0,0-1 0,0 0 0,-1 0 0,0 0 0,-6 11 0,-6 5 0,-22 28 0,17-25 0,-32 38 0,34-43 0,1 0 0,1 0 0,1 2 0,-22 43 0,-3 4 0,37-63 0,-1 0 0,0-1 0,-1 1 0,0-1 0,-7 8 0,-6 8 0,10-13 0,1 0 0,-2 0 0,1-1 0,-11 7 0,8-6 0,0 1 0,0 0 0,1 1 0,-11 14 0,17-20 0,1-1 0,0 0 0,0 0 0,-1 0 0,0-1 0,0 1 0,0-1 0,0 0 0,-8 5 0,11-8-32,1 1-1,-1-1 1,1 1 0,-1-1 0,1 1-1,-1-1 1,0 0 0,1 1 0,-1-1-1,1 0 1,-1 0 0,0 1 0,1-1-1,-1 0 1,0 0 0,1 0-1,-1 0 1,0 0 0,1 0 0,-1 0-1,0 0 1,1 0 0,-1 0 0,0 0-1,1 0 1,-1-1 0,0 1 0,1 0-1,-1 0 1,1-1 0,-1 1 0,0 0-1,1-1 1,-1 1 0,1-1-1,-1 1 1,1-1 0,-1 1 0,1-1-1,-1 1 1,0-2 0,-5-18-3699,6 20 3278,-1-22-6456,1-10-1196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07.4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58 48 4098,'0'0'5197,"-8"26"-2497,3-10-2218,-7 26 1313,1 0 0,-9 85 0,19 140 5168,1-258-6722,1 1 0,0 0 0,1-1 0,0 1 0,0-1 1,1 0-1,7 14 0,-9-19-192,1-1 0,0 1-1,0-1 1,1 0 0,-1 0 0,0 0 0,1 0 0,0-1 0,0 1 0,0-1 0,0 1 0,0-1-1,0 0 1,1 0 0,-1 0 0,1-1 0,-1 1 0,1-1 0,0 0 0,7 1 0,-7-1-18,1 0 1,0-1 0,-1 1-1,1-1 1,0 0 0,-1-1 0,1 1-1,-1-1 1,1 0 0,0 0-1,-1-1 1,0 1 0,1-1-1,-1 0 1,0 0 0,0 0-1,7-6 1,-2 0 18,-1-1 1,0 0-1,-1-1 0,0 1 1,11-21-1,-2 0-34,-1-1-1,-1 0 1,-2-1-1,-1-1 1,-2 1 0,8-51-1,-7 7 43,0-138-1,-10 213-18,0 0 0,0-1 0,0 1 0,0 0 0,0 0-1,0 0 1,0-1 0,-1 1 0,1 0 0,0 0 0,-1 0 0,1-1 0,-1 1-1,1 0 1,-1 0 0,1 0 0,-1 0 0,0 0 0,0 0 0,1 0 0,-1 0-1,0 1 1,0-1 0,0 0 0,0 0 0,0 1 0,0-1 0,0 1 0,0-1-1,0 1 1,-1-1 0,1 1 0,0-1 0,0 1 0,0 0 0,-1 0-1,1 0 1,-2 0 0,-14-6 390,1 2-262,1 1 0,-1 1-1,0 0 1,0 1 0,0 0 0,-31 4 0,-4-1-209,47-2-25,1 1 1,-1-1-1,0 1 0,1 0 0,-1 1 1,1-1-1,0 1 0,-1-1 1,1 1-1,0 0 0,0 0 1,0 1-1,0-1 0,0 0 0,1 1 1,-1 0-1,-2 3 0,3-4-463,0 1-1,0-1 1,1 1-1,-1 0 1,1-1-1,-1 1 1,1 0-1,0 0 1,0 0-1,1 0 1,-1 0-1,0 0 1,1 4-1,3 2-4729,-2-8 4864,0 0-1,1 0 1,-1-1 0,0 1-1,1 0 1,-1-1-1,0 1 1,1-1 0,-1 1-1,1-1 1,-1 0 0,1 0-1,2 0 1,0 1-891,38 0-8080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07.70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97 1 6883,'0'0'6176,"-8"30"-2822,-1 1-2458,-45 180 3962,44-151-3045,2 0-1,1 84 1,7-134-1744,0-1 0,1 0 1,0 0-1,0-1 1,1 1-1,0 0 1,1 0-1,0-1 0,0 1 1,1-1-1,0 0 1,8 11-1,-9-15-64,1 1-1,0-1 1,0 0 0,0 0-1,1 0 1,0-1 0,-1 1-1,1-1 1,0 0 0,1-1-1,-1 1 1,0-1 0,1 0-1,-1 0 1,1-1 0,0 0-1,-1 0 1,1 0 0,0-1-1,7 1 1,-11-1-89,0 0 1,0 0-1,-1 1 1,1-1-1,0 0 1,0 0-1,0-1 0,0 1 1,0 0-1,0-1 1,-1 1-1,1-1 0,0 1 1,0-1-1,-1 0 1,1 0-1,0 0 0,-1 0 1,1 0-1,-1 0 1,1 0-1,-1-1 0,1 1 1,-1 0-1,0-1 1,0 1-1,0-1 0,0 1 1,0-1-1,0 0 1,0 1-1,0-1 1,-1 0-1,1 0 0,0-2 1,42-83-9866,-23 34-304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08.1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4690,'0'0'8818,"0"26"-4633,0 276 4852,0-299-8970,0 2 49,0 0 0,0 0 0,0 1 0,1-1 0,0 0-1,2 7 1,-3-11-110,1-1 0,-1 1 0,1 0 0,-1 0-1,1 0 1,0-1 0,-1 1 0,1 0 0,0 0 0,-1-1-1,1 1 1,0-1 0,0 1 0,0-1 0,-1 1 0,1-1-1,0 1 1,0-1 0,0 0 0,0 1 0,0-1 0,0 0-1,0 0 1,0 0 0,0 0 0,0 0 0,0 0 0,0 0-1,0 0 1,0 0 0,0 0 0,-1-1 0,1 1 0,0 0-1,0-1 1,0 1 0,0 0 0,0-1 0,0 1 0,1-2-1,3-2-21,1 0-1,-1 0 0,0-1 0,0 0 0,-1 1 0,0-2 0,1 1 0,-2 0 0,7-11 0,9-12-27,6-5-127,-17 21 2,1 0-1,0 0 0,0 1 1,2 1-1,-1-1 1,23-15-1,-33 25 164,0 1 1,1 0-1,-1 0 1,0-1-1,1 1 1,-1 0-1,1 0 0,-1 0 1,0-1-1,1 1 1,-1 0-1,1 0 0,-1 0 1,0 0-1,1 0 1,-1 0-1,1 0 0,-1 0 1,0 0-1,1 0 1,-1 0-1,1 0 1,-1 0-1,0 1 0,1-1 1,-1 0-1,1 0 1,-1 0-1,0 0 0,1 1 1,-1-1-1,0 0 1,1 0-1,-1 1 0,0-1 1,0 0-1,1 1 1,-1-1-1,0 0 1,0 1-1,1-1 0,-1 1 1,4 19 102,-4-17-74,6 28 539,1 1 1,1-1-1,2-1 1,1 0-1,18 36 1,-26-61-461,-1 0 0,1 0 1,0-1-1,0 0 0,1 1 1,0-1-1,6 6 0,10 11 128,-19-20-203,-1-5-761,0-25-659,-1-8-2736,2 0 0,7-47 1,10 14-4313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08.51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52 1 9748,'0'0'11238,"27"16"-8739,86 52-420,-103-63-1837,-1 1 1,0 0-1,0 0 0,0 1 1,-1 0-1,0 0 1,-1 1-1,0 0 0,0 1 1,0-1-1,-1 1 1,-1 1-1,9 16 0,-10-9 117,0 0-1,-1-1 0,0 2 1,-2-1-1,0 0 0,-1 24 0,0-23-163,-1 2-132,-1-1 1,-1 1-1,-1-1 1,0 0 0,-1 0-1,-1 0 1,-1 0-1,-1-1 1,0 0-1,-16 22 1,-13 17 139,-74 85-1,99-128-199,4-5-3,5-6 0,0 0 0,0 0 0,0 0 0,0 1 0,1-1 0,0 1 0,-1 0 0,1 0 0,0 0 0,1 0 0,-1 0 0,0 5 0,1-2 0,0-7 1,1 0 1,0 0-1,0 0 0,-1 0 1,1 0-1,0 1 0,0-1 1,0 0-1,-1 0 0,1 0 0,0 0 1,0 0-1,-1 0 0,1 0 1,0 0-1,0 0 0,-1 0 1,1 0-1,0-1 0,0 1 1,-1 0-1,1 0 0,0 0 1,0 0-1,0 0 0,-1 0 1,1 0-1,0-1 0,0 1 0,0 0 1,-1 0-1,1 0 0,0 0 1,0-1-1,0 1 0,0 0 1,0 0-1,-1-1 0,-2-3-257,-18-17-4685,3-2-3359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19.98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3554,'0'0'19774,"29"5"-18259,24 4-1026,123 19 1066,-138-25-1286,41-3-1,-29-1-480,-21-3-1096,-14-8-3077,-39 12-6289,-28 7 934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20.1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35 7716,'0'0'13446,"187"35"-11461,-97-35-321,1 0-591,-14-26-609,-13 9-320,-25 8-144,-13 0-944,-20 1-1890,1 8-1808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20.5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 0 12566,'0'0'9633,"28"13"-8146,93 43-396,72 31 213,-189-86-1292,1 1 0,-1-1 0,0 1 0,-1 0 0,1 1 0,0-1 0,-1 1 0,1-1 0,-1 1 0,4 4 0,-5-4 21,0 1 0,0-1 1,-1 0-1,0 1 0,1-1 1,-1 1-1,0 0 0,-1-1 0,1 1 1,-1 0-1,1-1 0,-1 1 1,-1 4-1,2 8 203,-1 0 1,-1 0-1,0 0 1,-1 0-1,-1 0 1,0-1-1,-2 1 1,1-1-1,-2 0 1,-11 21-1,-165 281 2150,15-31-1720,155-257-652,-4 4-15,15-31-92,2-16-15690,5-16 1427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8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30 3794,'0'0'16229,"-13"-5"-14551,-41-17-411,52 21-1237,1 1 0,0 0 0,-1-1 0,1 1-1,-1 0 1,1 0 0,0 0 0,-1 0 0,1 0 0,-1 0 0,1 0 0,0 1 0,-1-1 0,1 0 0,-1 1-1,1-1 1,0 1 0,0 0 0,-1-1 0,1 1 0,0 0 0,0 0 0,0 0 0,0 0 0,0 0 0,0 0 0,0 0-1,0 0 1,0 0 0,0 0 0,0 0 0,1 1 0,-1-1 0,1 0 0,-2 3 0,-1 3 77,-3 0-3,1 0-1,0 0 0,1 1 0,0 0 0,0 0 1,0 0-1,1 0 0,0 0 0,1 1 1,0 0-1,0-1 0,1 1 0,0 0 0,1 0 1,0 12-1,1-19-104,-1 1 0,1-1 0,0 1 0,0-1 1,0 1-1,0-1 0,1 0 0,-1 0 0,0 1 0,1-1 1,0 0-1,-1 0 0,1 0 0,0-1 0,3 3 0,35 23-33,-31-22 26,51 23 0,-49-24 11,0 0 1,0 1-1,-1 0 1,1 1-1,-1 0 0,0 1 1,0 0-1,-1 0 1,10 11-1,-17-15 47,0 0 0,0 0 0,0 0 0,0 0 0,0 0 0,-1 0 0,0 1 0,0-1 0,0 0 0,0 1 0,0-1 0,0 1 0,-1 0 0,0-1 0,0 1 0,0-1 0,0 1 0,0-1 0,-1 1 0,1 0 0,-1-1 0,0 0 0,0 1 0,-1-1 0,1 1 0,-1-1-1,1 0 1,-4 3 0,2-2 5,0 0 1,0 0-1,-1-1 0,1 1 0,-1-1 0,0 0 0,0 0 0,0-1 0,0 1 0,-1-1 0,1 0 0,-1 0 0,1 0 1,-1-1-1,0 0 0,0 0 0,0 0 0,0 0 0,-7 0 0,-94-1-1995,105 0 518,1-5-773,0-5 771,-1 2-189,1-1 0,1 0-1,-1 1 1,4-14 0,17-25-8095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21.20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102 0 9268,'0'0'7150,"-14"36"-4671,-44 126-169,50-135-1628,1 1 1,2 1-1,1-1 0,1 1 1,1 0-1,2 0 0,1 0 1,4 28-1,-5-57-679,1 13 219,1-1-1,0-1 0,1 1 1,1 0-1,-1-1 0,2 1 1,-1-1-1,2 0 1,0-1-1,8 13 0,-10-17-178,1 0-1,0 0 1,0 0 0,1-1-1,-1 0 1,1 0-1,1 0 1,-1-1-1,1 0 1,-1 0 0,1-1-1,0 1 1,0-2-1,1 1 1,-1-1-1,12 2 1,-15-3-28,1-1 1,-1 0-1,1-1 0,0 1 1,-1-1-1,1 0 1,-1 0-1,0 0 0,1-1 1,-1 1-1,0-1 0,0 0 1,0 0-1,0-1 1,0 1-1,0-1 0,-1 0 1,1 0-1,3-5 1,8-8 62,-1 0 1,22-35 0,-22 30-44,6-8-54,-2-1 1,-1 0-1,-1-1 1,-2-1 0,-1-1-1,-1 0 1,-2 0-1,-1-1 1,-2 0-1,-2-1 1,-1 1-1,0-51 1,-4 83 31,-1 1 1,1-1-1,0 0 1,-1 1 0,1-1-1,-1 1 1,1-1-1,-1 1 1,0-1-1,0 1 1,0 0 0,0-1-1,0 1 1,0 0-1,0 0 1,0-1-1,0 1 1,0 0 0,-1 0-1,1 0 1,-1 1-1,1-1 1,0 0-1,-1 0 1,1 1 0,-3-1-1,-45-11 256,36 9-189,-19-2-21,-1 1-1,1 2 1,-54 3 0,23 0-1559,63 3-1748,1 0 1168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21.56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150 1 4930,'0'0'12115,"-15"30"-10527,1-3-1145,-3 4 298,2 0 1,2 0 0,1 1-1,-16 66 1,12 9 1414,5 0 1,3 143-1,8-242-2138,0-1 0,0 0 0,1 1-1,0-1 1,0 0 0,0 1-1,1-1 1,0 0 0,1 0-1,0-1 1,0 1 0,0 0 0,1-1-1,0 0 1,0 0 0,0 0-1,1 0 1,0-1 0,0 1-1,1-1 1,7 6 0,-10-9-38,0-1-1,0 1 1,1 0 0,-1-1 0,0 0-1,0 0 1,1 0 0,-1 0-1,1 0 1,-1-1 0,1 0 0,-1 1-1,1-1 1,-1 0 0,1-1-1,3 0 1,12 0-510,-14 1 280,-1 0-1,1-1 1,0 0 0,-1 0 0,1 0 0,-1-1 0,1 0-1,-1 0 1,1 0 0,-1 0 0,0 0 0,0-1 0,4-3-1,5-5-1693,-1-1 0,15-16-1,-26 26 1692,34-42-8249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22.0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 0 1521,'0'0'17867,"-2"25"-15610,-4 40-451,-18 288 5101,24-259-6331,0-91-533,1-2 83,7-6-52,107-131 401,-83 101-498,1 1 0,2 2 1,2 1-1,0 2 0,76-43 1,-108 69 24,-4 3-6,-1-1-1,1 1 0,-1-1 0,1 1 1,-1-1-1,1 1 0,0-1 1,-1 1-1,1 0 0,0-1 0,-1 1 1,1 0-1,0 0 0,0-1 1,-1 1-1,1 0 0,0 0 0,0 0 1,-1 0-1,1 0 0,0 0 0,0 0 1,-1 0-1,1 0 0,0 0 1,0 1-1,-1-1 0,1 0 0,0 0 1,-1 1-1,1-1 0,0 1 0,-1-1 1,1 0-1,0 1 0,-1-1 1,1 1-1,-1-1 0,1 1 0,-1 0 1,1-1-1,-1 1 0,1-1 1,-1 1-1,0 0 0,1-1 0,-1 2 1,12 32 244,-2 0 1,-2 0-1,-1 1 1,-1 0-1,1 41 1,-6 21-117,-1-82-5557,0-41 164,0-7-2449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22.7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214 1 256,'0'0'16621,"-8"6"-14655,4-3-1793,0 1-1,0-1 1,1 1-1,-1 0 1,1 1-1,0-1 1,0 0-1,1 1 1,-5 8 0,-16 60 820,-21 74 1424,-26 100 732,60-197-2688,1-1 0,3 1 1,0 58-1,5-104-453,1-1-1,0 0 0,0 0 1,1 1-1,-1-1 0,0 0 1,1 1-1,0-1 0,0 0 1,0 0-1,0 0 1,1 0-1,-1 0 0,1 0 1,2 3-1,-1-4-5,-1 0-1,1 0 1,0 0-1,0 0 1,1-1-1,-1 1 1,0-1 0,0 0-1,1 0 1,-1 0-1,0 0 1,1-1 0,-1 1-1,6-1 1,3 0-30,-1 0 1,0 0 0,0-1 0,0 0-1,0-1 1,0-1 0,0 1-1,0-2 1,-1 0 0,15-7 0,7-6-433,55-40 1,-13 8-723,-67 45 1008,-1 1 1,1-1 0,0 1 0,0 1 0,0 0 0,12-3 0,-18 4 163,1 1 1,0 0-1,0 0 1,0 0-1,0 0 0,-1 0 1,1 0-1,0 0 1,0 0-1,0 1 1,0-1-1,-1 1 1,1-1-1,0 1 1,-1 0-1,1 0 0,0-1 1,-1 1-1,1 0 1,-1 1-1,1-1 1,-1 0-1,0 0 1,1 1-1,-1-1 1,0 0-1,0 1 0,2 2 1,7 23 549,-8-21-239,0 1 0,1-1-1,0 0 1,0 0 0,0 0-1,5 6 1,-7-11-252,1 1 0,-1 0 0,1-1 0,-1 0 1,1 1-1,0-1 0,0 0 0,-1 0 0,1 0 0,0 0 1,0 0-1,0-1 0,0 1 0,0-1 0,1 1 0,-1-1 0,0 0 1,0 1-1,0-1 0,0 0 0,0 0 0,0-1 0,1 1 1,2-1-1,-2 0-20,1 0 0,-1-1 0,0 1 0,1-1 0,-1 0 0,0 1 0,0-2 0,0 1 0,0 0 0,0 0 0,4-6 0,28-36 167,-18 21-159,-12 17-42,0 1 0,-1-1 0,0 0 0,0 0 0,0 0 0,-1-1 0,0 1 0,0-1 0,0 0 0,-1 1 0,0-1 0,-1 0 0,1-1 0,-1 1 0,0-11 0,-1 6 6,2-28 18,-2 38-9,0 0-1,-1 0 1,1 0 0,0 1 0,0-1-1,-1 0 1,1 0 0,-1 1-1,1-1 1,-1 0 0,0 1 0,0-1-1,0 1 1,0-1 0,0 1 0,0-1-1,-2-1 1,-3-1 37,0 1 1,-1 1-1,1-1 0,-1 1 1,1 0-1,-1 0 1,1 1-1,-1 0 0,-10 0 1,-72 1 233,45 2-244,36-2-134,0 1 0,0 0 0,-1 0 0,1 1 0,0 0 0,1 1 0,-1 0-1,0 0 1,-9 5 0,15-6-1426,16-2-7807,30 0-213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23.1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429 0 6659,'0'0'9498,"-26"32"-5817,-83 106-575,98-124-2458,1 1 0,0 0 1,1 0-1,1 1 0,-11 28 1,16-30-377,0 0 1,1-1-1,0 1 1,1 0-1,1 19 1,0-31-265,0 1 0,0-1 0,1 1 0,-1-1 0,1 0-1,-1 1 1,1-1 0,0 0 0,0 1 0,0-1 0,0 0 0,0 0 0,1 0 0,-1 0 0,1 0 0,-1 0-1,4 2 1,-1-1 4,0 0 0,0 0 0,0 0 1,0-1-1,1 0 0,-1 0 0,1 0 0,7 2 0,-4-2-41,0 0 1,0-1-1,0 0 1,0 0-1,0-1 1,0 0 0,0 0-1,0-1 1,0 0-1,0 0 1,14-5-1,-11 0-58,0 0 0,-1 0-1,1-1 1,-1-1 0,-1 1 0,1-2-1,8-10 1,0 0-233,-1-1-1,20-31 1,-22 25-159,-1-1-1,17-48 1,-31 129 3829,0 28-2741,-68 448 2899,63-506-3500,0-1 0,-13 37 0,16-54-9,-1 1 1,0-1 0,0 1-1,0-1 1,-1 0 0,0-1-1,0 1 1,-1 0 0,1-1-1,-1 0 1,0 0 0,-1-1-1,-8 7 1,0-5 0,0 0 0,0 0 0,-1-1 0,1-1 0,-1-1 0,0 0 0,0-1 0,-19 1 0,-121-7 0,148 4-129,1-1-1,-1 0 1,0 0-1,1-1 1,-1 0 0,1 0-1,0 0 1,0-1-1,0 0 1,0 0 0,0-1-1,1 1 1,-1-1 0,1-1-1,0 1 1,0-1-1,1 1 1,-1-2 0,1 1-1,0 0 1,0-1-1,1 1 1,0-1 0,0 0-1,0 0 1,1-1-1,0 1 1,0-1 0,0 1-1,1-1 1,0 1-1,0-1 1,1 0 0,0 1-1,0-1 1,0 0-1,1 1 1,0-1 0,0 1-1,1-1 1,0 1 0,0-1-1,0 1 1,1 0-1,6-11 1,3 1-1739,0 0 1,20-20 0,-32 36 1864,65-70-8225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23.5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 1 5747,'0'0'15012,"0"32"-11771,-3 103-474,1-119-2152,0 1 1,-6 21-1,2-8 199,1 6-129,16-49-709,39-37-741,108-85-1,-103 91 155,-46 35 616,-8 54 1180,-1-1 202,12 81 1,-11-114-1321,-1-11-81,0 1 1,0-1-1,0 0 1,0 1 0,0-1-1,0 0 1,0 1-1,0-1 1,0 1-1,0-1 1,0 0-1,0 1 1,0-1-1,1 0 1,-1 1 0,0-1-1,0 0 1,0 1-1,1-1 1,-1 0-1,0 0 1,0 1-1,1-1 1,-1 0-1,0 0 1,0 1 0,1-1-1,-1 0 1,0 0-1,1 0 1,-1 1-1,0-1 1,1 0-1,-1 0 1,1 0-1,-1 0 1,0 0 0,1 0-1,-1 0 1,0 0-1,1 0 1,-1 0-1,0 0 1,1 0-1,-1 0 1,1 0-1,-1 0 1,0 0 0,1 0-1,0-1 1,0-3-1244,3-11-1028,1 0 1,13-23-1,12-21-5801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23.8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7796,'0'0'10356,"28"16"-7811,91 55-413,-105-61-1733,0 0 1,-1 0-1,0 2 0,-1-1 0,0 2 1,-1-1-1,0 2 0,-1-1 0,0 1 0,12 25 1,-12-14 18,0 0 0,-2 0-1,-1 1 1,-1 0 0,4 29 0,-3 30 490,-3 1-1,-7 86 0,2-159-851,-1 10-42,-1 0 1,-2 0-1,0 0 1,-1-1-1,-1 0 1,-1 0-1,-2 0 1,0-1-1,0-1 1,-2 0-1,-1 0 1,-1-1-1,0-1 1,-1 0-1,-1-1 1,-1-1-1,-33 26 1,47-39-233,-1-1 0,1 1 0,-1-1 0,1 0 0,-1-1 0,0 1 0,-7 1 0,10-2 92,0-1 0,0 0 1,0 0-1,0 0 0,0 0 0,0 0 1,0 0-1,0 0 0,1 0 0,-1-1 1,0 1-1,0 0 0,0 0 0,0-1 1,0 1-1,0-1 0,0 1 1,0-1-1,1 1 0,-1-1 0,0 1 1,0-1-1,1 0 0,-1 1 0,0-1 1,1 0-1,-1 0 0,1 1 0,-1-1 1,1 0-1,-1 0 0,1 0 0,0 0 1,-1 0-1,1 0 0,0 0 0,0 0 1,0 1-1,-1-2 0,-1-38-7635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24.9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 35 3025,'0'0'14692,"-13"-2"-6877,13-1-8190,-2-18-8244,-9 12 4583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25.8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 60 6371,'0'0'13641,"-8"0"-5267,577 9-3993,-568-9-4385,0-1 1,-1 0-1,1 1 1,0-1-1,-1 1 1,1-1-1,-1 0 1,1 0-1,-1 1 1,0-1-1,1 0 1,-1 0-1,0 1 1,1-1-1,-1 0 1,0 0-1,0 0 1,0 0-1,1 0 1,-1 1-1,0-1 1,0 0-1,0 0 1,-1 0-1,1 0 0,0 0 1,0 1-1,0-1 1,-1-1-1,1-1-117,0-22-1180,0 9-2974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26.0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0 192 6067,'0'0'20361,"187"0"-19176,-135-9-385,6 9-400,-13-17-240,0 8-112,-6-8-48,0-9-720,-7 8-1249,-6-17-2225,-1 9-1985,-18-9-3681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8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8468,'0'0'9636,"113"20"-9620,-83-20-16,1 0-1312,-5-14-2130,0 1-1280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26.3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11269,'0'0'13884,"35"12"-12782,-5-2-801,35 12 543,101 21 1,25 1-295,-188-44-551,-1 1 1,1 0 0,-1 0 0,1 0-1,-1 0 1,0 0 0,0 1 0,0-1 0,1 1-1,-1-1 1,-1 1 0,1 0 0,0 0-1,0 0 1,-1 0 0,1 0 0,-1 0 0,1 0-1,-1 0 1,0 1 0,0-1 0,0 0-1,0 1 1,-1-1 0,1 1 0,-1-1 0,1 1-1,-1-1 1,0 1 0,0 0 0,0-1-1,0 1 1,0-1 0,-2 6 0,0 4 47,-1 0 1,0 0-1,-1 0 1,0 0-1,-12 22 1,-36 54 729,-92 120 1,30-47-121,63-91-631,44-67-1495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27.03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163 45 4610,'0'0'12339,"-18"30"-10389,-2 2-1334,2-5 217,1 2 1,1 0 0,1 1-1,-21 63 1,30-69-37,0 1 0,2 0 1,1 0-1,1 0 0,1 0 1,3 42-1,-2-64-765,0 0 0,0 0-1,1 0 1,-1 0 0,1-1 0,-1 1 0,1 0-1,0 0 1,0-1 0,0 1 0,1 0-1,-1-1 1,1 1 0,-1-1 0,1 0 0,0 1-1,0-1 1,0 0 0,0 0 0,0 0 0,0-1-1,1 1 1,-1 0 0,0-1 0,1 1 0,0-1-1,-1 0 1,1 0 0,3 1 0,6 0 31,0 0 1,1-1 0,-1-1 0,1 1 0,20-4-1,-29 3-44,9-2 7,-1 0-1,0-1 1,-1 0-1,1-1 0,-1 0 1,1-1-1,-1-1 1,0 1-1,-1-2 0,0 1 1,0-1-1,0-1 1,13-13-1,-8 6-31,-1 0-1,-1-1 1,0-1-1,-1 0 1,0 0-1,-2-2 1,12-25 0,-16 25 0,-1-1 0,0-1 0,-2 1 0,0-1 0,-1 1 0,-1-1 0,-1 0 0,-4-23 0,4 36 2,-1 0 0,0 1 0,0-1 0,-1 0 0,0 1 0,0-1 0,-1 1 0,0 0 0,0 0 0,-1 0 0,0 0 0,-6-8 0,7 11 21,-1 0 1,0 0 0,0 0-1,0 1 1,0 0-1,-1 0 1,1 0-1,-1 0 1,0 1-1,0-1 1,1 1-1,-2 1 1,1-1 0,0 1-1,0 0 1,0 0-1,-1 0 1,1 1-1,-6-1 1,-6 1 79,-1-1-62,-1 1-1,1 1 1,-1 0 0,1 1 0,0 1 0,-1 1 0,-31 11 0,47-13-347,3-1-1159,0 1 765,-1-1-1,1 1 0,0-1 0,0 1 0,1-1 1,-1 1-1,0-1 0,0 1 0,1-1 0,-1 0 1,1 1-1,-1-1 0,1 1 0,0-1 1,0 2-1,28 4-7057,14-6-2270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27.2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174 1 1505,'0'0'15249,"-15"38"-13000,3-10-1709,-84 247 4720,81-219-4386,3 2 0,2-1 0,3 1-1,2 0 1,4 60 0,1-111-861,1 0 0,0 0 0,0 0 0,0 0 0,1 0 0,0 0 0,1 0 0,0-1 0,0 1 0,0-1 0,8 11 0,-8-13-20,0-1-1,0 0 1,0 1-1,0-1 0,1 0 1,0-1-1,-1 1 1,1-1-1,0 0 1,0 0-1,0 0 1,0 0-1,1-1 0,-1 1 1,0-1-1,1 0 1,-1-1-1,1 1 1,7-1-1,4 1-171,-11 0 24,1-1-1,-1 0 1,0 0-1,1 0 0,-1-1 1,0 0-1,1 0 1,-1 0-1,9-4 1,0-3-727,0-1-1,0 0 1,-1-1-1,17-17 1,49-54-7219,-72 74 7098,52-61-7907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27.6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5330,'0'0'8372,"0"28"-4111,0 179 2667,0 62-2109,0-268-4816,0-1 0,0 1 0,0 0 0,0 0 1,0 0-1,0 0 0,1 0 0,-1 0 0,0-1 1,0 1-1,1 0 0,-1 0 0,0 0 0,1-1 0,-1 1 1,1 0-1,-1 0 0,1-1 0,-1 1 0,1 0 1,0-1-1,-1 1 0,2 0 0,-1-1 0,0 0 0,0 1 0,1-1-1,-1 0 1,0 0 0,0 0 0,0 0 0,0 0 0,1-1-1,-1 1 1,0 0 0,0 0 0,0-1 0,0 1-1,0-1 1,0 1 0,0-1 0,0 1 0,0-1 0,0 0-1,0 1 1,2-3 0,9-8 59,1-1 0,17-23 0,4-4 45,-25 29-84,93-90 72,-86 86-147,0 1 0,1 0-1,1 1 1,33-16-1,-45 28-9,-5 11 10,-1-9 49,13 322 1550,-13-323-2072,4-3-3500,-4 1 3733,1 1-1,0 0 1,-1-1 0,1 1-1,0 0 1,-1-1 0,1 1-1,0-1 1,-1 0 0,1 1-1,-1-1 1,1 1 0,-1-1-1,1 0 1,-1 1 0,0-1-1,1-1 1,12-30-7066,5-10-3412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28.1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34 1 9300,'0'0'9074,"-1"28"-7289,-17 207 3329,5 80-765,13-286-4301,0-22-56,-1-1 16,1 0 0,0 0 0,0 0 0,1 0 0,0 0 1,0 0-1,0 0 0,3 6 0,-3-10-30,1 0 1,-1 0-1,1 0 0,-1-1 1,1 1-1,0-1 1,0 0-1,-1 1 0,1-1 1,0 0-1,0 0 1,0 0-1,1 0 0,-1 0 1,0-1-1,0 1 1,0 0-1,1-1 0,-1 0 1,0 0-1,0 0 1,1 0-1,-1 0 0,4 0 1,7-2-280,1 0 0,-1-1 0,1 0 0,-1-1 1,0 0-1,-1-1 0,19-10 0,-12 6-204,1 1 0,20-6 0,-33 12 511,0 0 1,0 0-1,0 1 1,0 0-1,1 0 1,-1 1-1,0 0 1,0 0-1,1 1 1,-1 0-1,0 0 0,0 0 1,0 1-1,0 0 1,0 1-1,0-1 1,0 1-1,7 5 1,-11-6 64,0 0 1,0 0-1,1 0 1,-1 0-1,1-1 1,-1 1-1,1-1 1,0 0-1,-1 0 1,1-1-1,0 1 1,0-1-1,-1 1 1,1-1-1,0 0 1,0-1-1,0 1 1,5-2-1,-5 1-31,1-1 1,0 0-1,-1 0 0,0-1 0,0 1 0,0-1 0,0 0 0,0 0 0,0 0 0,-1-1 0,1 1 0,5-8 0,-5 4-18,1 1 0,-1-1 1,0 0-1,-1 0 0,1-1 0,-1 1 0,-1-1 0,0 1 1,0-1-1,0 0 0,-1 0 0,0 0 0,-1 0 0,1 0 1,-2 0-1,1 0 0,-3-10 0,2 15-1,-1 0 0,1-1 0,-1 1 0,0 0 0,0 0 1,0 0-1,-1 1 0,1-1 0,-1 0 0,0 1 0,1 0 0,-1-1 0,0 1 0,0 0 0,0 1 0,-1-1 1,1 0-1,0 1 0,-1 0 0,1 0 0,-1 0 0,1 0 0,-1 1 0,0-1 0,-4 1 0,-9-2 160,0 2 1,0 0-1,0 1 0,-19 3 0,20 0-79,1 0-1,-1 1 1,1 1 0,1 1 0,-1 0-1,1 1 1,-23 16 0,35-22-185,5-2-2267,82-2-6881,1-5 2750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28.5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376 0 48,'0'0'13596,"-29"28"-9488,-3 1-2996,0-1 213,1 2 1,2 1-1,-46 63 1,35-28 1312,37-60-2461,0 0 0,1 0 0,0 1 0,0-1 0,1 1 0,0-1 0,0 1 0,0 8 0,1-14-172,0 0 0,0-1 0,0 1 1,0 0-1,0 0 0,0 0 0,0-1 0,1 1 0,-1 0 0,0 0 1,0 0-1,1-1 0,-1 1 0,0 0 0,1-1 0,-1 1 0,1 0 1,-1-1-1,1 1 0,0 0 0,-1-1 0,1 1 0,-1-1 0,1 1 1,0-1-1,-1 0 0,1 1 0,0-1 0,0 0 0,-1 1 0,1-1 1,0 0-1,0 0 0,0 1 0,0-1 0,31-3-3,-27 2 11,4-1-15,0 0 1,0-1-1,0 0 0,-1 0 1,1-1-1,-1-1 0,15-9 1,50-45-116,-47 35 31,35-33-296,-38 34 21,33-26-1,-28 23 301,-27 25 285,-1 12 1454,1 114-222,-3 167-222,0-263-1156,-1-1 1,-2 0 0,-1 1 0,-15 44 0,-1-16 131,-33 62-1,46-102-185,0 1 0,-1-1 0,-1-1 0,-15 18 0,21-29-23,0 0 1,0 0 0,0-1-1,0 0 1,-1 0 0,0 0 0,0 0-1,0-1 1,0 0 0,0 0-1,-1-1 1,1 0 0,-1 0 0,1 0-1,-10 0 1,7 0 0,0-2 1,0 1-1,0-1 1,0-1-1,-1 0 1,1 0-1,0-1 1,-9-2-1,12 1-10,0 1-1,0-1 1,1 0-1,0 0 1,-1-1-1,1 0 1,0 0-1,1 0 1,-1 0-1,1-1 1,-1 0-1,-3-6 1,1 1-297,1 0 0,0-1 0,0 0 1,1 0-1,0-1 0,1 1 0,0-1 0,1 0 0,1 0 0,0 0 1,-1-23-1,2 23-635,2 0 0,0 0 1,0 0-1,1 0 0,0 0 0,1 0 1,1 0-1,0 1 0,0-1 1,1 1-1,13-20 0,42-48-7904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29.0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40 1 9812,'0'0'7823,"-4"32"-3541,-16 103-1393,13-91-1752,4-30-558,1 0 0,0 1-1,1 17 1,1-32-576,0 1-1,0-1 0,0 0 1,0 1-1,0-1 0,0 0 1,0 1-1,0-1 0,0 1 1,0-1-1,0 0 0,0 1 1,0-1-1,0 0 0,1 1 1,-1-1-1,0 0 0,0 1 1,0-1-1,0 0 0,1 1 1,-1-1-1,0 0 0,0 1 1,1-1-1,-1 0 0,0 0 1,1 1-1,-1-1 0,0 0 1,1 0-1,-1 0 0,0 0 1,1 1-1,-1-1 1,0 0-1,1 0 0,-1 0 1,0 0-1,1 0 0,-1 0 1,1 0-1,-1 0 0,0 0 1,1 0-1,-1 0 0,0 0 1,1 0-1,-1 0 0,1-1 1,-1 1-1,0 0 0,1 0 1,-1 0-1,0 0 0,1-1 1,0 1 10,7-3-7,0 0 0,0-1-1,0 0 1,-1 0 0,1 0 0,-1-1-1,0 0 1,-1-1 0,1 0 0,5-6-1,12-9 1,-11 9-1,9-8-196,1 2-1,0 0 1,1 1-1,53-26 1,-76 42 190,0 1 1,0-1 0,0 1-1,0-1 1,0 1-1,0 0 1,0-1-1,1 1 1,-1 0-1,0 0 1,0 0-1,0 0 1,1 0-1,-1 0 1,0 0-1,0 0 1,0 1-1,1-1 1,-1 0-1,0 1 1,0-1-1,0 1 1,0-1 0,0 1-1,0-1 1,0 1-1,0 0 1,0 0-1,0-1 1,0 1-1,0 0 1,-1 0-1,1 0 1,1 2-1,0 2 101,1 1 0,-2-1 0,1 1 0,0 0 0,-1 0 0,0 6 0,3 10 239,4 21 660,-2 0-1,-2 0 1,-2 77 0,-2-94-795,0-25-425,0-20-1687,0-33-5354,0 19-387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29.5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4114,'0'0'19660,"39"16"-16651,129 55-941,-141-59-1728,-1 2 1,1 0 0,-2 1 0,0 2 0,-1 0 0,28 28 0,-37-29-150,0 1 0,-2 0 1,0 1-1,-1 0 0,0 1 0,-2 1 1,15 36-1,-18-37-191,-1 1 0,-1-1 0,-1 1 0,-1 0 0,0 0 0,-2 0 0,0 0 0,-1 0 0,-2 1 0,1-1 0,-2 0 0,-1-1 0,-7 25 0,-5-11 0,-1 0 0,-1-1 0,-35 45 0,27-40 0,6-8 0,-133 174 0,126-175 0,26-28 2,1 0 0,0 1-1,0-1 1,0 0 0,-1 0 0,1 0 0,0 1-1,0-1 1,-1 0 0,1 0 0,0 0 0,0 0-1,-1 1 1,1-1 0,0 0 0,0 0 0,-1 0-1,1 0 1,0 0 0,-1 0 0,1 0 0,0 0-1,0 0 1,-1 0 0,1 0 0,0 0 0,-1 0-1,1 0 1,0 0 0,-1 0 0,1 0 0,0-1-1,0 1 1,-1 0 0,1 0 0,0 0 0,0 0-1,-1 0 1,1-1 0,0 1 0,0 0 0,0 0-1,-1-1 1,1 1 0,0 0 0,0 0 0,0-1-1,0 1 1,-1 0 0,1 0 0,0-1 0,0 1-1,-1-17-241,2 14-15,-1-17-1671,1 1-1,1-1 1,1 0 0,7-23 0,19-48-3954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33.4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53 8756,'-6'0'24011,"64"0"-24011,16 2 0,0-5 0,93-13 0,-137 12 0,-1 1 0,36 1 0,-59-1 0,0-10 0,-5 4-80,-1 8-472,-60 1-14068,29 0 6645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33.68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87 3217,'0'0'21245,"21"2"-19186,-3-1-1688,38 4 359,1-3 1,57-6-1,87-26-37,-140 20-799,-60 10-385,7-3-5232,5-15 913,5-14-2247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8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 6451,'0'0'10319,"-2"25"-8843,-6 206 2048,7-204-2991,0-14-317,1 1 0,2 25 0,-1-36-219,-1 0-1,1 1 1,0-1 0,0 0 0,0 0 0,0 0-1,1 0 1,-1 0 0,1 0 0,0-1 0,-1 1-1,1 0 1,0-1 0,1 1 0,-1-1 0,0 0-1,4 2 1,1 1-35,1 0-1,0-1 0,-1 0 1,13 4-1,-19-7-11,0 0-1,1-1 0,-1 1 1,1-1-1,-1 0 0,1 1 1,-1-1-1,1 0 0,0 0 1,-1 0-1,1 0 0,-1 0 1,1 0-1,-1 0 0,1 0 1,0-1-1,-1 1 0,1-1 1,-1 1-1,0-1 0,1 0 1,-1 1-1,1-1 0,-1 0 1,0 0-1,0 0 0,1 0 1,-1 0-1,0 0 0,0 0 1,1-3-1,10-13-1608,3-7-4456,-10 10-35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34.06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7331,'0'0'13441,"35"10"-11539,119 34-384,60 17 534,-207-60-2017,-1 1 0,1 0 0,-1 1 0,1-1 0,-1 1-1,0 1 1,0-1 0,-1 1 0,1 0 0,-1 0 0,7 6 0,-12-9 7,1 1 1,0-1-1,-1 0 1,1 1 0,-1-1-1,0 1 1,1-1-1,-1 1 1,0-1-1,0 1 1,0-1-1,0 1 1,0-1-1,0 1 1,-1 2 0,0 9 274,1-1-93,0-3-8,0-1 0,0 1 0,-1 0 0,0-1 0,0 1 0,-1 0 0,-5 14 1,-29 54 626,-4-1 0,-57 81 0,17-29-275,-23 38-512,92-150-243,11-16 130,0-1 1,0 1-1,0 0 0,-1 0 0,1 0 0,0 0 1,0 0-1,0 0 0,0 0 0,-1 0 0,1-1 1,0 1-1,0 0 0,0 0 0,0 0 0,0 0 1,0 0-1,-1-1 0,1 1 0,0 0 0,0 0 1,0 0-1,0-1 0,0 1 0,0 0 0,0 0 1,0 0-1,0-1 0,0 1 0,0 0 0,0 0 1,0 0-1,0-1 0,0 1 0,0 0 0,0 0 1,0 0-1,0 0 0,0-1 0,0 1 0,1 0 1,-1 0-1,0 0 0,0 0 0,0-1 0,0 0-278,0-7-1205,1-1 1,-1 1-1,2 0 0,-1-1 0,4-9 0,12-24-10817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35.16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195 1 4034,'0'0'12285,"-23"42"-10284,0-2-1397,3-6 60,1 2 0,1 0 1,2 1-1,2 0 0,-19 77 0,22-49 1213,3 0 1,-1 104-1,9-165-1805,0 0 1,0 1-1,0-1 0,1 1 0,-1-1 0,1 1 1,0-1-1,0 0 0,3 6 0,-3-8-56,1-1 0,-1 1 1,1 0-1,-1-1 0,1 1 0,0-1 0,-1 0 0,1 1 0,0-1 0,0 0 0,0 0 0,0 0 0,0-1 0,0 1 0,0 0 0,0-1 0,0 1 0,1-1 0,2 1 0,4 0 6,-1 0-1,1-1 0,0 0 1,1 0-1,-1 0 0,-1-2 1,1 1-1,0-1 0,0 0 1,0-1-1,-1 0 1,0 0-1,1-1 0,-1 0 1,0 0-1,-1-1 0,10-7 1,7-8 0,-2-1 0,0-1 0,31-42 0,-51 62-23,21-27-40,-1-1 0,23-40-1,-38 55-1,0 1 0,-1-1 0,0 0 0,-1 0-1,-1-1 1,0 0 0,2-24 0,-5 30 8,1-6-20,-1 0 0,-1 0 0,0 0 0,-4-19 0,4 32 55,-1-1-1,1 1 1,-1 0-1,0 0 1,0 0 0,-1 0-1,1 0 1,-1 0 0,1 0-1,-1 0 1,0 0-1,0 1 1,0-1 0,0 1-1,-1-1 1,1 1 0,0 0-1,-1 0 1,0 0-1,0 0 1,1 1 0,-1-1-1,0 1 1,0-1 0,-1 1-1,-2-1 1,-3 1 38,1-1 0,-1 1 1,0 0-1,0 1 0,0 0 1,1 1-1,-1 0 0,0 0 0,0 1 1,1 0-1,-1 0 0,1 1 1,-12 5-1,14-4-39,0 0 9,0 0-1,-1-1 1,1 1-1,0-1 1,-1 0 0,0-1-1,0 0 1,1 0-1,-14 2 1,19-4-251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35.4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136 1 8356,'0'0'3255,"-8"26"851,-4 9-2974,-23 69 3517,-36 182 1,65-235-3616,3 61 0,3-101-969,1 1-1,0-1 1,0 1 0,1-1 0,1 0 0,0 0 0,8 19 0,-8-24-69,0 0 0,0 0-1,0-1 1,1 0 0,0 1 0,0-1 0,0-1-1,1 1 1,0 0 0,0-1 0,0 0-1,0 0 1,0-1 0,11 5 0,-14-7-217,-1 0 0,1-1 0,0 1-1,0-1 1,0 1 0,0-1 0,0 0 0,0 0 0,0 0 0,0 0 0,0 0 0,1 0 0,-1-1 0,-1 1 0,1-1 0,0 1-1,0-1 1,0 0 0,0 0 0,0 0 0,0 0 0,1-1 0,4-3-613,-1-1-1,0 1 1,0-1 0,5-7 0,-6 8 213,38-44-5208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35.8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103 1 4498,'0'0'13910,"-5"29"-11479,-41 202 2208,-4-43-1168,48-159-3039,8-33-437,50-52 66,3 3-1,69-47 1,-123 96-67,-3 2 1,0 1 1,0-1-1,0 0 0,0 1 0,0 0 1,0 0-1,0 0 0,1 0 0,-1 0 1,0 0-1,1 0 0,-1 1 0,4-1 0,-2 12-40,28 98 1131,-32-106-1051,5 15 287,0 1-1,-2 0 0,2 37 1,-5 38-1304,0-92-411,0-8-1357,0-26-2466,0-18-2396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36.39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156 0 6659,'0'0'5699,"-6"31"-1730,-79 321 5697,67-292-8358,7-26-821,1 0 0,2 1 0,1 0 0,-3 52 0,10-86-503,0-1-1,0 1 1,0 0-1,0 0 1,0-1-1,0 1 1,0 0-1,0 0 1,0-1-1,0 1 1,1 0-1,-1 0 1,0-1-1,1 1 1,-1 0-1,0-1 1,1 1-1,-1 0 1,1-1-1,-1 1 1,1-1-1,-1 1 1,1 0-1,-1-1 1,1 1-1,0-1 1,-1 0-1,1 1 1,0-1-1,-1 0 1,1 1-1,0-1 1,-1 0-1,1 0 1,0 1-1,1-1 1,1 0-114,0 0 1,0-1-1,0 1 0,0-1 0,0 1 1,0-1-1,0 0 0,-1 0 0,5-2 1,11-7-629,-1-1-1,0-1 1,22-19 0,2-1-422,-29 23 767,10-8-551,0 1-1,1 1 1,1 2 0,43-20 0,-67 33 1021,1 0 1,0-1 0,0 1-1,0 0 1,0 0-1,-1 0 1,1 0 0,0 0-1,0 0 1,0 0-1,0 0 1,-1 1-1,1-1 1,0 0 0,0 0-1,0 1 1,-1-1-1,1 0 1,0 1 0,0-1-1,-1 1 1,1-1-1,0 1 1,-1-1 0,1 1-1,-1 0 1,1-1-1,-1 1 1,1 0 0,-1-1-1,1 1 1,-1 0-1,1 1 1,8 27 2192,-7-22-1755,-1-5-307,-1 1-1,1-1 1,0 1 0,0-1-1,0 0 1,1 0-1,-1 0 1,0 0 0,1 1-1,0-2 1,-1 1-1,1 0 1,0 0 0,0 0-1,0-1 1,0 1-1,0-1 1,0 0 0,0 0-1,0 0 1,4 2-1,1-2 39,0 0 1,0 0-1,0 0 0,1-1 0,13 0 0,1-1-11,-16 1-188,0-1 1,0 1-1,0-1 0,0 0 1,0-1-1,0 1 1,0-1-1,-1 0 0,1-1 1,-1 1-1,1-1 1,-1 0-1,0-1 1,0 1-1,0-1 0,-1 0 1,1 0-1,-1-1 1,0 1-1,0-1 0,5-8 1,-8 11-7,-1 0 0,1 0 0,0 0 0,0 0 0,-1 0 0,1 0 0,-1 0 0,0 0-1,0 0 1,0 0 0,0 0 0,0 0 0,0 0 0,0 0 0,0 0 0,-1 0 0,0 0 0,1 0 0,-1 0 0,0 0 0,0 0 0,0 0 0,0 0 0,0 0 0,0 1 0,0-1 0,-3-2 0,-2-3 81,-1 1 1,0 0-1,0 0 1,-12-8-1,17 13-91,-20-11 135,-1 0 1,0 2-1,0 1 0,-34-9 1,34 11-50,6 2-70,1 0 1,-1 2-1,0 0 0,0 1 0,-22-1 0,38 3-264,2 4-913,0 0 581,-1 0 1,0 0-1,1 0 1,-1 0 0,0-1-1,-2 9 1,1 0-1656,1-11 2057,0-1 1,0 1 0,0-1-1,0 1 1,0 0-1,0-1 1,0 1-1,0-1 1,0 1-1,0-1 1,0 1-1,0 0 1,0-1-1,1 1 1,-1-1 0,0 1-1,0-1 1,1 1-1,-1-1 1,0 1-1,1-1 1,-1 1-1,0-1 1,1 0-1,-1 1 1,1-1 0,-1 0-1,1 1 1,-1-1-1,1 0 1,-1 1-1,2-1 1,41 3-8171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36.8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326 1 11477,'0'0'6104,"-31"32"-3092,-101 107-472,117-122-1877,1 2-1,-13 19 0,23-30-277,-1 1 1,1 0-1,1 0 1,-4 13-1,3 14 632,5-26-892,2 6-42,-1-14-76,0-1 1,1 1 0,-1-1-1,0 0 1,1 0 0,-1 0 0,1 0-1,-1 0 1,1 0 0,0-1 0,-1 1-1,1-1 1,0 0 0,-1 0-1,1 0 1,5-1 0,44-5 45,-41 2-51,-1 0 0,1 0 0,-1-1 0,0 0 0,0-1 0,16-12 0,52-49-158,-71 61 124,127-132-1176,-115 116 1184,-16 50 1267,-3 47-306,-6 188 1360,2-226-2140,-1 0 0,-2 0 0,-2 0 0,-1-1-1,-15 35 1,2-16-48,-52 87 0,63-123-99,0 0 0,-2-1 0,0-1 0,-1 0 0,-1 0 1,-1-2-1,-27 20 0,42-33-10,0 0 0,0-1 0,0 1 0,-1-1 0,1 0 0,-1 0 0,1 0 0,-1 0 0,1 0 0,-1-1 0,0 1 0,1-1 0,-1 1 0,0-1 0,1 0 0,-1 0 0,0-1 0,1 1 0,-1 0 0,0-1 0,1 1 0,-1-1 0,1 0 0,-1 0 0,1 0 0,-1 0 0,1-1 0,0 1 0,-1-1 0,1 1 0,0-1 0,-3-3 0,-3-4 0,0 0 0,1-1 0,0 0 0,0-1 0,-7-17 0,13 26 0,-11-21-423,1-2 0,1 1 0,1-2 1,1 1-1,-6-36 0,12 49 106,1 1 1,0-1 0,0 1-1,2-1 1,-1 0-1,1 1 1,1-1 0,0 1-1,1 0 1,0-1-1,1 1 1,0 0-1,0 1 1,12-20 0,-2 10-2526,29-31 1,31-26-4987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37.23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57 1 11685,'0'0'3738,"0"26"1683,1 5-3941,1-3-180,-2 0-1,-1 1 0,-9 52 1,6-67-815,0 0 1,-1-1-1,-7 15 1,-7 24 253,14-48-632,15-26-326,25-26-105,2 1 1,79-75-1,-98 110 164,-17 12 160,-1 0 1,1-1-1,-1 1 1,0 0-1,1 0 1,-1 0 0,1 0-1,-1 0 1,1 0-1,-1 0 1,0 0-1,1 0 1,-1 0-1,1 0 1,-1 0-1,1 0 1,-1 0-1,0 0 1,1 0-1,-1 0 1,1 1-1,-1-1 1,0 0-1,1 0 1,-1 1-1,0-1 1,1 0-1,-1 0 1,0 1-1,1-1 1,-1 0-1,0 1 1,1-1-1,-1 0 1,0 1-1,0-1 1,0 1-1,1-1 1,-1 0-1,0 1 1,0-1 0,0 1-1,0-1 1,0 1-1,0-1 1,0 1-1,0 0 19,21 50 701,-9-23 179,14 47 0,-2-14-333,-23-54-633,-1-5-387,1-7-2349,21-63-7461,7 10-423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3:37.56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206 1 12438,'0'0'13742,"30"18"-11514,95 64-956,-115-76-1080,-1 0 0,0 0 0,0 2 0,-1-1 0,1 1 0,-2 0 0,13 17 0,-12-15-95,-3-2-21,0 0 1,0 1-1,-1-1 1,0 1-1,-1 0 1,1 0-1,-2 0 1,1 1-1,-1-1 1,0 14-1,0 9 231,-5 60-1,2-84-306,0 0 0,0 0 0,-1 0 0,0-1 0,-1 1 0,0-1 0,0 1 0,-5 7 0,-41 57 0,36-56 0,-216 257 0,84-109 0,125-140 0,13-21 18,7-13 1,4-19-188,-3 28 152,16-76-5621,-15 34-2870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9.6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1 5106,'0'0'13113,"-3"20"-11654,-4 12-866,2-6 148,1 1 1,-2 35 0,4-19 936,4 64 0,-1-105-1688,0 1 1,-1-1-1,1 0 1,0 0-1,0 0 1,0 0 0,1 0-1,-1 0 1,0 0-1,1 0 1,-1 0-1,1-1 1,0 1-1,0 0 1,-1-1-1,1 0 1,0 1-1,0-1 1,0 0-1,0 0 1,1 0-1,-1 0 1,0-1-1,0 1 1,4 0 0,-1 1-183,1-1 0,-1 0 0,0-1-1,1 1 1,-1-1 0,1 0 0,-1 0 0,0-1 0,1 1 0,7-3 0,-10 2-50,-1-1 0,-1 1-1,1 0 1,0-1 0,0 1-1,0-1 1,-1 1 0,1-1-1,-1 0 1,1 0 0,-1 0-1,0 0 1,1 0-1,-1 0 1,0 0 0,1-4-1,10-38-6519,-11 11-86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0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8 4114,'0'0'7665,"-3"19"-4939,-1 7-1809,-3 28 255,5 6 2371,3-59-3522,0 0 0,-1 0 0,1 0 0,0 1-1,0-1 1,0 0 0,0-1 0,0 1 0,0 0 0,0 0 0,0 0-1,1 0 1,-1-1 0,0 1 0,0-1 0,1 1 0,-1-1 0,0 1-1,1-1 1,-1 0 0,0 0 0,1 1 0,-1-1 0,0 0-1,1 0 1,-1-1 0,1 1 0,-1 0 0,0 0 0,1-1 0,-1 1-1,0 0 1,1-1 0,-1 0 0,0 1 0,0-1 0,2-1 0,-1-1 13,0 0 0,-1 0 0,0 0 0,0-1 0,0 1 0,0 0 0,0-1 0,0 1 0,-1 0 0,0-6 1,0-43 432,-1 24-341,1 25-106,0-1-1,-1 1 1,1 0-1,-1-1 1,1 1-1,-1 0 1,0 0-1,0 0 1,-3-6-1,3 8 66,1 0-1,-1 0 1,0-1-1,0 1 0,0 0 1,0 0-1,0 0 0,0 0 1,-1 0-1,1 0 0,0 1 1,0-1-1,-1 0 0,1 0 1,-1 1-1,1-1 0,0 1 1,-1 0-1,1-1 0,-1 1 1,1 0-1,-1 0 0,-2 0 1,4 0 488,-21 1-146,8 12-1483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0.3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1 1 3826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0.6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63 3826,'28'4'2290,"46"13"1,-72-16-2037,0 0 0,0 0 1,-1 0-1,1 1 0,0-1 1,-1 0-1,1 1 0,-1-1 1,1 0-1,-1 1 0,0 0 1,0-1-1,1 1 0,-1 0 1,0 0-1,-1 0 0,1-1 1,0 1-1,-1 0 1,1 0-1,-1 0 0,1 0 1,-1 0-1,0 0 0,0 5 1,1 1 674,0-5-611,11 45 3359,-11-45-3473,0 0 1,0-1-1,0 1 0,0-1 1,0 0-1,1 1 0,-1-1 1,1 0-1,0 0 0,0 0 1,0 0-1,0 0 0,0 0 1,0-1-1,4 4 0,-5-5-216,0 0 0,0 1 0,0-1 0,0 0 0,0 0 0,0 0-1,0 0 1,1 0 0,-1 0 0,0 0 0,0 0 0,0 0 0,0 0 0,0 0-1,0-1 1,0 1 0,0 0 0,0-1 0,0 1 0,0-1 0,0 1 0,0-1 0,-1 0-1,1 1 1,0-1 0,0 0 0,0 0 0,-1 1 0,2-3 0,16-26-429,-14 21 365,5-10-194,17-26-41,-25 42 241,1 1 1,-1-1 0,1 0 0,-1 1-1,1-1 1,-1 1 0,1 0 0,0-1-1,0 1 1,0 0 0,-1 0 0,1 0-1,0 0 1,0 1 0,0-1 0,1 0-1,-1 1 1,0 0 0,2-1 0,-3 2 74,0-1 1,0 0 0,-1 1 0,1-1-1,0 1 1,0 0 0,-1-1-1,1 1 1,0 0 0,-1-1 0,1 1-1,-1 0 1,1 0 0,-1-1-1,1 1 1,-1 0 0,1 0 0,-1 0-1,0 0 1,1 0 0,-1 0-1,0 0 1,0 1 0,6 26 736,-5-25-621,9 57 1026,-10-60-1145,0 0-1,0 0 1,0 0-1,0 1 0,1-1 1,-1 0-1,0 0 1,0 0-1,0 0 1,0 0-1,0 0 0,0 1 1,1-1-1,-1 0 1,0 0-1,0 0 0,0 0 1,0 0-1,1 0 1,-1 0-1,0 0 1,0 0-1,0 0 0,0 0 1,1 0-1,-1 0 1,0 0-1,0 0 1,0 0-1,0 0 0,1 0 1,-1 0-1,0 0 1,0 0-1,0 0 0,0 0 1,1 0-1,-1 0 1,0-1-1,0 1 1,0 0-1,0 0 0,0 0 1,0 0-1,1 0 1,-1 0-1,0-1 1,0 1-1,0 0 0,9-8-133,1-11 166,0 1 0,-2-1 0,9-26 0,-17 43 20,1-1 0,0 1 0,-1-1 0,0 1-1,1-1 1,-1 0 0,0 1 0,-1-1 0,1 1 0,0-1 0,-1 0 0,1 1-1,-1-1 1,0 1 0,0-1 0,0 1 0,0 0 0,0-1 0,0 1 0,-1 0-1,-2-3 1,-18-14-2068,-4 4-6262,15 8-774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0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1 9476,'0'0'15074,"-25"29"-13884,-85 100-235,99-117-853,2 1 0,-1 1 0,2 0 0,0 0 0,0 0 0,2 1 0,0 0 0,0 1 0,1-1 0,1 1 0,1 0 0,0 0 1,1 0-1,1 1 0,1 17 0,-1-33-105,1 1 1,0-1-1,0 1 1,0-1-1,0 1 1,0-1-1,1 1 1,-1-1 0,0 1-1,1-1 1,-1 0-1,1 1 1,-1-1-1,1 0 1,0 1-1,-1-1 1,1 0-1,0 0 1,0 1 0,0-1-1,0 0 1,0 0-1,2 1 1,-1-1-10,1 0 1,0 0-1,0-1 1,0 1-1,0-1 0,0 1 1,0-1-1,0 0 1,3 0-1,0-1 5,2 1-20,0 0 0,-1-1 0,1 0 0,0-1-1,-1 0 1,1 0 0,-1 0 0,0-1 0,0 0 0,0-1 0,9-5-1,-5 1-31,-1 0-1,0 0 1,-1-1-1,0 0 0,0 0 1,9-14-1,0-7-126,0 1-1,-2-2 1,-1 0-1,12-38 1,-14 20 271,-10 40 1638,-3 41-658,0 547 1624,1-551-2670,1 0 0,1 0-1,2 0 1,14 50 0,-14-56-34,-4-18-141,0 1-1,0-1 1,1 0-1,-1 1 0,1-1 1,0 0-1,4 7 0,-5-10-1206,-1-9-7932,-3-11 939,-7-6-3489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32.7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9188,'0'0'12419,"0"36"-10706,0 233 1702,-1-181-2438,3 108 124,-1-191-1086,-1-1 0,1 1 0,0-1-1,0 0 1,1 1 0,-1-1 0,1 0 0,0 0 0,0 0-1,0 0 1,3 3 0,-4-6-18,0 0 1,0 0-1,0 0 0,0 0 1,0 0-1,0-1 0,0 1 0,0 0 1,0-1-1,0 1 0,0 0 1,0-1-1,0 0 0,1 1 1,-1-1-1,0 0 0,0 1 1,2-1-1,-1 0-8,0-1 0,0 1 1,0-1-1,0 1 0,0-1 0,-1 0 1,1 1-1,0-1 0,0 0 0,-1 0 1,1 0-1,-1-1 0,1 1 0,-1 0 1,3-3-1,16-19-21,-2-1 0,0 0-1,19-38 1,23-32-143,-3 25-164,-57 68 326,1 0 0,0 0 0,-1 0 0,1 1 0,-1-1 0,1 0 0,0 1 0,0-1 0,-1 1 0,1-1 0,0 0 0,0 1 0,0 0 0,0-1 0,-1 1 0,1 0 0,0-1 0,0 1 0,0 0 0,0 0 0,0 0 0,0-1 0,0 1 0,0 0 0,0 1 0,0-1 0,0 0 0,0 0 0,0 0 0,0 0 0,0 1 0,-1-1 0,1 0 0,0 1 0,0-1 0,0 1 0,0-1 0,-1 1 0,1 0 0,0-1 0,0 1 0,0 1 0,3 3-43,0 1-1,0-1 1,-1 1-1,0 0 0,3 8 1,0-3 167,14 37 359,-13-29-70,18 32 0,-23-49-387,-1 1 1,1-1-1,-1 0 1,1 0 0,0 0-1,0 0 1,0 0-1,0-1 1,0 1-1,0 0 1,1-1 0,-1 0-1,1 1 1,-1-1-1,1 0 1,-1 0-1,1-1 1,-1 1 0,1 0-1,0-1 1,-1 0-1,1 1 1,0-1-1,0 0 1,-1 0 0,1-1-1,0 1 1,5-2-1,-3 1 17,0-1 0,0 0 0,0 0 0,0-1-1,0 0 1,0 1 0,-1-1 0,1-1 0,-1 1 0,0-1-1,0 1 1,0-1 0,3-5 0,4-8 51,-1 0 0,0-1 0,-1 0 0,11-37 0,18-80-51,-32 84-455,-6 50 159,0 17-12890,0-13 10747,0 21-10004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1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 6067,'0'0'12688,"10"8"-11834,35 27-195,-39-31-562,0 0-1,1-1 1,0 1 0,0-1 0,0 0 0,11 2-1,-13-4-76,-1 1 0,1-1-1,-1 1 1,0 0-1,1 0 1,-1 0 0,5 4-1,-7-4 75,-1-1-1,1 1 0,-1 0 0,0 0 0,1 0 0,-1 0 0,0 0 0,0 0 1,0 1-1,0-1 0,-1 0 0,1 0 0,-1 1 0,1-1 0,-1 0 0,0 1 1,0-1-1,0 5 0,-2 44 1704,-14 76 1,8-75-989,-2 79 0,10-78-737,0-52 574,-7-1 143,-66 2-1265,60-1-726,1 1 0,0 0-1,-24 7 1,-1 6-4302,2-11-3454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2.6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21 5699,'0'0'12693,"0"17"-11244,0 51-150,-1-64-1148,1 0 1,0-1-1,0 1 0,0 0 0,0 0 0,1 0 0,0 0 0,-1 0 0,1 0 0,1 0 1,-1-1-1,3 7 0,-4-10-141,7 6 787,-4-15-409,-2-10-210,-1-117 593,0 133 2174,0 6-2827,-1 0 0,1 0 0,-1 0 0,1 0 0,0 0-1,0 0 1,1 0 0,0 4 0,-1 5 32,0 11-40,-1-14-62,1 1-1,0-1 0,0 1 0,1-1 0,0 0 0,1 0 1,0 1-1,0-1 0,6 13 0,-2-9-69,-5-11-32,-1 1 0,1-1 0,0 0-1,0 0 1,0 0 0,0 0 0,1 0 0,-1 0-1,0-1 1,1 1 0,0 0 0,-1 0-1,1-1 1,2 2 0,-3-2-151,0-1 1,0 1-1,0-1 0,0 1 1,-1 0-1,1-1 1,0 1-1,0 0 0,-1-1 1,1 1-1,-1 0 0,1 0 1,-1 0-1,1-1 0,-1 1 1,1 0-1,-1 0 1,0 0-1,1 0 0,-1 2 1,2 15-5880,-2 8-2714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3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186 223 4210,'0'0'3271,"-3"-21"-182,2 2-2299,1 9-474,-1 1 0,0 0 0,0 0 0,-1 0 0,0 0 0,0 0 0,-1 0 0,0 1 0,-1-1 0,0 1 0,0 0 0,-7-11 0,6 12 303,0 1 0,-1 0 0,0-1 0,0 2 0,0-1 0,-11-6 0,16 11-479,0 0 0,0 0 0,-1 0 0,1 0 0,-1 1 0,1-1 0,-1 1 0,1-1 1,-1 1-1,1 0 0,-1-1 0,0 1 0,1 0 0,-1 0 0,1 0 0,-1 0 0,1 0 1,-1 0-1,0 1 0,1-1 0,-1 1 0,1-1 0,-1 1 0,1-1 0,-1 1 0,1 0 1,0-1-1,-1 1 0,1 0 0,0 0 0,0 0 0,-1 0 0,1 1 0,0-1 0,0 0 0,0 0 1,0 1-1,0-1 0,1 0 0,-2 4 0,-5 10 1,1 0 1,0 0-1,2 1 1,0 0-1,0 0 0,2 0 1,0 1-1,0-1 1,3 32-1,-1-46-140,1 0 0,-1 0 1,1 0-1,0 0 0,-1-1 0,1 1 0,0 0 1,0 0-1,0-1 0,1 1 0,-1-1 1,0 1-1,0-1 0,1 1 0,-1-1 0,4 2 1,33 23-19,-24-17 13,5 3-3,-12-8 0,0 0 1,0 0 0,-1 0 0,1 1-1,-1-1 1,-1 2 0,1-1-1,-1 1 1,1 0 0,-2 0 0,7 10-1,-10-15 63,-1 1 1,0 0-1,0 0 0,0-1 0,-1 1 0,1 0 1,0 0-1,0-1 0,-1 1 0,1 0 0,-1-1 0,0 1 1,1 0-1,-1-1 0,0 1 0,0-1 0,0 1 1,0-1-1,0 0 0,-1 1 0,1-1 0,0 0 0,0 0 1,-1 0-1,1 0 0,-1 0 0,1 0 0,-1 0 1,1 0-1,-4 0 0,-1 2-173,0 0-1,0-1 1,1 1 0,-1-1-1,-1-1 1,1 1 0,-12 0-1,17-2-74,1 0 0,-1 0 0,0 0 0,0 0 0,0 0 0,0 0 0,0 0 0,1 0 0,-1-1 0,0 1 0,0 0 0,0 0 0,0-1 0,1 1 0,-1-1 0,0 1 0,1-1 0,-1 1 0,0-1 0,1 1 0,-1-1 0,0 0 0,1 1 0,-1-1 0,1 0 0,-1 1 0,1-1 0,-1-1 0,-2-27-7202,3 22 6126,0-21-5570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3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0 560,'0'0'15309,"-2"17"-12796,-12 113 1315,11-101-2787,1 1-1,2 48 1,0-69-997,1-1 0,0 1-1,1-1 1,0 0 0,0 1 0,1-1 0,0 0-1,0-1 1,1 1 0,0 0 0,1-1 0,-1 0-1,12 13 1,-7-14-1236,-3-3-3299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4.3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6259,'0'0'13590,"11"0"-13254,9 0 241,1 0 47,4 0-96,1 0-448,0 0-80,-11 0-160,-5 7-816,-4-7-945,-1 0-1889,-5 6-1841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4.6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6067,'0'0'11042,"0"5"-10300,-1-4-710,1 0 1,0 0 0,0 0-1,-1 0 1,1-1-1,0 1 1,0 0 0,0 0-1,0 0 1,1 0-1,-1 0 1,0 0-1,0 0 1,0-1 0,1 1-1,-1 0 1,0 0-1,1 0 1,-1 0 0,1-1-1,-1 1 1,1 0-1,-1 0 1,1-1-1,0 1 1,-1-1 0,2 2-1,1-1 63,-1 0-1,1 0 1,0 0 0,0 0-1,-1-1 1,1 1-1,0-1 1,0 0 0,0 0-1,3 0 1,15 1-303,23-1 1345,-25-4-4119,-5-7-5165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5.0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 7459,'0'0'10493,"-4"23"-9239,0 1-892,-1 10 264,1 0 1,0 43-1,4 90 1548,0-167-2198,0 0-1,0 0 0,0 1 1,0-1-1,0 0 0,0 0 0,0 1 1,0-1-1,0 0 0,0 0 1,0 1-1,0-1 0,0 0 1,0 0-1,0 0 0,0 1 0,0-1 1,0 0-1,1 0 0,-1 1 1,0-1-1,0 0 0,0 0 0,0 0 1,0 0-1,1 1 0,-1-1 1,0 0-1,0 0 0,0 0 0,1 0 1,-1 0-1,0 0 0,0 1 1,0-1-1,1 0 0,-1 0 0,0 0 1,0 0-1,1 0 0,-1 0 1,1 0-1,11-6-735,11-16 227,-15 13 528,-6 6 10,0 0 0,0 0 0,0 1-1,1-1 1,-1 1 0,1-1 0,-1 1-1,1 0 1,0 0 0,0 0 0,0 0-1,0 1 1,1-1 0,-1 1 0,0 0-1,1 0 1,-1 0 0,1 0 0,6 0-1,-8 1 65,0 1-1,0-1 1,0 1-1,0 0 1,-1-1-1,1 1 0,0 0 1,0 0-1,-1 1 1,1-1-1,0 0 1,-1 0-1,1 1 0,-1-1 1,0 1-1,0 0 1,1-1-1,0 3 1,22 37 1092,-19-32-883,-3-5-188,2 7 60,-4-9-702,0-20-6712,0-13 1741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5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7716,'0'0'12901,"77"20"-12164,-46-20-353,-1 0-384,1 0-320,5-14-1809,-10 8-3362,-16-1-3169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5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5507,'0'0'13926,"0"77"-13686,10-64-240,-5-6-320,11 0-2481,-6 0-2626,0 0-5314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5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1 4274,'0'0'14380,"-17"19"-12862,-54 67 61,64-79-1293,1 1 0,0 0-1,0 1 1,1-1 0,0 1 0,1 0-1,0 0 1,0 1 0,-3 14 0,6-17-6,14-6-798,-9-1 454,1-1 0,-1-1-1,1 1 1,-1 0 0,1-1 0,-1 0-1,0 0 1,0-1 0,0 1 0,0-1-1,0 1 1,-1-1 0,1 0-1,-1-1 1,5-5 0,-3 4-56,1 0-1,-1 0 1,1 1 0,0-1-1,10-5 1,-15 10 113,0 0-1,0-1 1,0 1-1,0 0 1,0-1-1,0 1 1,-1 0-1,1 0 1,0 0-1,0 0 1,0 0-1,0 0 1,0 0-1,0 0 1,0 0-1,0 1 1,0-1-1,0 0 1,0 0-1,-1 1 1,1-1 0,0 1-1,0-1 1,0 1-1,-1-1 1,1 1-1,0-1 1,0 1-1,-1 0 1,1-1-1,-1 1 1,1 0-1,-1 0 1,1 0-1,0 0 1,11 32 551,-11-28-408,10 40 688,-2 0 0,-2 1-1,-2 1 1,-1 62 0,-4-98-1476,0-19-1715,0-31-1182,2 7 524,1 0 1,12-47-1,1-15-3490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32.9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8148,'0'0'14102,"65"69"-13574,-52-60-367,-7 0-113,1-9-32,-7 8-16,0 10-5699,0-1 961,0 1-2177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5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0 1 10293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6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 10293,'32'-11'857,"1"2"0,34-5 1,-66 14-774,0 0 0,0 0 1,0 0-1,0 0 1,-1 0-1,1 0 1,0 0-1,0 0 0,0 1 1,0-1-1,0 0 1,-1 1-1,1-1 1,0 0-1,0 1 0,0-1 1,-1 1-1,1-1 1,0 1-1,-1-1 0,1 1 1,0 0-1,-1-1 1,1 1-1,-1 0 1,1 0-1,-1-1 0,1 1 1,-1 0-1,0 0 1,1 0-1,-1-1 1,0 1-1,0 0 0,0 0 1,1 0-1,-1 1 1,-4 37 2414,2-23-1627,1 171 6862,14-196-8537,-1-1 613,8-5-365,32-20 0,-51 34 520,0 0 0,0 1 0,1-1 0,-1 1 0,0-1 0,1 1 0,-1-1 0,0 1 0,1 0 0,-1-1 0,0 1-1,1 0 1,-1 0 0,1 0 0,-1 0 0,0 0 0,1 1 0,-1-1 0,0 0 0,1 1 0,-1-1 0,0 1-1,1-1 1,-1 1 0,0-1 0,0 1 0,1 0 0,-1 0 0,0 0 0,1 1 0,2 3 244,0 0 1,-1 0-1,1 0 0,-1 0 1,4 11-1,-2-6 76,-3-4-107,0 0-1,0-1 1,0 1-1,-1 0 1,0 0-1,0 0 1,0 0 0,-1 8-1,0-14-203,0 1 0,1-1-1,-1 0 1,0-1 0,0 1 0,0 0 0,1 0-1,-1 0 1,0 0 0,0 0 0,1 0 0,-1 0-1,0 0 1,0 0 0,0 0 0,1 0 0,-1-1-1,0 1 1,0 0 0,0 0 0,0 0 0,1 0-1,-1-1 1,0 1 0,0 0 0,0 0-1,0 0 1,0 0 0,0-1 0,1 1 0,-1 0-1,0 0 1,0-1 0,0 1 0,0 0 0,0 0-1,0 0 1,0-1 0,0 1 0,0 0 0,0 0-1,0-1 1,0 1 0,0 0 0,0 0 0,0 0-1,-1-1 1,1 1 0,0 0 0,0-1-1,0-94-11052,0 47 4020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6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7892,'0'0'11135,"17"0"-9899,139 0 631,-83 0 1671,-73 35-812,0-4-2031,0 7 24,5 50 0,-4-78-665,1 1-1,0-1 1,1 0-1,0 0 1,0 0-1,1 0 1,1 0-1,0-1 1,9 14-1,-13-22 11,-1 0-1,1 1 1,0-1-1,0 0 1,0 0-1,-1 1 1,1-1-1,0 1 0,-1-1 1,1 0-1,-1 1 1,0-1-1,1 1 1,-1-1-1,0 1 1,0-1-1,0 1 1,0-1-1,0 1 1,-1-1-1,1 1 1,0-1-1,-1 1 1,0 2-1,-1-2-41,1 1 1,-1-1-1,0 0 1,0 0-1,0 1 1,0-1-1,0-1 1,-1 1-1,1 0 1,-1-1-1,1 1 1,-4 1-1,-5 2-98,-1-1 1,1 0-1,-1-1 0,0 0 1,-18 2-1,27-5-196,0 1 0,-1-1 0,1 0 0,0 0 0,-1 0 0,1-1 1,0 1-1,-1-1 0,1 0 0,0 0 0,0 0 0,-5-2 0,5 1-464,0 0 0,0 0 1,0-1-1,1 0 0,-1 1 0,0-1 0,1 0 0,0 0 0,0 0 0,-2-4 1,-17-28-10359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9.5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0 2049,'0'0'5346,"-16"63"-5298,11-63-80,5 6-400,-5 8-1201,-5 7-1600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00.9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1690 5442,'-47'110'3530,"37"-88"16314,10-23-19814,0 1 0,0-1 0,0 1 0,0-1 1,-1 1-1,1-1 0,0 1 0,0-1 0,0 1 0,0-1 0,0 1 1,1-1-1,-1 1 0,0-1 0,0 1 0,0-1 0,0 1 0,1-1 0,-1 1 1,0-1-1,0 1 0,1-1 0,-1 1 0,0-1 0,1 1 0,0-1 1,5-6 43,1 1 1,0 0 0,1 1 0,15-10 0,0 0-15,57-37 135,18-14-21,-51 25 286,42-48 1,12-11-267,-84 87-217,33-20 0,-13 10 45,67-38 84,-64 39-64,57-41-1,141-91 50,-170 115-35,-40 20-36,40-34 0,-44 32-3,51-32 1,-21 18 1,-1-2 0,-2-3 1,54-55-1,-13 26 0,30-35-3,-39 40-16,15-22 16,-84 75-19,11-10 22,-13 7-19,-2 1 0,18-11 4,-24 20-4,0 0-1,1 0 1,-1 1 0,1-1 0,6-2-1,-6 0 3,-5 5-1,1 1-1,-1-1 0,0 1 1,1-1-1,-1 1 1,1 0-1,-1-1 0,1 1 1,-1-1-1,1 1 1,-1 0-1,1-1 0,-1 1 1,1 0-1,-1 0 1,1-1-1,-1 1 0,1 0 1,-1 0-1,1 0 1,0 0-1,-1 0 0,1-1 1,-1 1-1,1 0 1,0 1-1,-1-1 0,2 0 1,19-29 4,1 1 4,-20 25-7,0-1-1,0 1 0,1 0 1,-1 0-1,1 0 0,-1 0 1,1 0-1,0 1 0,0-1 1,0 1-1,1-1 0,3-1 1,2 3 0,-3 1 6,0-16-18,20-8-4,-22 22 22,-4 2-18,0-24-8373,0-14 4616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36.3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1740 21 3265,'0'0'16757,"-2"-3"-14910,0 0-1760,2 2 213,-1 0 1,0 0-1,1 0 1,-1 0-1,0 0 1,1 1-1,-1-1 1,0 0-1,0 0 1,0 0-1,0 1 1,0-1-1,0 1 1,0-1-1,0 1 1,0-1-1,0 1 1,0-1-1,0 1 1,-3-1 2726,4 19-2911,2 0 0,0 0 0,1-1 0,10 32 0,30 66 707,-4-10-452,-15-22-371,-5 2 0,-3 0 0,8 120 0,-14 264 0,-10-370 0,39 378 0,-37-463 0,14 330 0,-11-133 0,1 334 0,-8-328 0,0-169 0,-3-1 0,-18 77 0,-3 22 0,15 38 0,-3 21 0,-17 18 0,26-182 0,4-29 0,0 1 0,-1-1 0,0 0 0,-1 1 0,0-1 0,-7 16 0,-62 123 0,-6 12 0,50-117 0,-61 77 0,40-59 0,14-26 0,27-30 0,0 1 0,1-1 0,-9 13 0,8-10 0,0-1 0,0 0 0,-1-1 0,-18 15 0,-15 15 0,22-19 0,15-16 0,1 0 0,0 0 0,-1 1 0,2-1 0,-1 1 0,-3 6 0,1-3 0,-1 1 0,0-1 0,-1 0 0,-15 13 0,8-7 0,-6 6 0,-1-1 0,-1-1 0,-48 30 0,-102 55 0,78-45 0,-53 45 0,-21 8 0,168-105 0,1-5 0,0 0 0,0 0 0,-1 0 0,1 0 0,0 0 0,0 0 0,-1 0 0,1-1 0,0 1 0,-1 0 0,1 0 0,-1 0 0,1 0 0,-1 0 0,0-1 0,1 1 0,-1 0 0,0-1 0,0 1 0,1 0 0,-1-1 0,0 1 0,0-1 0,0 1 0,0-1 0,0 1 0,1-1 0,-3 1 0,-15 11 0,4 5 0,-1-2 0,-1 0 0,0-1 0,-1-1 0,-29 18 0,8-6 0,19-11 0,0-1 0,-1-2 0,-1 0 0,-28 11 0,22-9 0,21-12 0,1 0 0,3 4 0,-5-3 0,4 3 0,0-1 0,-1 0 0,0-1 0,0 1 0,0-1 0,0 1 0,-6 2 0,-11 10 0,14-10 0,0 0 0,-1 0 0,1-1 0,-1 0 0,0 0 0,-9 3 0,12-2 0,3 0 0,-1-6 0,2-6 0,1-1 0,2-22 0,1 0 0,1 0 0,1 0 0,18-54 0,-12 48 0,12-70 0,-21 86 0,-2 19 0,-1-1 0,1 1 0,0 0 0,0-1 0,0 1 0,0 0 0,0-1 0,0 1 0,0 0 0,0-1 0,1 1 0,-1 0 0,0-1 0,0 1 0,0 0 0,0-1 0,0 1 0,1 0 0,-1-1 0,0 1 0,0 0 0,0-1 0,1 1 0,-1 0 0,0 0 0,0 0 0,1-1 0,-1 1 0,0 0 0,1 0 0,-1 0 0,0-1 0,1 1 0,-1 0 0,0 0 0,1 0 0,-1 0 0,0 0 0,1 0 0,-1 0 0,0 0 0,1 0 0,-1 0 0,0 0 0,1 0 0,-1 0 0,1 0 0,-1 0 0,0 0 0,1 0 0,-1 0 0,0 1 0,1-1 0,-1 0 0,0 0 0,0 0 0,1 1 0,-1-1 0,1 1 0,-1 0 0,1-1 0,-1 1 0,0 0 0,0 0 0,1 0 0,-1 0 0,0-1 0,0 1 0,0 0 0,0 0 0,0 0 0,0 0 0,0 0 0,0-1 0,0 1 0,0 0 0,0 0 0,-1 0 0,1 1 0,-1 0 0,-1 29 0,-1 0 0,-1-1 0,-16 57 0,-6 28 0,25-97 0,-1-1 0,3 27 0,0-8 0,0-26 0,5-7 0,-2-4 0,41 1 0,0-1 0,54-10 0,-42 3 0,1 3 0,66 3 0,-122 2 0,-1-1 0,1 1 0,-1 0 0,1 0 0,-1-1 0,1 1 0,-1 0 0,1-1 0,-1 0 0,0 1 0,1-1 0,-1 0 0,0 0 0,1 1 0,-1-1 0,2-2 0,2-1 0,-5 3 0,0 1 0,0 0 0,0 0 0,1 0 0,-1 0 0,0 0 0,0 0 0,0 0 0,0-1 0,0 1 0,0 0 0,0 0 0,0 0 0,0 0 0,0 0 0,0-1 0,0 1 0,0 0 0,0 0 0,0 0 0,0 0 0,0-1 0,0 1 0,0 0 0,0 0 0,0 0 0,0 0 0,0 0 0,0-1 0,0 1 0,0 0 0,0 0 0,0 0 0,0 0 0,0 0 0,-1 0 0,1-1 0,0 1 0,0 0 0,0 0 0,0 0 0,0 0 0,0 0 0,0 0 0,-1 0 0,1 0 0,0 0 0,0 0 0,0 0 0,0 0 0,0-1 0,-1 1 0,1 0 0,0 0 0,0 0 0,0 0 0,0 0 0,-1 0 0,1 0 0,0 0 0,0 1 0,0-1 0,0 0 0,0 0 0,-1 0 0,1 0 0,0 0 0,0 0 0,-4 0-28,0 1 1,0-1-1,0 1 1,0 0-1,0 0 1,0 1-1,-5 2 0,-19 5-2835,-24-1-6219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3.7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7187,'0'0'15589,"2"20"-14405,35 221 2831,-23-108-2483,8 46-452,-21-170-1067,-1-8-14,0 0 0,0 0-1,1 0 1,-1 0 0,0 0 0,0 0-1,0 0 1,1 0 0,-1 0-1,1 0 1,-1 0 0,1 0-1,-1 0 1,1 0 0,-1 0-1,1 0 1,0 0 0,0-1-1,0 2 1,1-1-47,-2-19-1825,0-24-344,-2-77-6125,-6 56 1613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4.2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10853,'0'0'12032,"20"-1"-11450,124-4 210,-132 5-728,0 1 0,-1 0 0,23 6 0,-29-5-19,1-1-1,-1 1 1,0 0-1,0 0 0,-1 0 1,1 1-1,0 0 0,-1 0 1,0 0-1,6 5 0,-7-3 141,0 0-1,0 0 0,0 1 1,-1-1-1,0 1 0,0 0 1,-1 0-1,1 0 0,-1-1 1,0 1-1,-1 0 0,1 0 0,-1 0 1,-2 12-1,2-7 58,0 1-169,-1-1 0,0 1 0,0-1 1,-1 0-1,-1 0 0,0 0 0,-1 0 0,0 0 0,-9 17 0,-4 6-26,10-21-17,0 1 0,0-1 0,-1 0 1,-16 17-1,21-28-20,3-1-10,-1 0 1,0-1 0,1 1-1,-1-1 1,0 1 0,1 0-1,-1 0 1,1-1 0,-1 1-1,1 0 1,-1 0 0,1 0 0,-1 0-1,1 0 1,0 0 0,0-1-1,0 1 1,-1 0 0,1 0-1,0 0 1,0 0 0,0 0-1,0 0 1,0 0 0,0 0 0,1 0-1,-1 1 1,1-1-9,-1-1-1,0 1 1,1 0 0,-1-1-1,1 1 1,-1-1-1,1 1 1,-1-1 0,1 1-1,0-1 1,-1 1 0,1-1-1,0 1 1,-1-1 0,1 0-1,0 1 1,-1-1 0,1 0-1,0 0 1,0 0 0,-1 1-1,1-1 1,0 0-1,0 0 1,-1 0 0,1 0-1,0 0 1,0 0 0,-1-1-1,1 1 1,0 0 0,0 0-1,-1 0 1,2-1 0,32-7-318,-34 8 325,20-4 8,-1 0 0,1 2 0,0 0 0,28 1 0,-46 1 5,0 1 1,0-1 0,0 0 0,0 1-1,0 0 1,0-1 0,0 1 0,0 0-1,0 0 1,-1 0 0,1 0 0,0 0-1,-1 0 1,1 1 0,0-1 0,-1 0-1,0 1 1,1-1 0,-1 1 0,0 0-1,0 0 1,0-1 0,0 1 0,0 0-1,0 0 1,0 0 0,-1 0-1,1 0 1,0 3 0,1 6 281,0 0 1,0 0-1,-1 0 0,-1 14 1,0-22-248,-1 0 0,1 1 0,-1-1 0,0 0 0,-1 0 0,1 0 0,0 0 0,-1 0 0,1 0 0,-1 0 0,0 0 0,0-1 0,0 1 0,-1-1 0,1 1 0,0-1 0,-4 2 0,-10 13 102,8-7-155,-2 4-55,-2 0 0,0 0 1,0-1-1,-1-1 0,-1 0 1,0-1-1,0 0 0,-19 9 1,33-20 3,0 0 0,0 0 0,0 0-1,0 0 1,0 0 0,-1 0 0,1 0 0,0 1 0,0-1 0,0 0 0,0 0 0,0 0 0,-1 0 0,1 0 0,0 0 0,0 0 0,0 0 0,0 0 0,-1 0-1,1 0 1,0 0 0,0 0 0,0 0 0,0 0 0,0 0 0,-1 0 0,1-1 0,0 1 0,0 0 0,0 0 0,0 0 0,0 0 0,-1 0 0,1 0 0,0 0-1,0 0 1,0-1 0,0 1 0,0 0 0,0 0 0,0 0 0,0 0 0,0 0 0,-1-1 0,1-9-3428,0 3 2553,1-37-5575,3-10-3335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4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 11093,'0'0'13494,"113"0"-13430,-72 0-64,5 0-1616,0-14-1618,-5 14-1744,-5 0-113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4.6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10853,'0'0'15575,"0"146"-14230,5-112-465,1-6-384,-6-7-384,0-14-112,0-14-6851,0-7 2481,0 0-1953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33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16 7363,'0'0'17459,"-5"-3"-15840,-19-9-589,23 12-1006,0 0 0,0-1 1,0 1-1,-1 0 0,1 0 0,0 0 0,0 0 0,0 0 0,0 1 0,0-1 0,-1 0 0,1 0 1,0 1-1,0-1 0,0 0 0,0 1 0,0-1 0,0 1 0,0 0 0,0-1 0,0 1 0,1 0 1,-1 0-1,0-1 0,0 1 0,0 0 0,1 0 0,-1 0 0,0 0 0,1 0 0,-1 0 0,1 0 1,-1 0-1,1 1 0,-6 6 58,-17 25 64,1 0 0,-22 46 0,36-64-58,1 0-1,1 1 0,1 0 1,0 1-1,1-1 1,1 1-1,0 0 0,0 20 1,3-16-12,-1-11-48,1 0 1,0 0-1,3 16 1,-2-23-30,0 0 1,0 0 0,0 0-1,0 0 1,0-1 0,1 1-1,-1 0 1,1-1 0,-1 1-1,1-1 1,0 0-1,0 1 1,0-1 0,1 0-1,-1 0 1,3 2 0,11 6-74,1 0 0,-1 0 0,1-2 0,1 0 0,0-1 0,0-1 0,28 6 0,-8-7-4380,2-3-4403,-32-2 237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6.7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3506,'0'0'13926,"0"10"-12176,1 6-942,1-1 1,0 1-1,1 0 1,0-1-1,11 27 0,11 29 1009,-17-44-1187,16 34-1,-20-59-366,-3-11-183,0-19-114,-2 23 56,1-25-16,-1 22-10,0-1 1,1 1-1,0 0 0,0-1 0,1 1 0,1 0 0,-1 0 1,1 0-1,0 0 0,1 0 0,4-9 0,-5 15-15,-1 0-1,1 0 1,0 1-1,0-1 1,0 1-1,0-1 1,0 1-1,1 0 1,-1 0-1,0 0 1,0 0-1,1 1 1,-1-1-1,1 0 1,-1 1-1,1 0 1,-1-1-1,1 1 1,-1 0-1,1 0 1,-1 1-1,1-1 1,-1 0-1,0 1 1,5 1-1,-1-1 55,0 1-1,0-1 1,0 1-1,0 1 0,-1-1 1,1 1-1,-1 0 1,1 0-1,6 6 0,-2 0 79,-1 0-1,0 0 0,-1 1 1,0 0-1,-1 0 0,0 1 1,0 0-1,-1 1 0,5 13 1,-10-21 1357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7.1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1 7027,'0'0'14583,"-14"18"-13551,-44 63-74,52-73-735,0 0 0,0 0-1,1 1 1,1 0 0,-1 0 0,1 0 0,1 1-1,0-1 1,0 1 0,1 0 0,-2 19-1,6-29-282,1 1-1,0-1 1,0 0-1,-1 0 1,1 0-1,0 0 0,-1-1 1,1 1-1,4-2 1,5-5-15,-1 0 1,0 0 0,0-1-1,16-16 1,-14 13-91,0 0 0,21-14 0,-30 23 151,-1 1 1,1-1 0,0 1 0,0-1 0,0 1 0,0 0-1,1 1 1,-1-1 0,0 1 0,0 0 0,0 0 0,0 0-1,1 0 1,-1 1 0,0-1 0,0 1 0,0 0-1,0 1 1,4 1 0,-2-1 130,0 1 0,0 1 0,0-1 0,0 1-1,-1 0 1,1 0 0,-1 0 0,0 1 0,-1 0 0,7 7-1,-10-10-151,0 0 0,0 0 0,0 0 0,0 0 0,0 1-1,-1-1 1,1 0 0,-1 1 0,1 3 0,0 10-3933,-1-11 2557,-10-17-12566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7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6707,'0'0'15559,"-5"118"-14694,5-77-593,0-6-272,11 0-48,-1-14-1201,0-8-1184,-5-13-2081,0 0-1521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7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7123,'0'0'12214,"56"132"-11446,-45-111-768,4 20-16,-5-20-2209,1 7-3105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7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 4130,'0'0'15871,"14"20"-14622,43 62-225,-38-55-386,-6-11-430,-1 0-1,-1 2 0,-1-1 0,-1 1 0,10 24 0,-21-49 13,2-1 0,-1 0-1,1 1 1,0-1 0,1 1 0,-1-1 0,2 0-1,-1 1 1,5-14 0,4-12-719,15-33 1,-1 18-5185,-13 21 128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8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21 237 11733,'0'0'8743,"11"-23"-7641,34-76-569,-41 92-481,-2 0-1,1 0 0,-1-1 0,0 1 0,-1-1 0,1 1 0,-1-1 1,-1 1-1,0-1 0,0-8 0,-1-4 376,0 19-248,-1 1 0,1-1 0,0 1 0,-1-1-1,1 1 1,-1 0 0,1-1 0,-1 1 0,1 0 0,-1 0-1,1 0 1,-1 0 0,1 0 0,0 0 0,-3 1 0,3-1 105,0 0-210,-1 0-1,1 1 1,-1-1 0,1 0 0,-1 1 0,1 0 0,0-1-1,-1 1 1,1 0 0,0 0 0,-1 0 0,1-1 0,0 1-1,0 1 1,0-1 0,0 0 0,0 0 0,0 0 0,0 0 0,0 1-1,0-1 1,1 0 0,-1 1 0,0 1 0,-14 43 151,13-37-133,-4 15 92,1 0 1,1 0-1,1 1 0,1-1 0,1 1 0,3 31 0,-1-52-157,0 0 0,0 0-1,0 0 1,1 0 0,0 0 0,-1-1 0,1 1 0,0-1-1,1 1 1,-1-1 0,1 0 0,-1 0 0,1 0-1,0 0 1,0-1 0,0 1 0,0-1 0,1 1 0,-1-1-1,1 0 1,-1 0 0,1-1 0,0 1 0,0-1 0,0 0-1,6 1 1,9 2 22,1-1 1,0-1-1,0-1 0,20-1 0,-24 0-11,-2 0-37,0-1-1,-1 0 1,1-1-1,0 0 0,-1-1 1,23-8-1,-13 6-455,5-4-4074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7:03.9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43 176,'0'0'21557,"-23"-7"-18636,-71-21-736,88 26-2054,-1 1 0,1-1-1,-1 1 1,1 0 0,-1 1 0,0 0-1,1 0 1,-1 0 0,0 1 0,1 0 0,-1 0-1,0 1 1,1-1 0,0 1 0,-1 1-1,1 0 1,0-1 0,0 2 0,0-1 0,1 1-1,-1 0 1,1 0 0,0 0 0,0 1-1,1 0 1,-1 0 0,1 0 0,0 0 0,0 1-1,-5 10 1,1 1-118,0 0-1,2 0 0,0 0 1,1 1-1,0 0 0,2 0 1,0 0-1,1 0 1,1 21-1,0-30-5,2 1 0,-1-1-1,1 1 1,3 11 0,-3-17-11,1 0 1,-1-1-1,1 1 0,0 0 0,0 0 1,1-1-1,-1 1 0,1-1 0,-1 0 1,1 0-1,6 5 0,18 13-29,0-2-1,2-1 0,36 17 0,43 28-9,-95-54 53,0 1 1,0 0-1,-1 1 0,0 1 0,17 22 0,-28-33 9,-1 0 0,1 0-1,0 0 1,0 0 0,-1 1 0,1-1 0,0 0 0,-1 1 0,1-1 0,-1 1 0,0-1-1,1 1 1,-1-1 0,0 0 0,0 1 0,0-1 0,0 1 0,0-1 0,0 1-1,-1-1 1,1 1 0,0-1 0,-1 0 0,1 1 0,-1-1 0,0 0 0,1 1 0,-1-1-1,0 0 1,0 0 0,1 1 0,-1-1 0,0 0 0,0 0 0,0 0 0,-1 0-1,1 0 1,0 0 0,0-1 0,0 1 0,-1 0 0,1-1 0,0 1 0,-3 0 0,-4 3 3,-1-1 1,1 1 0,-1-2-1,0 1 1,0-1 0,-10 1-1,9-2-237,-1 0-1,0 0 0,0-1 1,-18-3-1,26 3-139,0-1 0,1 1-1,-1-1 1,0 0-1,1 0 1,-1 0 0,1 0-1,0-1 1,-1 1 0,1-1-1,0 1 1,0-1-1,0 0 1,0 0 0,0 0-1,0 0 1,0 0-1,1 0 1,-1 0 0,1-1-1,0 1 1,-1-1 0,0-2-1,-8-23-7976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7:04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5555,'0'0'14828,"8"21"-12435,25 66-670,-31-83-1644,-1 0 0,1 0-1,0 0 1,0-1 0,0 1 0,1 0 0,-1-1-1,1 1 1,0-1 0,0 0 0,0 0-1,0 0 1,1-1 0,-1 1 0,1-1-1,0 1 1,0-1 0,-1 0 0,1-1-1,7 3 1,-8-3-109,0-1-1,0 0 1,-1 0-1,1 0 1,0 0-1,0 0 1,-1-1-1,1 1 1,0-1-1,-1 1 1,1-1 0,-1 0-1,1 0 1,-1-1-1,1 1 1,-1 0-1,1-1 1,-1 1-1,0-1 1,0 0-1,0 0 1,0 0-1,0 0 1,0 0-1,2-4 1,39-71-1352,-21 33 301,-13 34 960,-5 16 953,-4-6-817,13 38 1118,19 51 1370,-29-82-2405,0-1-1,0 0 1,1 1-1,0-1 1,0 0-1,0-1 1,1 1-1,0-1 1,0 0-1,6 5 1,14 2-625,-19-11-3159,0 0-3565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7:04.5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1 6723,'0'0'13926,"-41"131"-12165,41-89-400,0-7-113,0-1-431,11-13-657,9-7-160,6-7 0,-1-7-96,6 0 80,0 0-32,-5-14-769,-1-7-1055,-4-7-1714,-6 1-2753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7:05.2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10453,'0'0'4098,"0"24"-371,0-7-3083,0 26 880,2 0 0,8 50-1,-9-82-1146,5 25 534,1-1 1,1 0-1,2 0 0,18 42 0,-20-62-816,1-1 1,14 18-1,-23-32-117,0 0 0,0 0 1,1 0-1,-1 0 0,0 0 1,1 0-1,-1 0 0,0 0 1,0 0-1,1 0 0,-1 0 0,0 0 1,0 0-1,1 0 0,-1 0 1,0-1-1,0 1 0,1 0 1,-1 0-1,0 0 0,0 0 1,1-1-1,-1 1 0,0 0 0,0 0 1,0 0-1,1-1 0,-1 1 1,0 0-1,0 0 0,0-1 1,0 1-1,0 0 0,0 0 0,1-1 1,-1 1-1,0 0 0,0 0 1,0-1-1,0 1 0,7-17-293,-5 14 205,4-10-15,-3 7 60,-1 0 0,1 0 0,0 0-1,1 1 1,0-1 0,4-5 0,-7 10 41,1 0 0,-1 0 0,1 0 0,-1 0 0,1 0 0,0 0-1,-1 0 1,1 0 0,0 1 0,-1-1 0,1 0 0,0 1 0,0 0 0,0-1 0,0 1 0,-1 0 0,1 0 0,0 0 0,0 0 0,0 0 0,0 1 0,0-1 0,-1 0 0,1 1 0,0-1 0,3 2 0,1 2 166,0 1 0,0-1-1,0 1 1,-1 0 0,0 0 0,0 0 0,0 1 0,0-1 0,-1 1 0,0 1 0,4 7 0,18 23 660,-23-34-795,0-1 0,-1 1 0,1 0 0,0-1-1,1 0 1,-1 0 0,0 0 0,1 0 0,-1-1 0,1 1 0,0-1 0,-1 0 0,1 0 0,0 0 0,0 0 0,-1-1 0,1 1 0,0-1 0,0 0 0,0 0-1,0-1 1,0 1 0,-1-1 0,1 0 0,0 0 0,0 0 0,-1 0 0,1-1 0,-1 0 0,1 1 0,-1-1 0,0 0 0,1-1 0,4-3 0,3-6-37,-1 0 1,1-1-1,-2 0 1,0-1-1,0 0 1,-2 0-1,1-1 1,-2 0-1,0 0 1,-1 0-1,0-1 1,-1 0-1,-1 0 1,-1 0-1,0 0 1,-1-25-1,-1 40 58,-1 1 1,1-1-1,-1 0 1,0 0-1,1 1 0,-1-1 1,0 0-1,0 1 1,1-1-1,-1 0 1,0 1-1,0 0 0,0-1 1,0 1-1,0-1 1,0 1-1,0 0 0,1 0 1,-1-1-1,0 1 1,0 0-1,0 0 1,0 0-1,0 0 0,0 0 1,-2 0-1,0 0 66,0 0-1,0 0 1,0 0-1,1 1 1,-1-1-1,0 1 1,0-1-1,0 1 1,-3 1-1,3 1-76,0 0 1,0 0-1,0 1 0,0-1 0,1 1 0,-1-1 1,1 1-1,0 0 0,0-1 0,1 1 1,-1 0-1,-1 6 0,1 0-9,0-1 0,0 1 0,0 0 0,1 11 0,0 7 77,3 32 223,-1-55-270,0-1 0,0 0 0,1 1 0,0-1 0,-1 0 0,1 0 0,0 0 0,1 0 0,-1 0 0,1 0 0,3 3 0,2 2 4,0-1-1,1 0 1,-1-1 0,2 0 0,-1 0 0,1-1 0,0 0 0,0-1 0,0 0 0,1-1 0,0 0 0,15 3 0,4-1 53,0-2 0,0-1 0,44-2 0,-32-1-1727,-41-2 917,-1 1 0,0-1 0,0 0 1,0 0-1,0 0 0,-1 1 0,1-1 1,0 0-1,-1 0 0,0-2 0,-16-22-7584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35.7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 2 2465,'0'0'19001,"0"0"-18937,-1 0 0,1 0 1,0 0-1,-1 0 0,1-1 1,0 1-1,-1 0 0,1 0 1,0 0-1,-1 0 0,1 0 1,-1 0-1,1 0 0,0 0 1,-1 0-1,1 0 0,0 0 1,-1 0-1,1 0 0,0 0 1,-1 0-1,1 1 0,0-1 1,-1 0-1,1 0 0,0 0 1,-1 1-1,1-1 0,0 0 1,0 0-1,-1 0 0,1 1 1,0-1-1,0 0 0,-1 1 1,1-1-1,0 0 0,0 0 1,0 1-1,-1-1 0,1 0 1,0 1-1,0-1 0,0 1 0,-23 66 567,2 0 0,4 1-1,2 1 1,4 1-1,-5 139 1,16-196-592,-1 5 14,2 0 0,0 0-1,6 34 1,-5-47-45,-1 0 1,1 1-1,0-1 0,0 0 1,1 0-1,0 0 0,0-1 1,0 1-1,0-1 0,1 1 1,-1-1-1,1 0 0,0-1 1,0 1-1,1 0 0,9 5 1,-12-8-1,0 1-1,1-1 1,-1 1 0,1-1 0,-1 0-1,1 0 1,0 0 0,-1 0 0,1-1 0,0 1-1,0-1 1,0 1 0,-1-1 0,1 0 0,0 0-1,0 0 1,0-1 0,-1 1 0,1-1 0,0 1-1,0-1 1,-1 0 0,1 0 0,0 0 0,-1 0-1,1-1 1,-1 1 0,0-1 0,1 1-1,-1-1 1,3-3 0,3-4 57,-1-1-1,0 0 0,-1 0 1,0-1-1,0 0 1,3-11-1,-1 6-15,7-22 59,0 0-1,-3-1 0,-1 0 0,10-73 1,-12 24-56,-2-103 0,-8 187-27,1 0 1,-1 0-1,0 0 1,0 0-1,0 0 0,-1 0 1,0 0-1,1 0 1,-1 0-1,-1 1 1,1-1-1,0 1 1,-1-1-1,0 1 0,0 0 1,0 0-1,0 0 1,0 1-1,-1-1 1,-3-1-1,1-1 26,0 2-1,0-1 1,-1 1 0,1 0-1,-1 0 1,0 1-1,1 0 1,-1 0 0,-1 1-1,1 0 1,-8-1 0,-47 2-468,60 0 300,2 11-9631,0 6 4060,0 8-2031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7:07.8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0 298 4290,'0'0'26351,"11"0"-25714,4-1-438,-1 0 0,1-1 0,21-7-1,-21 5-24,-1 0-1,1 2 1,25-2-1,-16 3-173,-1-1 0,38-7 0,56 1 0,-57 2 0,84 1 0,17 0 0,-118 0 0,41-3 0,3-6 0,-7 15 0,164-7 0,-170 1 0,74 6 0,-45 1 0,-29-1 0,308-14 0,-197 3 0,-151 6 0,38-10 0,-42 8 0,1 2 0,-1 0 0,1 2 0,40 3 0,34-2 0,-13-7 0,114-4 0,70 12 0,-146-14 0,167 14 0,-296 0 0,0 0 0,0 1 0,-1-1 0,1 0 0,0 0 0,0 0 0,-1 0 0,1 1 0,0-1 0,0 0 0,-1 1 0,1-1 0,0 1 0,-1-1 0,1 0 0,0 1 0,-1 0 0,2 0 0,-2 0 0,1-1 0,-1 1 0,1 0 0,0-1 0,0 1 0,-1-1 0,1 1 0,0-1 0,0 0 0,-1 1 0,1-1 0,0 0 0,0 1 0,0-1 0,0 0 0,0 0 0,-1 0 0,3 0 0,66 1 0,-32 1 0,-1-1 0,1-3 0,-1-1 0,41-8 0,-48 6 0,0 1 0,0 1 0,0 2 0,33 3 0,-23-1 0,51-5 0,-42 0 0,71 4 0,-73 2 0,87-8 0,-46-3 0,113 4 0,-191 2 0,-5-8 0,-5 9 0,1 0 0,-1 0 0,0 0 0,0 1 0,0-1 0,0 0 0,0 0 0,0 1 0,0-1 0,-1 1 0,1-1 0,-1 1 0,1 0 0,-1-1 0,1 1 0,-1 0 0,0 0 0,0 0 0,1 0 0,-1 0 0,0 1 0,-4-2 0,3 0 0,-51-16-2222,-11 9-8890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7:14.5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 5442,'0'0'11382,"36"0"-11318,-31 0-64,6 0-416,-1-7-1457,-5 7-1617,0-6-3297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7:14.7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4498,'0'0'16520,"72"28"-15976,-52-28-496,-4 0-48,-6 0-1361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2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7555,'0'0'13938,"7"22"-11943,-4-14-1764,10 37 1234,12 68 1,-18-67-703,11 56 113,-15-91-831,0 0 0,1 0 0,0-1-1,1 1 1,0-1 0,11 17-1,-15-26-46,0 1 0,0 0 0,1-1 0,-1 1 0,0-1-1,1 0 1,-1 1 0,1-1 0,-1 0 0,1 0 0,-1 0-1,1 0 1,0 0 0,0 0 0,-1 0 0,1-1 0,0 1-1,0-1 1,0 1 0,0-1 0,3 0 0,-2 0-3,-1-1 1,1 1-1,-1-1 1,0 0-1,1 0 1,-1 0-1,0 0 1,1 0-1,-1-1 1,0 1-1,0-1 1,0 1-1,0-1 1,2-3-1,7-8-16,-1 0-1,-1-1 1,0 0 0,8-18-1,-8 15 18,-4 7-40,1 0 1,0 0 0,1 1 0,0 0-1,13-13 1,-17 20 34,0-1 1,0 1-1,0 0 0,0 0 0,0 0 0,0 1 0,1-1 1,-1 1-1,1 0 0,-1 0 0,1 0 0,-1 0 1,1 1-1,-1-1 0,1 1 0,0 0 0,-1 0 0,1 0 1,0 0-1,-1 1 0,8 1 0,-6 0 33,-1 0 0,0 1 0,0-1-1,0 1 1,0 0 0,0 0 0,0 0 0,-1 0 0,1 1-1,-1-1 1,0 1 0,3 4 0,23 23 344,-19-22-295,-8-8-74,0 1 0,0 0 0,0 0 1,0-1-1,0 1 0,0-1 0,0 0 0,1 1 1,-1-1-1,0 0 0,1-1 0,-1 1 1,1 0-1,3 0 0,-5-2-7,0 1-1,-1-1 0,1 0 1,-1 1-1,1-1 1,-1 0-1,1 0 1,-1 0-1,1 1 1,-1-1-1,0 0 0,0 0 1,1 0-1,-1 0 1,0 0-1,0 1 1,0-1-1,0 0 1,0 0-1,0 0 0,0 0 1,0 0-1,0 0 1,-1 0-1,1-1 1,-1-3-5,2-17 46,-1 4-10,0 0 1,-1 0-1,-4-27 1,4 41-19,0 1 1,0-1-1,0 0 0,0 0 0,-1 0 1,0 1-1,0-1 0,0 1 0,0-1 1,0 1-1,0 0 0,-1 0 1,0 0-1,1 0 0,-1 0 0,0 1 1,-1-1-1,1 1 0,0 0 1,-1 0-1,-4-2 0,5 3 36,0 0 1,1 0-1,-1 0 0,0 0 1,0 1-1,0-1 0,0 1 1,0 0-1,0 0 0,0 0 1,0 1-1,0-1 0,1 0 1,-1 1-1,0 0 0,0 0 1,0 0-1,1 0 0,-1 0 1,0 1-1,1-1 0,-1 1 1,-3 3-1,-2 2-41,1 1 1,0 0-1,0 0 0,1 1 1,-6 10-1,-4 4-332,14-20-29,1 0 1,-1-1-1,0 1 1,1 0-1,-1 0 1,1 0-1,0 0 1,0 0-1,0 1 1,0 3 0,0 19-9922,1-18 1329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3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9220,'0'0'9549,"10"23"-6793,56 167 1923,-64-185-4520,-2-4-136,0 1 0,0-1 0,0 1-1,1 0 1,-1-1 0,1 1 0,-1-1-1,1 1 1,-1-1 0,1 0 0,0 1 0,0-1-1,0 0 1,-1 1 0,1-1 0,1 0-1,-1 0 1,0 0 0,0 0 0,0 0-1,0 0 1,3 1 0,-3-2-52,0-3-19,6-21-40,2 0 0,0 1-1,1 0 1,2 1 0,17-26 0,-18 27-515,-9 17 56,0 0 0,0-1 0,1 1 0,0 0 1,-1 1-1,1-1 0,1 0 0,4-4 0,9-6-3906,3 0-997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3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180 1 9700,'0'0'14356,"-20"19"-13224,0 0-902,8-9-80,0 2 1,0-1-1,1 2 0,0 0 0,1 0 0,1 1 0,0 0 0,-12 28 1,16-31 17,0 0 53,0 0 0,1 1 0,0-1 0,1 1 0,0 0 0,-1 16 0,4-27-224,0-1 1,0 1-1,0-1 1,0 1-1,1-1 1,-1 1-1,0-1 0,0 1 1,0-1-1,1 0 1,-1 1-1,0-1 0,0 1 1,1-1-1,-1 0 1,0 1-1,1-1 1,-1 0-1,0 1 0,1-1 1,-1 0-1,1 0 1,-1 1-1,1-1 0,-1 0 1,0 0-1,1 0 1,-1 0-1,1 0 1,-1 1-1,1-1 0,-1 0 1,1 0-1,-1 0 1,1 0-1,0 0 0,17-2-107,-16 1 92,2 1-8,1-1 0,-1 0 0,1-1 0,-1 1 0,0-1 0,1 0 0,-1 0 0,0 0 0,0-1 0,0 1 0,7-7 0,-2-1-152,1 0 1,13-19-1,-17 20-14,0 0-1,1 1 0,0 0 0,1 0 1,13-10-1,-20 18 200,-1 0 1,1 0-1,-1 0 0,1 0 0,0 0 1,-1 0-1,1 1 0,-1-1 0,1 0 1,-1 0-1,1 0 0,-1 1 0,1-1 1,-1 0-1,1 0 0,-1 1 0,1-1 1,-1 0-1,0 1 0,1-1 0,-1 1 1,1-1-1,-1 0 0,0 1 0,1-1 1,-1 2-1,9 11 301,21 49 1112,-23-43-1393,4 4-654,-10-23 250,-1 1-1,1-1 1,0 1 0,-1-1-1,1 1 1,0-1-1,-1 1 1,1-1 0,0 0-1,-1 1 1,1-1-1,0 0 1,0 0-1,-1 0 1,1 0 0,0 1-1,1-1 1,5-5-7496,7-18-4725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3.8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8660,'0'0'13251,"4"23"-10540,15 74-619,-18-91-1945,0-1 0,0 1 0,0-1 0,1 0 0,0 1 0,0-1 1,0 0-1,1 0 0,-1 0 0,1-1 0,1 1 0,-1-1 0,7 8 1,-2-3-7,-4-6-152,-1 1-1,1-1 1,0 0 0,0 0 0,0-1 0,0 1 0,0-1 0,6 2 0,-8-3-99,0 0 0,0 0 0,0-1 0,0 1 0,0-1 0,0 1 0,0-1 0,0 0 0,0 0 0,1 0 0,-1 0 0,0 0 0,0 0 0,0-1 0,0 1 0,0-1 0,0 1 0,0-1 0,0 0 0,0 0 0,0 0 0,-1 0 0,3-1 0,4-6-492,0-1 0,-1 0 0,8-12 0,19-23-1681,-27 36 1953,-6 5 285,1 1 1,0-1-1,1 1 1,-1 0 0,0-1-1,1 1 1,-1 0-1,1 0 1,0 0 0,0 1-1,0-1 1,-1 1-1,1-1 1,1 1-1,-1 0 1,0 0 0,0 1-1,0-1 1,6 0-1,-8 3 321,1-1-1,-1 1 1,1-1-1,-1 1 1,0 0 0,0 0-1,0 0 1,0 0-1,0-1 1,0 1-1,0 1 1,0-1-1,0 3 1,6 14 733,4 8-988,-9-12-5114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4.1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1 12998,'0'0'11813,"-6"21"-9932,-18 69-718,22-82-1098,0 0-1,1 0 0,0 0 0,1 0 0,0 0 1,0 0-1,1 0 0,-1 0 0,2 0 1,-1 0-1,1 0 0,6 15 0,-1-10-48,1 0 0,0-1 0,0 0 0,20 21 0,-17-21-198,-1 0 1,0 1 0,-1 0 0,14 27-1,-22-38 152,0 0 0,-1 0 0,1 0 0,0 0 0,-1 0 0,1 0-1,-1 0 1,1 0 0,-1 0 0,0 0 0,0 1 0,0-1 0,0 0 0,-1 0-1,1 0 1,0 0 0,-1 0 0,0 0 0,1 0 0,-1 0 0,0 0-1,0 0 1,0 0 0,0 0 0,-1 0 0,1 0 0,0-1 0,-1 1-1,1-1 1,-1 1 0,1-1 0,-1 1 0,0-1 0,0 0 0,0 0 0,0 0-1,-2 1 1,-4 1-583,0 1 0,0-2 0,0 1-1,0-1 1,0 0 0,-1-1 0,1 0-1,-12 0 1,7-5-3730,6-13-1756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4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177 1 6627,'0'0'17400,"-23"11"-15791,-73 41-505,91-49-1036,1 0-1,0 1 0,0-1 1,0 1-1,0 0 0,1 0 1,-1 0-1,1 1 0,0-1 1,0 1-1,1 0 0,-1-1 1,1 1-1,0 0 0,1 1 1,-1-1-1,1 0 0,0 0 1,0 1-1,0-1 0,1 0 1,0 1-1,0-1 0,1 8 1,-1-5-84,0-4 7,1 1 0,-1 0 0,1-1 0,0 1 0,0 0 0,0-1 0,1 1 0,-1-1-1,1 0 1,0 1 0,0-1 0,1 0 0,-1 0 0,1 0 0,0-1 0,0 1 0,0-1 0,1 1 0,-1-1 0,6 4 0,-2-2 12,0 1 0,-1 0 0,0 0 1,-1 1-1,1-1 0,-1 1 0,-1 0 0,1 1 0,-1-1 0,0 1 0,-1 0 0,0 0 0,0 0 0,-1 0 0,0 1 0,0-1 0,-1 1 0,0-1 1,0 12-1,-1-18-63,0 0 73,0 0 0,0 0 0,0 0-1,0 0 1,0 0 0,0 0 0,-1 1 0,1-1-1,-1 0 1,1 0 0,-2 2 0,-7 1-1641,-8-4-3556,11-22-9223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4.7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1 292 800,'0'0'16595,"23"-17"-14466,5-2-1607,-1 1-25,-1-1 0,-2-2 0,37-37 0,-36 34 58,23-26-61,-44 46-446,-1-1-1,0 1 1,0-1-1,0 0 0,0 0 1,-1 0-1,1 0 1,-1 0-1,1-7 0,-3 11 20,0 1 0,0 0 0,0-1 0,0 1 0,0 0-1,0-1 1,0 1 0,0 0 0,0-1 0,0 1 0,0-1-1,0 1 1,0 0 0,0-1 0,0 1 0,-1 0-1,1-1 1,0 1 0,0 0 0,0 0 0,-1-1 0,1 1-1,0 0 1,0-1 0,-1 1 0,1 0 0,0 0-1,-1 0 1,1-1 0,0 1 0,-1 0 0,1 0 0,0 0-1,-1 0 1,1 0 0,0 0 0,-1-1 0,1 1 0,0 0-1,-1 0 1,1 0 0,-1 0 0,1 0 0,0 0-1,-1 1 1,1-1 0,0 0 0,-1 0 0,1 0 0,0 0-1,-1 0 1,1 0 0,0 1 0,-1-1 0,-1 1 13,0-1-1,0 1 1,0 0 0,0 0 0,0 0 0,1 0 0,-1 0 0,0 0 0,1 0 0,-3 2 0,-4 10 73,0-1 1,1 1 0,0 1-1,1 0 1,0-1 0,1 2-1,1-1 1,0 0 0,1 1-1,1 0 1,0 0 0,1 0-1,1 0 1,2 30 0,-1-43-146,0 0 0,-1 0 0,1 0 0,0 0 0,0 0 1,0-1-1,0 1 0,0 0 0,1 0 0,-1-1 0,0 1 0,1-1 1,-1 1-1,1-1 0,0 1 0,-1-1 0,1 0 0,0 0 1,0 0-1,0 0 0,0 0 0,0 0 0,0-1 0,0 1 1,0-1-1,0 1 0,0-1 0,0 0 0,3 0 0,4 1-166,0 0 0,0-1 0,0 0 0,0-1-1,16-3 1,-15 1-302,-1 0 0,0-1-1,0 0 1,-1-1 0,1 1-1,-1-2 1,12-9-1,1-2-3852,27-29 0,-16 10-3646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36.1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156 0 7940,'0'0'6749,"-13"25"-4558,10-20-2068,-20 40 1158,2 0 1,-23 70-1,31-66-176,1-1 0,2 1 0,3 1 0,-2 82 0,9-112-925,-1-1 51,2 0-1,4 31 1,-3-43-209,-1 0-1,2 0 0,-1 0 1,1 0-1,0-1 0,0 1 1,1-1-1,0 0 1,0 0-1,6 6 0,2 4-72,12 14 280,-22-28-334,-1-1 0,0 0 0,1 1 0,0-1 0,-1 0 0,1 0 0,-1 0 0,1 0 0,0 0 0,0-1 0,0 1 0,0 0 0,-1-1 0,1 1 0,4-1 0,-6 0-140,1 0 0,0 0 0,-1-1 0,1 1 0,0 0 0,-1 0 0,1-1 0,-1 1 1,1-1-1,-1 1 0,1 0 0,-1-1 0,1 1 0,-1-1 0,1 1 0,-1-1 0,1 0 0,-1 1 0,0-1 0,1 1 0,-1-1 0,0 0 0,0 1 0,1-1 0,-1 0 0,0 0 0,5-22-3682,-4 17 1961,5-21-8255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4.9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28 624,'0'0'18041,"190"0"-17097,-123 0 112,5-7-639,-16 1-417,-15-1-625,-15 0-2464,-21 7-2354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5.1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10325,'0'0'9636,"-5"138"-6290,5-89-1009,0-1-1057,0-13-831,10-7-353,5 6-96,-4-27-929,4 0-1904,0-7-1905,-4-14-3746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5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9588,'0'0'7500,"26"7"-5910,85 22-646,-107-29-873,1 1 1,-1 0-1,1 1 0,-1-1 0,1 1 0,-1 0 1,0 0-1,0 0 0,0 1 0,0-1 0,0 1 0,-1 0 1,4 3-1,-5-3-16,-1-1 0,0 1 0,0 0 0,0-1 0,0 1-1,-1 0 1,1-1 0,-1 1 0,0 0 0,1 0 0,-1 0 0,-1-1 0,1 6 0,-1 9 388,0 6 46,0 0 0,-2 0 0,-1 0 0,-1 0 0,-1 0 0,-9 23 0,12-33-356,0-1 0,1 0 0,0 1 1,1 0-1,0-1 0,2 15 0,-1-10-131,0-15-20,1 1-1,-1-1 1,1 0 0,-1 0-1,1 1 1,0-1 0,0 0 0,0 0-1,0 0 1,0 0 0,0 0-1,1 0 1,-1-1 0,1 1-1,-1 0 1,1-1 0,-1 1 0,1-1-1,0 1 1,0-1 0,0 0-1,0 0 1,0 0 0,3 1-1,-1 0-213,0 0 0,1-1 0,-1 1 0,0-1-1,1 0 1,0 0 0,-1-1 0,1 0-1,-1 1 1,1-1 0,8-2 0,-11 2-49,0-1 0,0 0 1,0 0-1,0 0 0,0-1 0,0 1 1,-1 0-1,1-1 0,0 1 0,-1-1 1,1 0-1,-1 1 0,1-1 1,-1 0-1,0 0 0,0 0 0,0 0 1,0 0-1,0 0 0,0 0 0,0-4 1,1 3-203,10-38-5045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5.5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 7652,'0'0'4273,"128"-20"-5185,-92 6-3042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6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1 380 8868,'0'0'10309,"14"9"-10104,50 28-143,-58-35-74,0 0 0,0 0 1,0 0-1,0 0 1,0-1-1,1 0 1,-1-1-1,1 1 1,-1-1-1,0-1 1,1 1-1,-1-1 1,12-3-1,25-1-411,-32 6 566,0 0-1,-1 1 1,1 1 0,-1 0-1,0 0 1,1 1-1,-2 0 1,12 6-1,-13-5 20,0-1 0,0 0-1,0-1 1,0 0-1,1 0 1,-1-1 0,1 0-1,0 0 1,0-1-1,-1 0 1,1-1 0,0 1-1,13-3 1,-19 1-159,1 0 0,-1-1 0,1 1 0,-1-1 0,1 0 0,-1 0 0,0 0 0,0 0 0,0-1-1,0 1 1,0-1 0,-1 0 0,1 0 0,-1 0 0,0 0 0,0 0 0,0 0 0,2-4 0,3-9-8,0 1 1,7-29-1,-11 35 3,8-31-191,-2 0 0,-2-1 0,-2 0 1,-1 0-1,-2-1 0,-4-45 0,2 86 247,0-1 1,0 1-1,0 0 0,0 0 1,0-1-1,-1 1 0,1 0 0,0 0 1,-1-1-1,1 1 0,-1 0 1,1 0-1,-1 0 0,1 0 1,-1 0-1,0 0 0,0 0 1,-1-2-1,1 3 90,0 0-1,1 0 1,-1 1 0,0-1 0,0 0 0,0 0 0,1 1-1,-1-1 1,0 1 0,1-1 0,-1 0 0,0 1-1,1-1 1,-1 1 0,0 0 0,1-1 0,-1 1 0,1-1-1,-1 1 1,1 0 0,-1-1 0,1 1 0,0 0-1,-1 0 1,1-1 0,0 1 0,0 0 0,-1 0 0,1 1-1,-10 28 633,1 0 0,1 1 0,2 0 0,1 0 0,-1 57 0,4-24-269,3-1 0,13 92 0,-2-43-458,-5 1 1,-10 164 0,2-270-50,1 0 0,-1 0 0,0-1 0,-1 1 0,-3 11 0,4-16 0,1-1 0,-1 1 0,0-1 0,0 1 0,1-1 0,-1 1 0,0-1 0,0 0 0,-1 0 0,1 1 0,0-1 0,0 0 0,-1 0 0,1 0 0,0 0 0,-1 0 0,1-1 0,-1 1 0,1 0 0,-1-1 0,1 1 0,-1-1 0,0 1 0,1-1 0,-1 0 0,-2 1 0,2-2 0,1 1 0,0 0 0,-1-1 0,1 1 0,0-1 0,0 1 0,-1-1 0,1 1 0,0-1 0,0 0 0,0 0 0,0 1 0,0-1 0,0 0 0,0 0 0,0 0 0,1 0 0,-1 0 0,0-1 0,0 1 0,1 0 0,-1 0 0,1 0 0,-1-1 0,1 1 0,-1 0 0,1 0 0,0-1 0,0 1 0,0-2 0,-4-46 0,4 45 0,-1-25 0,1 0 0,1 0 0,2 0 0,1 1 0,1-1 0,10-28 0,4 9-1038,41-70 1,-37 76-783,-1 0 0,20-60 1,-31 53-6633,-5 1-4439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27.4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8676,'0'0'11461,"25"0"-11445,-20 0 0,-5 14-5266,0 0-17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27.6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10741,'0'0'12374,"93"7"-12374,-88 7-561,0-14-2544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29.1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260 1 10757,'0'0'17312,"-9"0"-16176,-13 0-465,-1 0-187,1 0 1,-1 1 0,-26 6 0,42-6-485,0 1 1,0 0-1,1 0 0,-1 1 0,0 0 0,1 0 0,-1 0 0,1 1 0,0 0 1,1 0-1,-1 1 0,0 0 0,1 0 0,-9 11 0,13-14-24,-1 0 1,1 1-1,0-1 0,0 1 0,0-1 0,1 1 0,-1 0 1,0-1-1,1 1 0,0 0 0,-1-1 0,1 1 0,0 0 1,1-1-1,-1 1 0,0 0 0,1-1 0,0 1 0,-1 0 1,1-1-1,0 1 0,0-1 0,0 1 0,1-1 1,-1 0-1,3 4 0,2 2-13,0 0 0,0 0 0,1-1 1,0 0-1,14 11 0,8 2 14,-20-14 14,1 0 0,-1 1 0,14 14 0,0 2 3,-9-9-9,-1 0 1,17 23-1,-26-31 25,-1-1 1,1 1-1,-2 0 0,1-1 0,-1 1 0,1 0 0,-2 1 1,1-1-1,-1 0 0,0 0 0,1 13 0,-2-18 1,-1 0-1,1 0 1,0 1-1,-1-1 1,1 0-1,-1 0 1,1 0-1,-1 0 1,1 0-1,-1 0 1,0 0-1,1 0 1,-1 0-1,0 0 1,0 0-1,0 0 1,0-1-1,0 1 1,0 0-1,0-1 1,0 1-1,0 0 1,0-1-1,0 1 1,0-1-1,0 0 1,-1 1-1,1-1 1,0 0-1,-2 0 1,-42 4 39,41-4-76,-7 0-46,2 0-412,0 0 0,0 0 1,0-1-1,0 0 0,-16-4 0,24 4 230,0 1 1,0-1-1,0 0 0,0 1 1,1-1-1,-1 0 1,0 0-1,0 1 0,0-1 1,1 0-1,-1 0 0,0 0 1,1 0-1,-1 0 0,1 0 1,-1 0-1,1 0 1,0 0-1,-1 0 0,1 0 1,0 0-1,0-1 0,-1 1 1,1 0-1,0 0 0,0 0 1,0 0-1,1 0 1,-1 0-1,0-1 0,1-1 1,-1-6-3655,0-5-2757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29.4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49 205 3826,'0'0'10925,"23"4"-9202,2 0-1000,42 1 0,-63-5-622,-1-1 0,0 0 0,1 0-1,-1 0 1,1 0 0,-1-1 0,0 1 0,0-1-1,0 0 1,0 0 0,0 0 0,0 0 0,-1-1 0,1 1-1,-1-1 1,1 1 0,-1-1 0,0 0 0,0 0-1,0 0 1,-1 0 0,1 0 0,-1-1 0,1 1-1,-1 0 1,0-1 0,0-3 0,1 3 98,-1 0-1,0 0 1,0 0 0,0-1-1,-1 1 1,1 0 0,-1-1-1,0 1 1,0 0 0,-1 0-1,1-1 1,-1 1 0,0 0-1,0 0 1,-1 0 0,1-1-1,-4-6 1,1 5 53,0 1-1,-1-1 1,0 1 0,0 0 0,0 0-1,0 1 1,-1-1 0,1 1 0,-11-5-1,14 7-136,-1 0 0,0 1 0,0-1 0,-1 1 0,1 0 0,0 0 0,0 0 0,0 0 0,-1 1 0,1-1 0,0 1 0,-1 0 0,1 0 0,0 0 0,-1 0 0,1 1 0,0-1 0,-1 1 0,1 0 0,-4 1 0,0 2-39,0 0 0,0 0-1,0 0 1,1 1 0,0 0 0,-11 10 0,-14 22-285,30-36-32,0 0 0,0 0 1,1 1-1,-1-1 0,0 1 0,0-1 1,1 0-1,-1 1 0,1 0 0,-1-1 1,1 1-1,0-1 0,0 1 1,-1-1-1,1 1 0,0 0 0,1-1 1,-1 1-1,0-1 0,0 1 0,1-1 1,-1 1-1,0-1 0,1 1 1,0-1-1,-1 1 0,1-1 0,2 3 1,1-1-884,0 0 1,0-1 0,1 0 0,-1 1 0,1-2 0,-1 1-1,1 0 1,0-1 0,7 1 0,19 5-8780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29.7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3169,'0'0'10749,"12"22"-7246,94 156 2380,-71-130-3140,-35-47-2338,6-9 275,24-81 670,-16 37-1905,-9 18-4584,-2 11-2832,1 8-3965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36.7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0 2609,'0'0'14361,"0"31"-11842,0 198 1651,-13 74 136,13-300-4175,0-4-94,1-13-41,1 0 1,1 0-1,1 0 1,0 0-1,0 1 1,1 0 0,1 0-1,0 0 1,16-23-1,-8 12 20,6-13-91,2 1-1,1 0 0,2 2 1,1 1-1,50-49 1,-69 79 61,-6 4 29,0-1-1,0 0 1,0 1-1,0-1 1,0 1-1,0-1 1,-1 1-1,1 0 1,0 0-1,0-1 1,0 1-1,0 0 1,-1 0-1,1 0 1,0-1-1,-1 1 1,1 0-1,-1 0 1,1 0-1,0 2 1,11 28 144,-7-18 44,16 39 606,19 70-1,-34-101-764,-1-1 0,-1 0 0,3 40 0,-7-60-95,0 0 0,0 0 0,0 0-1,0-1 1,0 1 0,0 0 0,0 0 0,0 0-1,0 0 1,0 0 0,0 0 0,0 0 0,0 0 0,0 0-1,0 0 1,0 0 0,0 0 0,0 0 0,0 0-1,0 0 1,0-1 0,1 1 0,-1 0 0,0 0 0,0 0-1,0 0 1,0 0 0,0 0 0,0 0 0,0 0-1,0 0 1,0 0 0,0 0 0,0 0 0,0 0 0,1 0-1,-1 0 1,0 0 0,0 0 0,0 0 0,0 0-1,0 0 1,0 0 0,0 0 0,0 0 0,0 0 0,0 0-1,0 1 1,0-1 0,0 0 0,0 0 0,1 0-1,-1 0 1,0 0 0,0 0 0,0 0 0,0 0 0,0 0-1,0 0 1,0 0 0,0 0 0,4-11-3280,3-22-1949,4-17-2702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0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1 104 5491,'0'0'15351,"72"0"-14263,-31-14-400,10 0 17,0 0-433,-4-6-160,-1 6-112,-10 0-80,-11 0-1121,-9 14-1072,-6 0-2481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0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4706,'0'0'11173,"-5"145"-8291,5-68-385,16-1-592,-6-7 47,10-14-575,-4-20-785,-6-14-592,-5-7-16,-5-49-7683,0 0 1776,-20-13-7139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0.4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 11605,'0'0'12054,"139"0"-11622,-124 0-384,6 0-48,-6-14-496,-5 14-1921,6 0-2401,-6 0-2482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0.9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1 201 4002,'0'0'5645,"0"20"-728,0 112 1425,0-130-6266,-1 0 0,1 0 1,0-1-1,0 1 1,1 0-1,-1 0 1,0 0-1,1 0 0,-1 0 1,1 0-1,0 0 1,-1-1-1,1 1 1,0 0-1,0-1 0,0 1 1,0 0-1,0-1 1,1 1-1,-1-1 0,3 3 1,-1-3-88,1 1 0,0-1 1,-1 0-1,1 0 0,-1 0 1,1 0-1,0-1 0,0 1 0,-1-1 1,7-1-1,-2 1 15,0-2 1,-1 1-1,1-1 1,0 0-1,-1 0 0,0-1 1,1 0-1,-1-1 1,-1 1-1,1-1 0,0 0 1,-1-1-1,0 0 1,0 0-1,8-9 0,1-2 22,0-1-1,-2 0 1,0 0-1,14-28 0,-25 41 44,0-1-1,0 0 0,0 1 0,-1-1 0,0 0 0,0 0 1,0 0-1,-1 0 0,1 0 0,-1 0 0,-1-7 1,1 0 932,0 11-110,-6 3 875,2 3-1656,0 0 1,0 1-1,1-1 0,-1 1 0,1 0 1,1-1-1,-1 1 0,1 0 0,-2 7 1,1-1-87,0-1 0,1 1 1,0 0-1,0 13 1,2-12-31,0-11-106,3-3-387,6-3 361,0 0 0,0-1 0,0 0 0,0 0-1,11-11 1,-11 9-9,0 1-1,0-1 1,19-8-1,-23 13 129,0 0 0,-1 1 0,1 0 0,0 0 0,0 0 0,0 1 0,0-1-1,0 1 1,0 0 0,0 1 0,0-1 0,8 3 0,-5-1 71,0 1-1,0 1 1,0-1-1,-1 2 1,1-1-1,-1 1 1,0 0-1,9 8 1,49 51 1242,-62-59-1245,3 1 8,18-3 13,-23-3-74,1-1 0,-1 1 0,0-1 0,1 1 0,-1-1 0,0 1 0,0-1 0,1 0 0,-1 0 1,0 0-1,0 0 0,0 0 0,0 0 0,0 0 0,0 0 0,0 0 0,0 0 0,-1 0 0,1 0 0,0-1 0,-1 1 0,1 0 0,-1-1 0,1 1 0,-1 0 0,1-1 0,-1-1 0,8-46-38,-7 43 19,8-126-1552,-8 45-4915,-1 44-1362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1.2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84 10053,'0'0'11189,"200"-21"-8676,-123 0-1569,-10 1-511,-5 13-401,-16 7-32,-15-14-817,-16 14-1584,-5 0-1793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1.3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8500,'0'0'10277,"20"132"-7684,-4-84-368,-6 8-368,0-8-737,0-6-688,1-8-416,-6-13-16,0 7-368,-5-21-1569,0 6-1168,0-6-2754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1.7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1 259 2273,'0'0'12283,"26"-9"-9708,-1 1-1898,-3 2-209,-2-2-1,1 0 1,-1 0 0,0-2-1,-1-1 1,28-19 0,-38 23-233,65-54 783,-67 54-981,-1 1-1,1-1 1,-1 0-1,-1 0 1,0-1-1,0 1 1,0-1-1,3-9 1,-8 16-1,1 1 1,-1-1 0,0 1-1,0-1 1,0 1-1,1-1 1,-1 1 0,0-1-1,0 1 1,0-1 0,0 1-1,0-1 1,0 1 0,0-1-1,0 0 1,-1 1-1,1-1 1,0 1 0,0-1-1,0 1 1,0-1 0,-1 1-1,1-1 1,0 1-1,-1 0 1,1-1 0,0 1-1,-1-1 1,1 1 0,0 0-1,-1-1 1,1 1-1,-1 0 1,1-1 0,-1 1-1,1 0 1,-1-1 0,1 1-1,-1 0 1,1 0 0,-1 0-1,1 0 1,-1 0-1,1-1 1,-1 1 0,1 0-1,-1 0 1,1 0 0,-1 0-1,1 1 1,-2-1-1,-29 5 613,25-2-617,0 1 0,1-1 1,-1 1-1,1 0 0,0 0 1,0 1-1,0-1 0,1 1 0,-1 0 1,1 1-1,0-1 0,1 1 1,-1 0-1,-2 7 0,1-4 127,1 1-1,0 0 1,0 1-1,1-1 0,0 1 1,1 0-1,0-1 1,0 14-1,2-22-133,0 0 0,0 1 0,1-1 0,-1 0-1,1 0 1,-1 1 0,1-1 0,0 0 0,0 0 0,0 0-1,0 0 1,0 0 0,0 0 0,1 0 0,-1 0 0,1 0 0,-1-1-1,3 3 1,0-1 17,-1-1 0,1 1-1,0-1 1,0 0 0,-1 0 0,2 0-1,-1-1 1,0 0 0,6 2-1,-3-2-188,0 0 0,1 0 0,-1-1-1,0 1 1,0-2 0,0 1 0,0-1 0,0 0-1,0 0 1,0-1 0,0 0 0,7-3 0,-7 0-450,0 0 1,0 0-1,-1-1 0,0 1 1,-1-1-1,1-1 1,-1 1-1,8-13 1,-2 3-649,29-41-3984,-3-4-2260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1.9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1 9588,'0'0'15157,"-6"13"-13783,-18 40-451,23-50-878,0 0-1,0 0 1,0 0 0,0 1 0,1-1 0,-1 0 0,1 0-1,-1 1 1,1-1 0,1 0 0,-1 1 0,0-1 0,1 0 0,-1 1-1,1-1 1,0 0 0,0 0 0,0 0 0,1 0 0,1 4-1,2-1-25,0 1-1,0-1 0,1 0 0,-1 0 0,13 9 0,-5-4 74,6 7-26,-1 1 0,0 0 0,-2 2 1,0 0-1,13 25 0,-28-45-55,0-1 1,-1 1-1,1 0 0,-1 0 1,1-1-1,-1 1 0,0 0 0,1 0 1,-1 0-1,0-1 0,1 1 1,-1 0-1,0 0 0,0 0 1,0 0-1,0-1 0,0 1 0,0 0 1,0 0-1,0 0 0,0 0 1,0 0-1,-1 0 0,1-1 1,0 1-1,0 0 0,-1 0 0,1 0 1,-1-1-1,1 1 0,-1 1 1,-2-1 40,1 1 0,0-1 1,-1 1-1,0-1 1,1 0-1,-1 0 0,0 0 1,-3 0-1,-5 3-79,-85 22-1612,32-15-6996,41-6 151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8.0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0 7732,'0'0'14022,"-5"23"-11933,-72 258 2670,-3 8-2440,77-272-2301,-4 15 12,7-31-37,0 0 0,0 0 1,0-1-1,0 1 0,0 0 0,-1 0 0,1-1 0,0 1 1,-1 0-1,1 0 0,-1-1 0,1 1 0,-1 0 0,1-1 1,-1 1-1,1-1 0,-1 1 0,1-1 0,-1 1 0,0-1 0,1 1 1,-1-1-1,0 1 0,-1-1 0,1 0-42,0-1 1,0 1-1,0-1 1,0 1-1,1-1 0,-1 0 1,0 1-1,0-1 0,0 0 1,1 0-1,-1 0 0,0 1 1,1-1-1,-1 0 0,1 0 1,-1 0-1,1 0 1,0 0-1,-1 0 0,1 0 1,0 0-1,-1 0 0,1 0 1,0-1-1,0 1 0,0 0 1,0 0-1,0-1 0,-1-43-1031,1 38 636,5-105-5676,-3 99 5058,0 0-1,1 0 1,0 0-1,1 1 0,1-1 1,8-15-1,22-30-4614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8.2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3618,'0'0'13998,"9"24"-11538,-4-13-2138,7 22 640,0 0 1,-2 0 0,8 53-1,-9-1 901,-7-57-1503,1 0 0,1 0 0,1 0 0,13 37 0,-8-49 505,-7-14-3263,-26-11-18874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37.1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0 8580,'0'0'12523,"18"12"-10805,8 4-914,-2 1 0,1 1 0,-2 1-1,-1 1 1,0 2 0,31 39 0,-44-47-624,-1 1 1,0 1 0,-1-1 0,0 1-1,-2 1 1,0-1 0,0 1 0,-2 0-1,0 0 1,-1 0 0,0 32 0,-2-16-10,1-9-28,0 0 1,-2 0-1,-1 0 0,-1 0 0,-1 0 0,-11 33 1,0-17-47,-1-1 0,-3 0 0,-1-1 0,-2-1 0,-2-1 0,-1-1 0,-37 40 0,53-66-749,-1 0 1,0-1-1,0-1 1,-1 0-1,-12 7 1,-34 9-8494,13-13-3197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8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28 10293,'0'0'11941,"149"-21"-11669,-118 14-272,-6 7-160,1 0-1617,-1 0-2993,-9 0-2913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8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6643,'0'0'9754,"10"26"-7286,33 82-593,-39-95-1370,1-1-1,-2 1 1,5 27-1,-1-4 474,-5-23-786,-2-11-29,0-31 453,0 17-490,1-1-1,1 0 0,0 1 0,1-1 1,0 1-1,1 0 0,0 0 0,1 0 0,12-21 1,-11 23-702,0 1 0,1-1 0,0 1 0,1 1-1,0-1 1,16-12 0,-24 21 550,17-11-3884,-4 8-2062,-1 3-4494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9.1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56 3185,'0'0'14247,"-1"20"-12542,-3 138 1907,4-155-3535,-1 1-6,1 0 1,0 0 0,0 0 0,1 1 0,-1-1 0,1 0 0,0 0 0,0 0 0,0 0-1,1 0 1,1 4 0,-2-7 158,-1-10 82,0-5-453,0-1 0,1 1 0,1 0 0,1 0 0,-1 0 1,2 0-1,0 1 0,1-1 0,0 1 0,1 0 0,1 1 0,0-1 1,0 1-1,17-20 0,-8 12-1080,-13 16 746,0 0 0,0 0 0,0 0 0,0 0 0,1 1-1,8-7 1,-10 9-224,0 0 0,0 0 0,1 0-1,-1 0 1,0 0 0,1 1 0,-1-1 0,1 1 0,-1-1-1,6 1 1,17 0-9180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9.6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 0 8084,'0'0'12662,"-10"17"-12145,5-8-460,-11 16 371,2 1 1,1 0-1,1 1 0,-15 50 0,22-58 43,2-8-215,0 1 1,1 0-1,1 0 1,-1 13-1,2-25-268,1 1-1,-1 0 1,0-1 0,1 1-1,-1-1 1,0 0 0,1 1-1,-1-1 1,0 1-1,1-1 1,-1 1 0,1-1-1,-1 0 1,1 1 0,-1-1-1,1 0 1,-1 0-1,1 1 1,-1-1 0,1 0-1,-1 0 1,1 0-1,0 0 1,-1 1 0,1-1-1,-1 0 1,1 0 0,0 0-1,-1 0 1,1-1-1,-1 1 1,1 0 0,-1 0-1,1 0 1,0 0 0,-1 0-1,1-1 1,2 1-22,0-1 0,-1 0 0,1 0 0,0 1 0,-1-1 0,1-1 0,-1 1 0,4-3 0,3-4-17,-1-1 0,0-1 0,-1 0 0,0 0 0,0 0 0,7-17 0,19-28-401,-33 54 452,0 1 0,0-1 0,1 1-1,-1-1 1,0 1 0,1-1-1,-1 1 1,0-1 0,1 1 0,-1-1-1,1 1 1,-1-1 0,0 1-1,1 0 1,-1-1 0,1 1 0,-1 0-1,1 0 1,0-1 0,-1 1-1,1 0 1,-1 0 0,1 0-1,-1 0 1,1-1 0,0 1 0,-1 0-1,1 0 1,-1 0 0,1 0-1,0 0 1,-1 1 0,1-1 0,-1 0-1,1 0 1,-1 0 0,1 0-1,0 1 1,0-1 0,13 21 400,-11-15-127,2 2-40,-2-4-148,-1-1 0,0 0 1,0 1-1,0 0 0,0-1 1,-1 1-1,0 0 0,1 0 1,-1 0-1,0 6 0,-1-10-125,1 1-1,-1-1 0,0 0 1,0 1-1,0-1 1,0 1-1,1-1 0,-1 0 1,0 1-1,0-1 1,1 0-1,-1 1 0,0-1 1,1 0-1,-1 1 1,0-1-1,1 0 0,-1 0 1,1 1-1,-1-1 1,0 0-1,1 0 0,-1 0 1,1 1-1,-1-1 1,1 0-1,-1 0 0,1 0 1,11-4-9161,-3-7 360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40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1 232 4626,'0'0'12593,"2"21"-10779,10 62-656,-3-64-510,2-16-218,-9-4-377,-1 1 0,1-1 0,-1 0 0,1 0-1,-1 0 1,1 0 0,-1 0 0,0 0-1,1 0 1,1-3 0,4-5 128,-1 0-1,0-1 1,-1 1-1,0-1 1,6-16-1,17-62 217,-16 48-420,-3 13-134,-5 12 19,0 0 1,2 0-1,0 0 1,1 1-1,8-14 1,-9 18-283,-2 6 2368,-1 22-261,32 278 2576,-24-201-3310,14 245 151,-25-339-915,-9 4 308,8-4-486,0 0 0,0 0-1,0 0 1,-1-1 0,1 1 0,0 0-1,0-1 1,-1 1 0,1-1 0,0 1 0,-1-1-1,1 1 1,-1-1 0,1 0 0,0 0 0,-1 0-1,1 0 1,-3 0 0,4 0-10,-1-1-1,1 1 1,-1-1-1,1 1 1,-1-1-1,1 1 1,-1-1 0,1 0-1,-1 1 1,1-1-1,0 0 1,-1 1-1,1-1 1,0 0 0,0 0-1,0 1 1,-1-1-1,1 0 1,0 0-1,0 1 1,0-1 0,0 0-1,0 0 1,0 1-1,0-1 1,1 0-1,-1 0 1,0 0 0,0-1-2,0-22 1,1 0 0,1-1 0,1 1 0,1 0 0,1 0 0,1 0 0,16-41 0,18-22-290,-19 45-694,18-56 1,-33 72-3489,-6 7-1349,0-14-5096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46.5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2497,'0'0'15357,"-1"9"-14557,1 40 421,2 0 1,2-1 0,14 61-1,-5-22-457,-10-70-638,-3-7-65,1 0 1,1 0 0,0 0-1,0-1 1,1 1 0,0 0-1,1-1 1,6 14 0,-9-23-63,-1 0-1,1 0 1,-1 0 0,1 0 0,-1 0 0,1 1-1,-1-1 1,1 0 0,-1 0 0,1 0 0,-1 0-1,1-1 1,-1 1 0,1 0 0,-1 0 0,1 0-1,-1 0 1,1 0 0,-1-1 0,1 1 0,-1 0-1,1 0 1,-1-1 0,0 1 0,1 0 0,-1-1-1,0 1 1,1-1 0,-1 1 0,0 0 0,1-1-1,-1 1 1,0-1 0,0 1 0,1-1 0,-1 1-1,0-1 1,0 1 0,1-2 0,31-67-28,-28 56 15,2 0-1,-1 0 1,2 1-1,0-1 1,0 1 0,1 1-1,11-14 1,-17 24-7,-1-1 0,1 1 1,0-1-1,-1 1 1,1 0-1,0 0 0,0 0 1,0 0-1,0 0 1,0 0-1,0 0 0,0 1 1,0-1-1,0 1 1,0-1-1,1 1 0,-1 0 1,0 0-1,0 0 1,0 0-1,0 0 0,0 1 1,1-1-1,-1 1 1,0-1-1,3 2 0,3 2 113,0 0-1,0 1 1,-1 0-1,1 1 1,7 7-1,25 15 1051,-21-27-1036,-13-11 1,1-21 150,-2 0 0,4-60 0,0 20-273,-9 70 8,0 10-4952,0 13-341,0 16-3145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46.7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6019,'0'0'15063,"11"0"-13511,-6 0-1231,0 0-722,5 7-1824,-5 0-2609,6-7-2897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47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1 10661,'0'0'11432,"-11"27"-9695,-31 95-203,35-101-1056,2 0 1,0 1 0,2 0 0,0 0-1,1 0 1,2 36 0,1-23-45,-1-33-422,0 0 1,0 0-1,0 0 0,0 0 0,0 0 0,1 1 0,-1-1 1,1 0-1,0 0 0,0 0 0,-1 0 0,1 0 0,0 0 0,1-1 1,-1 1-1,0 0 0,0 0 0,1-1 0,-1 1 0,1-1 1,0 1-1,-1-1 0,1 0 0,0 0 0,0 0 0,0 0 0,0 0 1,0 0-1,4 1 0,3 0-173,1 0 0,0 0-1,0-2 1,-1 1 0,14-2 0,-8 1-565,-14 0 468,1 0 0,-1-1 1,1 1-1,-1-1 0,0 1 0,1-1 1,-1 1-1,0-1 0,0 0 1,0 0-1,1 0 0,-1 0 0,0 0 1,0 0-1,0 0 0,0 0 1,0 0-1,-1 0 0,1 0 0,0-1 1,1-1-1,3-4-2161,5-7-4427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47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12886,'0'0'14358,"15"0"-14229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48.8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63 6035,'0'0'17074,"-3"0"-15164,3 0-1855,-1 0-1,1 0 1,-1 0-1,1 0 1,-1 0-1,1 1 1,-1-1-1,1 0 1,0 0-1,-1 0 1,1 1-1,-1-1 1,1 0-1,-1 0 1,1 1-1,0-1 1,-1 0-1,1 1 1,-1-1-1,1 0 1,0 1 0,0-1-1,-1 1 1,1-1-1,0 1 1,0-1-1,-1 1 1,1-1-1,0 1 1,0-1-1,0 1 1,-2 22 315,2-11-123,-4 58 386,-2 28 288,8 104 0,-1-191-877,1 1 0,0 0-1,0 0 1,1 0 0,1-1-1,0 1 1,6 10-1,-9-19-40,1 1 0,0 0 0,0-1-1,1 0 1,-1 1 0,1-1-1,-1 0 1,1 0 0,0-1-1,0 1 1,1-1 0,-1 1-1,0-1 1,1 0 0,-1 0-1,1 0 1,0-1 0,0 1-1,-1-1 1,1 0 0,0 0-1,0 0 1,0-1 0,4 1 0,-5-1 2,0 0 1,-1 0-1,1 0 1,-1 0 0,1-1-1,0 1 1,-1-1-1,1 0 1,-1 0 0,1 0-1,-1 0 1,0 0 0,1 0-1,-1 0 1,0-1-1,3-2 1,-1 0 15,0-1 0,-1 0 0,1-1 0,-1 1 0,0 0 0,3-9 0,7-19-15,-1-1-1,-2 0 0,-1-1 1,-2 1-1,-1-2 0,-2 1 1,-1-1-1,-2 1 0,-4-44 1,2 68-9,0 0 0,-1 1 0,0-1 0,0 1 0,-5-13 0,5 18 11,-1 0 0,1 0 0,-1 0 0,1 0 0,-1 1 0,-1-1 0,1 1-1,-1 0 1,0 0 0,1 0 0,-10-6 0,-10-7-19,19 13 113,-1 1 1,1-1-1,0 1 1,-1 0-1,0 1 0,0-1 1,0 1-1,0 0 1,0 0-1,0 0 0,0 1 1,-1 0-1,1 0 1,-1 0-1,-6 1 0,10 0-111,0 0 0,0 0 0,0 0-1,0 0 1,0 1 0,0-1-1,0 1 1,1 0 0,-1-1-1,0 1 1,0 0 0,0 0-1,1 0 1,-1 0 0,0 0-1,1 1 1,-4 2 0,-9 7-85,11-8-255,0 0 0,0 0 0,1 0 0,-1 1 0,1-1 0,0 1 0,0-1 0,0 1 0,0 0 0,1 0 0,-1 0 0,1 0 0,0 0 0,0 0 0,0 6 0,-5 13-4621,-3 9-3042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54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3602,'0'0'18822,"3"0"-18187,22 0 353,7 0 15,39 4 0,-60-2-882,1 0-1,0 0 0,-1 1 0,0 1 1,0 0-1,21 11 0,0 2 3,-17-9-10,0-1 0,-1 2 0,-1 0 0,21 17 0,3 13 233,-2 1-1,-2 2 1,36 58-1,-42-54-5,-1 2-1,30 78 1,-21-41-9,-14-31-26,-3 2-1,-3 0 0,15 101 1,-1-1-74,-21-105-150,-1 0 0,-2 103 0,-4-43 17,29 241 6,-23-261-44,-6 123-1,-3-90-4,2 555 329,5-478-384,0-151 0,-5 129 0,-1-188-317,1 1-1,-2 0 1,1 0 0,-5-14-1,3 15-417,1-1 0,-1 1 0,-1 0 0,0 0 0,0 1 0,0-1 0,-6-6 0,-28-23-10623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49.2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1 4514,'0'0'11845,"-15"22"-9523,0-1-1718,3-5-149,1 1-1,1 0 1,0 0-1,1 1 0,1 0 1,-9 30-1,8-13 616,3 0-1,0 0 0,3 1 0,0 64 1,3-94-1037,0 0 1,1 0 0,-1 0-1,1 0 1,0-1-1,0 1 1,1 0 0,0 0-1,0-1 1,0 1 0,1-1-1,0 0 1,0 0-1,3 5 1,-1-5-29,0 0 0,1 0 0,-1 0 0,1-1 0,0 0-1,0 0 1,0-1 0,0 0 0,1 0 0,-1 0 0,12 3 0,-8-4-17,0 1 1,0-1-1,0-1 1,1 0-1,10 0 0,-17-1-177,0 0-1,0 0 0,-1-1 0,1 1 0,0-1 0,-1 0 0,1 0 0,0 0 0,-1 0 0,1-1 1,-1 1-1,1-1 0,-1 0 0,0 0 0,0 0 0,6-5 0,-3 0-705,32-41-9375,-21 21-2619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49.6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0 7299,'0'0'10501,"0"29"-8924,-6 198 2275,3-136-1941,-2 61-97,4-48-3874,5-103-3156,-3-1 5116,-1 0 0,0 0 0,1-1 0,-1 1-1,0 0 1,1 0 0,-1 0 0,0 0-1,1-1 1,-1 1 0,0 0 0,0 0 0,1-1-1,-1 1 1,0 0 0,0 0 0,0-1-1,1 1 1,-1 0 0,0 0 0,0-1 0,0 0-1,12-25-5899,7-19-2108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49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1 109 8964,'0'0'3522,"7"21"424,27 66-1396,-33-84-2471,0 0 0,1-1 0,-1 1 1,0 0-1,1 0 0,0 0 0,-1-1 0,1 1 0,0-1 0,0 0 0,1 1 1,-1-1-1,0 0 0,1 0 0,-1 0 0,1-1 0,0 1 0,-1 0 1,1-1-1,0 0 0,0 0 0,0 0 0,0 0 0,0 0 0,0-1 0,1 1 1,-1-1-1,0 0 0,0 0 0,6 0 0,-7 0-72,0-1 18,0 1 0,-1 0 0,1-1 1,0 1-1,0-1 0,0 1 0,0-1 1,-1 0-1,1 0 0,0 0 0,0 0 0,-1 0 1,1 0-1,-1 0 0,1-1 0,1-1 1,1-2 41,0 0 0,-1 0 0,1 0 0,-1 0 1,4-8-1,-3 3 19,-1 1 1,0-1-1,0 1 1,0-1 0,-1 0-1,1-16 1,-3 4 54,1 12-89,-1-1 0,0 1 0,-2-16 1,1 24-33,1 0 1,-1 0 0,1 0-1,-1 0 1,1 0 0,-1 1-1,0-1 1,0 0 0,0 0-1,0 1 1,0-1 0,0 1-1,-1-1 1,1 1 0,0-1-1,-1 1 1,1 0 0,-1-1-1,0 1 1,1 0 0,-1 0-1,0 0 1,-2 0 0,-10-5 292,12 5-231,0 0 0,0 0-1,0 0 1,0 0 0,0 0 0,0 1-1,0-1 1,0 1 0,0-1 0,0 1 0,0 0-1,-1 0 1,1-1 0,0 2 0,0-1-1,0 0 1,0 0 0,-1 1 0,1-1-1,0 1 1,0 0 0,0-1 0,0 1 0,0 0-1,0 0 1,0 1 0,1-1 0,-1 0-1,-2 3 1,-11 13 73,-24 35-1,17-21-735,21-30-678,15-23-11664,13-4 4807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50.4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0 9396,'0'0'2866,"-4"22"1023,-52 225 3584,55-219-6774,16-28-856,-12-1 148,0 0 0,0 0 0,0-1 0,-1 1 1,1-1-1,0 0 0,-1 0 0,1 0 0,-1 0 0,0 0 1,0 0-1,1-1 0,2-4 0,21-37-86,-25 42 87,62-153-789,-47 112 329,-9 29 463,-5 12 320,3 24 1190,15 86 817,7 135 1,-17 110-966,-42-352-266,24-1-1067,0 0 0,1-1 0,-1 0 0,1-1 0,-1 1 0,1-2-1,-1 1 1,1-1 0,0 0 0,0 0 0,-11-8 0,14 8-41,0 0 0,0 0 0,0 0 0,1-1 0,-1 0-1,1 0 1,0 0 0,0 0 0,0 0 0,0-1 0,1 1 0,0-1 0,0 0 0,0 0 0,0 0 0,1 0 0,0 0 0,-1-10 0,0-5-626,2 0 0,0 0 0,2 0 0,6-37 0,-3 39-796,0 1-1,1-1 1,9-18 0,7-11-4857,3 4-2778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50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5378,'0'0'11507,"0"20"-9071,5 330 5981,-2-330-8234,-3-20-186,0 0 1,0 0 0,0 0 0,0 1 0,1-1-1,-1 0 1,0 0 0,0 0 0,0 0-1,0 0 1,1 0 0,-1 0 0,0 0 0,0 0-1,0 0 1,0 0 0,1 0 0,-1 0-1,0 0 1,0 0 0,0 0 0,0 0 0,1 0-1,-1 0 1,0 0 0,0 0 0,0 0 0,0 0-1,1 0 1,-1 0 0,0 0 0,0 0-1,0 0 1,0 0 0,1 0 0,-1-1 0,0 1-1,0 0 1,0 0 0,0 0 0,0 0-1,0 0 1,0 0 0,1-1 0,-1 1 0,18-30-378,-13 21 380,5-10-41,40-68-116,-43 75 97,1 1 0,0 1 0,1 0 1,0 0-1,15-13 0,-23 22 56,0 0 1,1 1 0,-1-1 0,0 0-1,0 0 1,1 0 0,-1 1 0,1-1-1,-1 1 1,0-1 0,1 1 0,-1-1-1,1 1 1,-1 0 0,1 0 0,-1 0 0,1 0-1,-1 0 1,1 0 0,-1 0 0,1 0-1,2 1 1,-2 0 35,0 0 0,0 1-1,0-1 1,-1 0 0,1 1-1,0 0 1,0-1 0,-1 1 0,1 0-1,-1 0 1,1-1 0,-1 1 0,1 3-1,4 7 216,-1 0 1,0 0-1,-1 1 0,3 13 0,-5-17-121,23 102 1267,-23-103-4729,-2-28-2717,-1-4 518,1-15-4777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51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1489,'0'0'21391,"13"3"-19497,-10-3-1818,3 1 171,1 0-1,-1 0 0,1 1 0,-1 0 0,0 0 0,0 0 1,0 1-1,0 0 0,0 0 0,0 1 0,-1-1 1,0 1-1,0 1 0,0-1 0,9 10 0,-1 5 32,0 1-1,-1 0 1,-1 0-1,0 1 0,-2 1 1,-1 0-1,0 0 1,-2 1-1,-1 0 1,0 0-1,-2 0 1,0 0-1,-2 27 1,-1-30-250,1 18-12,-2 1 0,-1-1 1,-11 53-1,4-50-16,7-27 0,-1 0 0,0 0 0,-1 0 0,-1-1 0,0 1 0,-1-1 0,0 0 0,-9 12 0,1-6 0,14-18-1,0-1-1,0 0 1,0 0 0,0 0-1,0 0 1,0 0 0,0 0-1,0 0 1,-1 0 0,1 0-1,0 0 1,0 0 0,0 1-1,0-1 1,0 0 0,0 0-1,0 0 1,0 0 0,0 0-1,0 0 1,0 0 0,-1 0-1,1 0 1,0 0 0,0 0-1,0 0 1,0 0 0,0 0-1,0 0 1,0 0 0,0 0-1,-1 0 1,1 0 0,0 0-1,0 0 1,0 0 0,0 0-1,0 0 1,0 0 0,0 0-1,0 0 1,0 0 0,0 0-1,-1 0 1,1-1 0,0 1-1,0 0 1,0 0 0,0 0-1,0 0 1,0 0 0,0 0-1,0 0 1,0 0 0,0 0-1,0 0 1,0 0 0,0-1-1,0 1 1,0 0 0,0 0-1,0 0 1,0 0 0,0 0-1,0 0 1,0 0 0,0 0-1,0-1 1,0 1 0,-5-58-4956,4 19-208,-4-27-3397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17:18:59.7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0,'0'1,"0"0,0 0,1 0,-1 0,0 0,1 0,-1 0,1-1,-1 1,1 0,-1 0,1 0,0-1,-1 1,1 0,0-1,0 1,-1 0,1-1,0 1,0-1,0 1,0-1,0 0,0 1,0-1,1 0,35 7,-28-6,443 26,3-37,-208 3,-102 3,279 0,-90 42,-151-11,204-3,1-25,-138-1,-184 1,0 3,0 3,114 23,-134-19,1-1,-1-3,2-1,49-4,-57 1,67 12,17 1,-91-14,-5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09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2913,'0'0'16568,"3"19"-14730,15 130 1550,-9 36-770,3 24-2050,-10-197-791,0 1 0,1-1 0,0 0 0,1 0 0,0 0 0,8 14 0,-8-40-6690,-3-12 4745,-1-13-2717,-5-3-2775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11.4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0 153 2145,'0'0'16306,"3"0"-15663,200 0 4913,105 0-3834,-165-7-1498,11-7 358,-89 10-267,-1-3-1,125-29 1,-51 8-165,-82 21-123,1 3-1,92 5 1,-52 1-14,879-2 91,-952-2-91,43-7 0,-43 5 2,45-2 0,362 6 44,-357-7-86,1 0 262,2 0-38,139 0 918,-215 30-686,1 0 0,6 25-1,1 11-294,12 315 869,-16-200-984,-4-167-1506,-12-23-796,-26-11-3392,-8-1-5805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13.3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1 243 1361,'0'0'22813,"1"-1"-22605,-1 1 1,1-1 0,-1 1 0,1-1-1,-1 1 1,1-1 0,0 1 0,0-1-1,-1 1 1,1-1 0,0 1-1,0 0 1,-1 0 0,1-1 0,0 1-1,0 0 1,-1 0 0,1 0 0,0 0-1,1 0 1,659 0 431,-419-7-770,169-6 186,-293 11-30,-87 3 31,0-1 0,0-2 1,1 0-1,32-9 0,-14-1 104,0 2 1,0 2-1,97-2 0,-129 10-148,8 0 13,0-1 0,38-5 0,109-12 87,-64 9-82,-64 6-12,-29 3-9,-1-2 1,1 1 0,20-7 0,-13 3 50,0 1 0,46-2 0,-8 1 4,126-9 143,-147 14-113,-34 0-88,0 0-1,0 0 1,1 0 0,-1-1 0,12-2 0,1-1 1,1 1 0,-1 1 0,36 0 0,-10 0 76,74-13 0,-58 5-39,28 3-16,129 5 0,-110 3-17,-107-1 20,6 0 1035,-16 0-1102,-5 0-986,7 1 221,-1-1 0,1-1 0,0 1 0,-1-1 0,-7-2 0,-40-21-8231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56.3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80 257 2257,'0'0'14732,"-2"5"-12579,-7 16-954,1 1-1,1 0 1,-5 34-1,7-22-428,3-1 0,1 51 0,1-50-409,0-33 12,-2-32 501,2-50 0,1 7-778,-4 40-56,-10-48 0,0 3 40,11 67-246,2 10 311,-1 0 0,1 1 0,0-1 0,0 1-1,0-1 1,0 0 0,0 1 0,0-1 0,0 0-1,0 1 1,1-3 0,0 3-106,0 0 0,-1 0-1,1 1 1,0-1 0,0 0 0,0 1-1,0-1 1,0 1 0,0-1 0,0 1 0,0 0-1,0-1 1,0 1 0,0 0 0,0 0-1,0 0 1,0 0 0,0 0 0,0 0 0,1 0-1,1 0 1,18-2-25,1 0-1,-1-2 1,1 0 0,32-13 0,11-1 18,274-65 91,-326 80-119,-7 1-3,0 1 0,1 0 1,-1 0-1,1 1 0,11 0 0,-17 0 188,-1-1-280,0 1 1,0-1-1,-1 1 0,1-1 0,0 1 1,-1-1-1,1 1 0,-1 0 0,1-1 1,0 1-1,-1 0 0,1-1 0,-1 1 1,1 0-1,-1-1 0,1 1 0,-1 0 1,1 0-1,-1 0 0,1 0 0,-1-1 1,0 1-1,1 0 0,-1 0 0,1 0 1,-1 0-1,1 0 0,-1 0 0,1 0 1,-1 1-1,0-1 0,1 0 0,-2 0 1,-26 5-7797,21-3 4266,-33 5-11762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16.8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1 402 1585,'0'0'24963,"16"-27"-24424,-4 13-453,0 1 0,1 0 0,0 0-1,1 1 1,20-13 0,30-8 167,-55 29-244,0 0-1,0 0 0,0 1 1,0 1-1,0 0 0,1 0 0,-1 1 1,1 0-1,16 0 0,-11 1 17,-1-1-1,1-1 1,15-4 0,-21 4-3,17-6 23,1 1 1,1 2-1,-1 1 0,38-2 0,377 6 1801,-206-7-1278,-194 7-443,0-2-1,77-14 1,-97 14-104,-1 0-1,30 3 1,-20-1-24,-28 1 3,-1-1 1,1 1 0,0-1 0,-1 1 0,1 0 0,-1 0 0,0 0 0,1 0 0,-1 0 0,3 2 0,17 7 7,14-1-10,-21-6 2,0 0 0,25 11 0,-34-12 0,0 0 0,-1 0 1,1-1-1,0 0 0,0 0 1,0-1-1,0 1 1,7-2-1,-5 1 0,0 0 0,0 1 0,0 0-1,10 2 1,21 11 3,-34-10 13,-4-2 574,-1-11-196,-1 5-391,0-1-1,-1 1 0,0-1 0,0 1 0,0-1 1,0 1-1,-1 0 0,1 0 0,-1 0 0,0 0 0,-1 0 1,1 1-1,-6-5 0,-3-5-75,-12-12-238,-1 0 1,-38-28 0,56 48 271,0 1 1,0 0 0,0 1 0,-1 0 0,-11-3 0,-24-11 51,18 4 51,24 12-46,12 8-474,6 4 526,-1 0 0,-1 1-1,22 22 1,22 17 94,-7-4-137,-38-32-18,2-1 0,19 14-1,-31-26-8,12 14 6,-16-15 535,-1 4-532,-1 0-1,0-1 0,0 0 1,0 0-1,-1 1 1,1-1-1,-1 0 1,0-1-1,0 1 1,-1-1-1,1 1 0,-7 4 1,-2 4-17,10-10 5,-26 30 43,-53 44 0,44-58-1203,32-13 398,-10 6-884,-1-9-6766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18.1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1249,'0'0'16794,"0"9"-13873,7 138 2905,1 11-4902,18 182 346,-12-200-1155,-11 36 162,-5-93-189,4-52-68,8 51 1,-2-29-8,-4 3 16,2 19 30,-1 11 69,1 34 5,-5-108-117,0 0 0,1 0 0,5 19 0,-4-19 16,-1 0-1,0 0 0,1 20 0,2 28 47,1-14 149,-3-42-201,-2-4-2,4-17-731,-4 9 340,-3-21-2610,1 27 2583,1 1-1,0 0 1,-1 0 0,1 0-1,-1 0 1,0 0 0,1 0-1,-1 0 1,0 0 0,1 0-1,-1 0 1,0 0 0,0 1-1,0-1 1,0 0 0,0 0 0,0 1-1,0-1 1,0 1 0,0-1-1,0 1 1,-2-1 0,-22-2-14224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21.1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2289,'0'0'9858,"2"-4"-4640,-2 4-5044,0 0 0,0 0 0,1 0 0,-1 0 0,0 0 0,0 0 0,0-1 0,0 1 0,1 0 0,-1 0 0,0 0 0,0 0 0,0 0 0,1 0-1,1 12 219,0-1 0,-1 1-1,0-1 1,-1 22-1,0-20-233,4 84 2213,31 173 0,-33-261-2377,3 12 90,-4-16-49,0-1-1,0 0 1,0 1 0,0-1 0,-1 1 0,0-1 0,0 8-1,1-12-76,-1 0 15,0 1 1,1-1-1,-1 0 1,0 0-1,1 0 1,-1 1-1,0-1 1,0 0-1,1 0 1,-1 1-1,0-1 1,0 0-1,0 1 1,0-1-1,1 0 1,-1 1-1,0-1 1,0 0-1,0 1 1,0-1-1,0 0 1,0 1-1,0-1 1,0 0-1,0 1 1,0-1-1,0 0 1,0 1-1,0-1 1,0 1-1,0 17-57,1 3 127,-1-1 1,-1 1-1,-1 0 0,-1-1 1,-7 27-1,7-40-18,2-1 22,-1-1 0,0 1 0,1 0 0,0-1 0,1 1 0,-1 0-1,1 11 1,1-11-104,1-7 271,0-13-1272,-2-39-5647,0 18-231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24.9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4 166 1521,'-4'-6'30035,"68"5"-31609,93-11 2203,-136 10-454,0 1-1,23 1 0,-26 1-131,0-1-1,0 0 1,31-6 0,130-35 253,-145 35-169,1 1-1,-1 2 1,39 0 0,18-1-47,131-9-8,-21-1 21,-170 11-83,-5 1-16,37-7 0,-55 7 4,24-6-4,0 1 0,0 2-1,39-2 1,129 0-2,61 7-19,-260 0 233,-1 359 66,2-323-272,7 39 0,2-27 0,-8-35-35,-4-18-519,1 4 484,0 1-1,0-1 1,-1 1 0,1-1-1,0 1 1,0-1-1,-1 1 1,1-1-1,0 1 1,-1 0-1,1-1 1,0 1-1,-1-1 1,1 1-1,-1 0 1,1-1-1,-1 1 1,1 0-1,-1-1 1,1 1-1,-1 0 1,1 0-1,-1 0 1,1-1-1,-1 1 1,0 0-1,-25-11-3469,19 9 1398,0 1 1,0-1 0,-1 2 0,-11-1 0,-12 1-5676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26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0 256 3458,'0'0'20294,"3"0"-19565,170 0 4341,236 0-3137,-387-1-1841,-1-1 1,38-8-1,-38 5 44,1 1 0,38-1 0,-22 3-64,-1-2-1,38-8 0,-39 5-10,75-3 1,-57 10 13,80-1 7,-113-1-74,-1 0 0,0-1 0,0-2 0,26-7 0,-27 6-1,1 2-1,0 1 1,0 0 0,0 1-1,0 1 1,33 4 0,-19-2 1,37-4 1,-65 3-9,171-12 0,-176 12 0,1-1 0,0 1 0,-1 0 0,1 0 0,-1-1 0,1 1 0,-1 0 0,1-1 0,-1 0 0,1 1 0,-1-1 0,2-1 0,-1 1 0,-1 0 0,1 0 0,0 0 0,0 1 0,0-1 0,0 0 0,-1 1 0,1-1 0,0 1 0,0 0 0,0 0 0,3 0 0,-3 0-45,0 0 1,1 0-1,-1 0 0,0 0 1,0 0-1,1-1 1,-1 1-1,0-1 0,0 1 1,0-1-1,3-1 0,-4 1 2,0 0-1,0 0 1,-1 0-1,1-1 1,-1 1-1,1 0 1,-1 0-1,1 0 1,-1 0-1,1-1 1,-1 1-1,0 0 0,0 0 1,0-1-1,0 1 1,0 0-1,0 0 1,0-1-1,0 1 1,0 0-1,-1 0 1,1 0-1,0-1 1,-1 1-1,0-1 1,0-3-566,-1 1 1,0 0-1,0 0 1,0 0 0,0 0-1,-6-6 1,-2-5-2924,-10-23-5482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27.4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2081,'0'0'11901,"0"9"-9964,10 126 6537,1 5-6500,2 17-542,-2-52-917,0 202 144,-9-276-593,8 41 1,-2-11 22,1 1 106,-4-31-153,-1 1-1,-1 38 1,5-31-41,-6-32 6,0 1-1,-1-1 1,0 0 0,1 11 0,3 54 25,-5 10 8,8-61 90,-6-16-4438,-2-32-676,0-18-3615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30.5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78 125 784,'0'0'7865,"-11"0"-2496,-16 0-4730,-12-7 7819,41-6-6506,2 11-1742,1-1-1,0 1 0,0 0 0,0 0 0,1 1 1,-1 0-1,0 0 0,8-1 0,-7 1-146,0 0 0,0 0-1,0 0 1,0-1-1,0 0 1,6-3 0,-2 0-3,0 0 0,0 0 1,1 1-1,0 0 1,0 1-1,0 0 1,0 1-1,21-1 1,-22 2-12,0 0 1,0 0 0,0-1-1,10-3 1,-10 2 8,1 0 0,-1 1 0,1 1 1,12-1-1,180 2 315,-194 0-372,-1 1-1,0 0 1,1 1 0,-1-1-1,9 4 1,-10-2 3,1-1 0,0 0 1,0-1-1,0 0 0,8 1 1,71 11 27,-83-12-39,1 0 1,-1 0-1,1 1 1,-1-1-1,0 1 1,6 3-1,-10-4-42,1-1-1,-1 0 1,0 1 0,0-1-1,1 0 1,-1 0-1,1 1 1,-1-1 0,0 0-1,1 0 1,-1 1-1,1-1 1,-1 0 0,0 0-1,1 0 1,-1 0-1,1 1 1,-1-1-1,1 0 1,-1 0 0,1 0-1,-1 0 1,1 0-1,-1 0 1,0 0 0,1-1-1,-1 1 1,1 0-1,-1 0 1,1 0 0,-1 0-1,1 0 1,-1-1-1,0 1 1,1 0 0,-1 0-1,0-1 1,1 1-1,-1 0 1,0-1 0,1 1-1,-1 0 1,0-1-1,1 1 1,-1-1 0,0 1-1,0 0 1,0-1-1,1 1 1,-1-1-1,0 1 1,0-1 0,0 0-1,2-28-6402,-3 22 4898,1-20-6628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30.9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5234,'0'0'10240,"0"1"-9947,-1 0 0,1 0 1,-1 0-1,1 0 0,0 1 1,-1-1-1,1 0 0,0 0 1,0 0-1,0 1 0,0-1 0,0 0 1,0 0-1,0 0 0,0 1 1,1 1-1,8 7 315,1-1 0,0 0 0,1-1 0,0 0 0,1 0 0,15 7 0,-23-13-555,-2 0-22,1-1 0,-1 1 1,0 0-1,0 0 0,0 0 1,0 0-1,0 0 0,0 1 1,2 4-1,-2-5 3,-1 0 1,1 1-1,-1-1 0,1 0 0,0 0 1,0 0-1,0 0 0,0 0 1,5 3-1,2 2 86,-1 0 1,1 0-1,-1 1 1,-1 1-1,10 13 1,-12-13 87,0 1 0,-1 0 0,0 0 0,0 0 0,-1 0 1,-1 1-1,1 0 0,-2-1 0,0 1 0,0 0 0,-1-1 0,0 1 0,-1 0 0,0 0 0,-5 20 0,3-24-108,0 0 0,0 1 0,0-1 0,-1-1 0,-7 11 0,-4 3-2430,7-9-1342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17.0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50 2417,'0'0'23341,"-5"-3"-22159,-8-4-720,13 7-455,0 0-1,0 0 1,0-1 0,0 1 0,0 0 0,0 0 0,0 0-1,0 0 1,-1 0 0,1 0 0,0 0 0,0 0-1,0 0 1,0 0 0,0 0 0,0-1 0,0 1 0,0 0-1,0 0 1,0 0 0,0 0 0,0 0 0,0 0 0,0 0-1,0 0 1,0 0 0,0-1 0,0 1 0,0 0-1,0 0 1,0 0 0,1 0 0,-1 0 0,0 0 0,0 0-1,0 0 1,0 0 0,0 0 0,0 0 0,0-1-1,0 1 1,0 0 0,0 0 0,0 0 0,0 0 0,0 0-1,1 0 1,-1 0 0,0 0 0,0 0 0,0 0-1,0 0 1,0 0 0,0 0 0,0 0 0,0 0 0,0 0-1,0 0 1,1 0 0,-1 0 0,32-1 788,-11 2-373,40-1 545,-7 1-252,90-9 1,-70 0-572,0 1-498,-27-5-2677,-45 12 1957,2-1 575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17.2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7684,'0'0'15030,"0"131"-12564,0-82-882,0-8-559,0 1-689,0-14-272,0 6-48,0-20-16,0 7-1201,0-7-848,0 0-1296,10-8-961,-5-6-1457,10 0-3313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43.1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0 520 3410,'0'0'14660,"2"-18"-8741,3 9 2686,24 7-8545,41-6 1,5-2-9,220 0-52,95-9 0,165-15 0,-232 21 0,-172 6 0,-57 5 0,-54 2 0,47-6 0,17-8 0,113 0 0,-144 12 0,0-4 0,100-19 0,-105 16 0,1 3 0,82 3 0,23 0 0,549-19 0,-700 22 0,33 1 0,1-3 0,64-11 0,227-24 0,-307 34 0,181-4 0,-80 0 0,17-1 0,139-19 0,-159 19 0,92-13 0,173 7 0,-310 15 0,235-8 0,-98-4 0,4 1 0,-188 10 0,173-6 0,-153 4 0,-44 2 0,0-1 0,29-4 0,219-23 0,-187 22 0,82 5 0,-93 1 0,-68-1 0,0-3 0,0 1 0,-5-1-99,0 2-669,0 1-756,-2-14-4652,-11-10 1457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17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0 8660,'0'0'9300,"-21"153"-6482,21-84-609,0-20-81,5 6-783,11-7-432,15-6-481,-1-7-432,6-8 0,-5-6-32,-5-21-865,-1 0-751,-4 0-1730,-1-41-1152,1-1-2289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17.8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7700,'0'0'11194,"3"19"-8505,8 64-538,0-23-57,-9-55-1944,1 0-1,-1 0 0,1 0 1,0-1-1,5 8 0,-7-12-154,-1 1-1,0-1 1,0 0-1,1 0 1,-1 1-1,0-1 1,1 0 0,-1 0-1,0 0 1,1 0-1,-1 0 1,0 1-1,1-1 1,-1 0-1,0 0 1,1 0-1,-1 0 1,0 0-1,1 0 1,-1 0-1,1 0 1,-1 0 0,0 0-1,1 0 1,-1-1-1,0 1 1,1 0-1,-1 0 1,0 0-1,1 0 1,-1 0-1,0-1 1,1 1-1,-1 0 1,0 0 0,0-1-1,1 1 1,-1 0-1,0 0 1,0-1-1,1 1 1,-1 0-1,0-1 1,0 1-1,11-16-114,-10 15 107,2-5-9,1 1-1,-1-1 1,1 1-1,0 0 1,0 1-1,1-1 1,0 1-1,0 0 0,0 0 1,0 0-1,0 0 1,1 1-1,-1 0 1,1 1-1,0-1 1,0 1-1,0 0 1,0 0-1,9-1 1,-12 3 60,1 0 1,0 0-1,-1 0 0,1 0 1,0 1-1,-1-1 1,1 1-1,-1 0 1,1 0-1,-1 0 1,1 0-1,-1 1 1,0-1-1,0 1 1,1 0-1,-1 0 1,-1 0-1,1 1 1,0-1-1,0 1 1,-1-1-1,1 1 1,-1 0-1,0 0 1,0 0-1,0 0 1,2 5-1,36 44 947,-33-43 138,-2-9-3876,-1-15-5795,-4-4 2310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18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6195,'0'0'13382,"23"19"-10760,73 63-554,-91-78-1882,0 1-1,0 0 0,-1 1 1,1-1-1,-2 1 1,1 0-1,0 0 1,-1 0-1,0 1 1,-1-1-1,1 1 0,-1-1 1,2 12-1,-1-3 132,2 17 24,0-1-1,-3 1 1,0 0-1,-6 52 1,4-73-330,-2 0 0,1-1 1,-1 1-1,-1-1 0,0 0 1,0 0-1,-7 12 0,5-18-2245,5-4 1837,0 1 0,-1-1 0,1 0-1,-1 0 1,1 0 0,0 0 0,-1 0 0,1 0 0,0 0 0,-1 0-1,1 0 1,0 0 0,-1 0 0,1 0 0,-1 0 0,1 0 0,0 0-1,-1 0 1,1 0 0,0 0 0,-1 0 0,1 0 0,0-1 0,-1 1-1,-1-2-2382,2-9-6144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18.7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7603,'0'0'16083,"3"0"-14787,123 7 1948,-106-7-3118,3 0-686,-14 0-3964,-1 0-3726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18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2417,'31'167'10997,"-21"-167"-8724,11 0 737,4 0-1234,6 0-239,0 0-881,0 0-432,-11 0-224,6 0-928,-6 0-2642,-4 0-3921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20.7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 4290,'0'0'15015,"174"0"-14055,-112 0-447,-11-13-465,-10 13-48,-15-7 0,-11 7-929,-4 0-1216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20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7491,'0'0'11334,"0"125"-8357,5-77-208,5 1-832,-5-7-1088,0-8-417,1-6-304,-6 0-80,0-1-48,0 1-480,0-7-1169,0 0-1024,-6-21-1601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21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10117,'0'0'10500,"0"167"-8066,0-105-225,0 7-465,5-20-895,11-1-689,-1-20-160,6-7-16,4-8-384,1-13-1313,5 0-1521,-1-13-1488,1-22-2241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27.6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3217,'0'0'9173,"8"23"-6412,24 74-918,-10-43 33,-21-51-1627,1-1 1,0 1-1,0-1 1,0 1-1,0-1 1,1 0-1,-1 0 1,1 0-1,3 2 0,-4-7-4,-1 1 0,1-1 0,-1 0 0,0 0 0,0-1 0,-1 1 0,1 0 0,-1 0 0,1-4 0,0 2 13,1-9 65,13-42 110,-14 53-404,0 0 0,1 0 0,-1 1 0,1-1 0,-1 0 0,1 1 0,0-1 0,0 1 0,0 0 0,0-1 0,0 1 0,1 0 0,-1 0 0,1 0 0,4-2 0,-2 3 89,1 0 0,-1 0 0,1 1 0,-1-1 0,1 1 0,-1 1 1,1-1-1,-1 1 0,1 0 0,-1 0 0,1 0 0,-1 1 1,6 2-1,-1 3 1,0 1 0,-1 0 0,0 1 0,-1 0 1,0 0-1,0 1 0,-1 0 0,0 0 0,0 1 0,-1 0 0,-1 0 1,0 0-1,-1 1 0,5 16 0,5 8-25,-11-30-160,0 1-1,-1 0 1,0-1-1,0 1 1,0 0 0,1 13-1,-3-18-685,0-26-3687,-3-14-1401,-10-4-4640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28.0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3298,'0'0'14953,"0"0"-14828,0 1 0,0-1 0,0 1 0,0-1-1,0 1 1,0 0 0,0-1 0,1 1 0,-1-1 0,0 1 0,0-1 0,1 0-1,-1 1 1,0-1 0,1 1 0,-1-1 0,0 1 0,1-1 0,-1 0 0,0 1-1,1-1 1,-1 0 0,1 1 0,-1-1 0,1 0 0,5 2 170,0-1 0,-1 0-1,1 0 1,0-1 0,0 1 0,0-1 0,-1-1 0,8 0-1,8 0 561,281 1 3195,-286-1-4037,0-1-1,0 0 1,0-1-1,-1-1 1,1-1-1,15-6 1,-16 0-1102,-15 11 765,1-1 0,-1 1 0,1-1 0,-1 0 0,0 1 0,1-1 0,-1 1 0,0-1 0,1 0 0,-1 1-1,0-1 1,0 0 0,0 1 0,0-1 0,1 0 0,-1 0 0,0 1 0,0-1 0,-1 0 0,1 1 0,0-1 0,0 0 0,0 1 0,0-1 0,0 0 0,-1 1 0,1-1-1,0 0 1,-1 1 0,1-1 0,0 0 0,-1 1 0,0-2 0,-16-6-7941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3.0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4818,'0'0'20476,"0"12"-18261,0 36-1427,-1 32 182,15 120 1,-13-193-959,0 1-1,1-1 1,0 0 0,6 13-1,-7-19-11,-1 1 0,1 0 1,0 0-1,0-1 0,0 1 0,0 0 0,1-1 0,-1 1 0,0-1 0,1 0 1,-1 1-1,1-1 0,-1 0 0,1 0 0,-1 0 0,1 0 0,0 0 0,0 0 0,-1 0 1,1-1-1,0 1 0,0-1 0,0 1 0,2-1 0,9 1-9,-1-2-1,1 1 1,22-6-1,-30 5 12,0-1-1,-1 0 1,1 0-1,0 0 1,-1 0-1,0-1 1,0 0-1,0 0 1,0 0-1,0 0 1,0-1-1,5-6 1,5-9-29,-1 0 1,0-1 0,-1 0 0,8-22 0,32-90-521,-41 102 317,10-32-330,-20 89 753,2-1-1,9 42 0,-3-18 176,-6-37-330,-1 6 4,1 1 0,1-1 0,1 0-1,1 0 1,1 0 0,10 20-1,-16-37-457,0 0 0,1 0-1,-1 0 1,1 0-1,-1-1 1,1 1 0,0 0-1,0-1 1,3 3-1,-3-3-279,0 0-1,0 0 1,0 0-1,0 0 0,0-1 1,0 1-1,0 0 0,1-1 1,-1 0-1,0 0 1,0 1-1,0-1 0,1 0 1,-1-1-1,0 1 0,0 0 1,1-1-1,2 0 0,8-7-11639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17:12:58.1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0,'26'14,"-18"-9,-1-1,0-1,1 1,0-1,14 4,39 2,0-3,105-2,-108-4,928-45,-955 42,113-8,-120 11,0 1,0 1,0 1,23 5,19 7,1-4,79 4,137-11,-109-18,-28 0,292 11,-260 4,-153-1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28.4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1 188 8292,'0'0'9540,"8"3"-8542,-4-1-773,0 0 0,0 0 0,-1 0 0,1 0 0,0 1 0,-1-1 0,1 1 1,-1 0-1,0 0 0,0 0 0,0 1 0,0-1 0,-1 1 0,1 0 0,-1-1 0,0 1 0,0 0 0,0 0 0,-1 1 0,1-1 0,0 5 1,24 129 2711,-26-136-2938,1 0 0,-1 0 0,0 0 0,1 0 1,-1 0-1,1-1 0,0 1 0,0 0 0,0 0 0,0 0 0,0 0 0,0-1 1,2 3-1,-3-4 1,0 0 0,1 0 1,-1 0-1,0 0 1,0 0-1,1 0 0,-1 0 1,0 0-1,1 0 0,-1 0 1,0 0-1,0 0 1,1 0-1,-1 0 0,0 0 1,0 0-1,1-1 0,-1 1 1,0 0-1,0 0 1,1 0-1,-1 0 0,0-1 1,0 1-1,0 0 0,0 0 1,1 0-1,-1-1 1,0 1-1,0 0 0,0-1 1,2 1 132,-1-5-9,1 0 1,0 0-1,0 1 0,1-1 0,-1 1 0,1 0 1,0 0-1,0 0 0,0 0 0,7-6 0,8-11-97,62-95-1652,-64 89-614,-2 0 0,18-45-1,-12 12-4283,-8 10-4487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28.7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9652,'0'0'14004,"13"23"-12072,77 134 605,-75-132-2287,-2 1 0,-1 0 0,-1 0 0,-1 2 0,-1-1 0,-1 1 0,-2 0 0,-1 1 0,-1-1 0,0 35 0,-4 107-92,0-169-192,0 0 0,0 0 0,0 0 0,0 0 0,0 0 0,0 0 0,0 0 0,0 0 0,-1 0 0,1-1 0,0 1 0,0 0 0,-1 0-1,1 0 1,-1 0 0,1 0 0,-1-1 0,1 1 0,-1 0 0,0 1 0,-19 0-6265,10-2-1361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31.5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84 4914,'0'0'17632,"0"0"-17589,0 0-1,0 0 0,0 0 1,1 0-1,-1 0 0,0 0 0,0 0 1,0 0-1,0-1 0,1 1 1,-1 0-1,0 0 0,0 0 1,0 0-1,0 0 0,0 0 0,1 0 1,-1 0-1,0-1 0,0 1 1,0 0-1,0 0 0,0 0 1,0 0-1,1 0 0,-1-1 0,0 1 1,0 0-1,0 0 0,0 0 1,0 0-1,0-1 0,0 1 1,0 0-1,0 0 0,0 0 0,0 0 1,0-1-1,0 1 0,0 0 1,0 0-1,0 0 0,0 0 1,0-1-1,0 1 0,0 0 0,0 0 1,0 0-1,0 0 0,-1-1 1,1 1-1,0 0 0,0 0 0,0 0 1,0 0-1,0 0 0,0 0 1,-1-1-1,1 1 0,0 0 1,0 0-1,0 0 0,0 0 0,0 0 1,-1 0-1,1 0 0,0 0 1,0 0-1,4-3 157,0 0 0,1 1 0,0 0 0,-1-1-1,1 2 1,0-1 0,0 1 0,0 0 0,7-1 0,57-4 886,-26 3-741,144-24 42,-141 18-365,-34 6-3,0 1-1,1-1 1,21 1-1,-33 2-196,-17 0-12843,1 0 5411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31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3169,'0'0'17422,"0"23"-15757,0-8-1310,0 30 1192,10 67 0,-5-72-420,15 57 0,-16-80-1064,1 4 220,-3-39-3158,-2 13 2967,0 3-1063,0 0 0,0 0 0,-1 0 0,1 0 0,1 0 0,-1 1 0,0-1 0,0 0 0,1 0 0,-1 0 0,1 0 0,0 0 0,-1 1 0,1-1 0,0 0 0,2-2 0,15-4-7756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32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4802,'0'0'15439,"1"9"-13683,29 264 4991,-27-241-6296,8 34 1,-9-56-382,1-1 0,0 1-1,0-1 1,1 1 0,0-1 0,1 0 0,7 10 0,-24-47-2697,-7-19-5655,5 24-3460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44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1 544,'0'-1'17177,"-4"2"-15406,3 2 1862,0 87-1600,0 6-395,19 171 0,-16-252-1615,0-1 0,2 1 0,0 0 0,1-1-1,0 0 1,1 0 0,1 0 0,14 22 0,-21-36-27,0 0 1,0 0-1,0 1 1,0-1-1,0 0 1,0 0-1,0 0 1,1 0-1,-1 0 1,0 1-1,0-1 1,0 0 0,0 0-1,0 0 1,0 0-1,1 0 1,-1 1-1,0-1 1,0 0-1,0 0 1,0 0-1,0 0 1,1 0-1,-1 0 1,0 0-1,0 0 1,0 0-1,0 0 1,1 0-1,-1 0 1,0 0-1,0 0 1,0 0-1,1 0 1,-1 0-1,0 0 1,0 0 0,0 0-1,0 0 1,1 0-1,-1 0 1,0 0-1,0 0 1,0-1-1,4-10 22,-4-26 128,0 26-177,0-1-1,1 0 0,0 0 0,0 0 0,7-23 0,-7 33-1,-1-1 1,1 0-1,0 1 1,0-1-1,0 0 1,1 1-1,-1-1 1,1 1-1,-1 0 1,1 0 0,0-1-1,0 1 1,0 0-1,0 0 1,0 1-1,0-1 1,0 0-1,1 1 1,-1-1-1,1 1 1,-1 0-1,1 0 1,0 0-1,-1 0 1,1 0-1,0 0 1,0 1-1,4-1 1,9 1-106,-12-1 156,0 1 1,1-1-1,-1 1 1,0 0-1,0 1 1,0-1-1,0 1 1,1-1-1,-1 1 1,0 0-1,0 1 1,0-1 0,-1 1-1,1-1 1,0 1-1,0 1 1,-1-1-1,0 0 1,1 1-1,5 5 1,-4-2 34,1 0 0,-1 1 1,0 0-1,0 0 1,-1 0-1,0 1 0,0-1 1,-1 1-1,0 0 0,0 0 1,-1 0-1,0 0 0,-1 1 1,1-1-1,-1 0 0,-1 12 1,-4-18 57,-1 1 0,1-1 1,-1 0-1,1 0 0,-1 0 1,-9 2-1,5-2-64,0-1 0,-1 0 1,1-1-1,0 0 0,-11-1 1,-5 0-23,24 1-249,1-21-7622,0 0 1486,0-6-2711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44.6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1217,'0'0'20889,"118"7"-20505,-107-7-288,4 0-96,0 0-1584,1 0-2962,-1 0-2354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44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0 139 10565,'0'0'11045,"139"-63"-11045,-119 43-1329,1 6-1776,-6-14-2914,6 14-4914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45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21 576,'0'0'21602,"9"-2"-20858,17-4 439,0 1 0,0 1-1,29 0 1,-52 5-1129,0-1 1,0 0 0,1 1 0,-1 0 0,0-1-1,0 1 1,0 1 0,-1-1 0,1 0-1,0 1 1,0-1 0,-1 1 0,1 0 0,-1 0-1,1 0 1,-1 0 0,0 0 0,0 1-1,0-1 1,0 1 0,0-1 0,0 1 0,-1 0-1,1-1 1,-1 1 0,0 0 0,0 0-1,0 0 1,0 0 0,0 5 0,3 10 188,-1 0 0,-1 0 1,-1 35-1,-1-44-206,-2 22 36,0 0 0,-10 38 0,3-14-28,10-34 59,-1-21-98,0 1 0,0-1-1,1 1 1,-1-1 0,0 0-1,1 1 1,-1-1 0,0 0-1,0 1 1,1-1 0,-1 0-1,1 0 1,-1 1 0,0-1-1,1 0 1,-1 0 0,0 1-1,1-1 1,-1 0 0,1 0-1,-1 0 1,1 0 0,-1 0-1,1 0 1,0 0 0,2 0 34,1-1 0,0 0 1,0 0-1,0-1 0,-1 1 0,1-1 1,4-2-1,9-4 74,-10 6-118,-1-1 0,0 1 0,-1-1 1,1-1-1,0 1 0,-1-1 0,0 0 0,0 0 0,0-1 0,0 0 1,-1 1-1,0-2 0,0 1 0,4-7 0,-5 6-514,0-1 1,0 0-1,0 0 0,-1-1 1,0 1-1,-1 0 0,1-14 1,-1-8-5163,-1 2-3716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52.3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175 402 192,'0'0'12699,"1"-2"-10236,0 1-2000,0-1 1,0 1-1,0 0 1,-1-1-1,1 1 1,0-1-1,-1 1 1,0-1-1,1 1 1,-1-1-1,0 1 1,1-1-1,-1 1 1,0-2-1,-1 0-208,1 1-1,-1-1 1,1 1-1,-1-1 1,0 1-1,0 0 1,0-1-1,0 1 1,0 0 0,-1 0-1,1 0 1,-1 0-1,-2-3 1,2 2-109,-1 1 1,0-1-1,0 0 1,0 1-1,0 0 0,0 0 1,0 0-1,-1 0 1,1 0-1,-1 1 1,1 0-1,-1 0 1,0-1-1,0 2 0,-6-2 1,7 2-126,0 0 0,1 0 0,-1 0 0,0 0 0,1 1 0,-1-1 0,0 1 0,1-1 0,-1 1 0,0 0 0,1 0 0,-1 0 0,1 1 0,0-1 0,-5 4 0,3-1-47,1 1-1,-1 0 1,1-1 0,0 2 0,0-1-1,-3 10 1,-2 9 86,0 0 0,2 1 0,1 0 0,1 0 0,1 0 0,1 0 0,2 36 0,1-58-58,-1-1-1,1 1 1,0 0 0,0-1-1,0 0 1,0 1 0,0-1-1,0 1 1,1-1 0,-1 0-1,1 0 1,0 0 0,-1 0-1,1 0 1,0 0-1,0-1 1,0 1 0,1 0-1,-1-1 1,0 0 0,4 2-1,-4-2 0,0 0 0,-1 0 0,1 0 0,0-1 1,0 1-1,0 0 0,0-1 0,0 0 0,0 1 0,0-1 0,0 0 0,0 0 0,0 0 0,0 0 0,0 0 0,0-1 0,-1 1 0,1 0 0,0-1 0,0 0 0,0 1 0,0-1 0,0 0 0,-1 0 0,1 0 0,0 0 0,-1 0 0,1-1 0,-1 1 0,1 0 1,1-3-1,8-13 49,0-1-1,-2 0 1,0-1 0,0 1 0,-2-2 0,5-20 0,23-124 268,-22 83-296,5-163 1,-18 242 300,0 26-230,12 145 388,-3-78-148,-7-45-239,2 0 0,2-1 0,3 0-1,17 55 1,-20-86-83,0 0 0,2-1-1,-1 0 1,15 17 0,-21-28 98,-1-31-20553,0 9 10055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17:12:59.8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0,'4'0,"0"1,0-1,0 1,0 0,0 0,0 0,4 2,19 6,55 5,112 4,87-11,-190-5,879-1,-481-3,-453 4,-1 0,1 3,38 9,101 36,-69-10,-78-28,0-1,1-1,0-1,0-2,55 7,-59-13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52.7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9332,'0'0'12937,"23"6"-11611,72 17-358,-73-19-548,0-2 0,0 0 0,0-1 0,33-3 0,-3 1-1354,-52 0-249,0 0 965,0 1-1,0 0 0,0 0 1,0-1-1,0 1 0,0 0 1,0 0-1,0-1 0,0 1 0,0 0 1,0 0-1,0-1 0,0 1 1,-1 0-1,1 0 0,0-1 1,0 1-1,0 0 0,0 0 1,-1 0-1,1-1 0,0 1 0,0 0 1,0 0-1,-1 0 0,1 0 1,0 0-1,0 0 0,-1-1 1,1 1-1,0 0 0,0 0 1,-1 0-1,1 0 0,0 0 0,0 0 1,-1 0-1,1 0 0,0 0 1,0 0-1,-1 0 0,1 0 1,0 0-1,0 0 0,-1 0 1,1 1-1,-22-1-9215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52.9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 8020,'0'0'13035,"12"2"-11514,59 5 700,82-2 0,-152-5-2216,-1-1 1,0 1 0,1 0-1,-1 0 1,1-1 0,-1 1-1,0 0 1,1-1 0,-1 1-1,0 0 1,0-1-1,1 1 1,-1-1 0,0 1-1,0 0 1,1-1 0,-1 1-1,0-1 1,0 1 0,0-1-1,0 1 1,0 0 0,0-1-1,0 1 1,0-1-1,0 1 1,0-1 0,0 1-1,0-1 1,0 1 0,0-1-1,0-8-3004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55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93 1873,'0'0'15124,"0"0"-14923,-1 0 0,1 0 0,-1-1 0,0 1 1,1 0-1,-1 0 0,1 0 0,-1 0 0,1 0 0,-1 0 0,0 0 0,1 0 0,-1 0 0,1 1 0,-1-1 0,0 0 0,1 0 1,-1 0-1,1 1 0,-1-1 0,1 0 0,-1 0 0,1 1 0,-1-1 0,1 1 0,-1 0 0,-4 269 4041,5-265-4193,0 0 1,1 0-1,-1 0 0,1 0 0,1 0 0,-1-1 0,1 1 0,0 0 1,0-1-1,0 1 0,0-1 0,1 1 0,0-1 0,0 0 0,0 0 1,0-1-1,6 6 0,-4-4-41,1-1 0,0 1-1,1-1 1,-1 0 0,1-1 0,0 1 0,0-2 0,0 1 0,0-1-1,11 3 1,-16-5-3,-1 1 0,1-1-1,0 0 1,-1 0 0,1 1-1,0-1 1,-1 0 0,1-1-1,0 1 1,-1 0 0,1 0-1,-1-1 1,1 1 0,0-1-1,-1 1 1,1-1 0,-1 0-1,1 0 1,-1 1 0,1-1-1,-1 0 1,0 0 0,0 0-1,1-1 1,-1 1 0,0 0-1,1-2 1,1-2 7,-1 0-1,1-1 1,-1 1 0,0-1-1,-1 1 1,2-9 0,0-1 13,6-31-114,-2 0 0,-2 0 0,-3 0 0,-3-63 0,0 29-451,1 78 538,0 0-1,1 1 0,-1-1 0,0 0 1,0 0-1,-1 1 0,1-1 0,0 0 0,-1 1 1,1-1-1,-1 0 0,1 1 0,-1-1 1,0 1-1,1-1 0,-1 1 0,0-1 1,0 1-1,0 0 0,-2-3 0,0 3 68,-1 0 1,1 0-1,0 0 0,0 0 0,-1 0 0,1 1 1,0 0-1,0 0 0,-1 0 0,-3 0 0,-12 0 211,16-1-261,-1 0 0,0 1 0,0 0-1,1 0 1,-1 0 0,0 0 0,0 0-1,1 1 1,-1 0 0,0 0-1,1 0 1,-1 0 0,0 0 0,1 1-1,0 0 1,-1-1 0,1 1 0,0 0-1,0 1 1,0-1 0,0 1-1,1-1 1,-4 4 0,-28 37 169,32-41-501,1 0 0,-1 1 0,1-1 1,-1 1-1,1-1 0,0 1 0,0 0 0,0-1 0,1 1 0,-1 0 0,0 0 1,1 0-1,0 0 0,0-1 0,0 1 0,0 0 0,0 0 0,1 4 0,1 4-3096,-2-3-5289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41.2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88 4802,'0'0'22040,"-17"-15"-20490,-52-45-382,52 47-704,11 16-85,-1 9-260,1 1-1,1 0 0,0 1 1,1-1-1,0 1 1,-3 25-1,2-15-85,-2 14 80,2 0 0,0 76 0,5-110-113,0-1 0,0 1 1,0 0-1,0-1 0,1 1 0,-1 0 1,1-1-1,2 6 0,-2-8-6,0 0 0,0 0 0,0 0 1,0 0-1,0 0 0,0 0 0,0 0 0,1 0 0,-1 0 0,0-1 0,0 1 1,1-1-1,-1 1 0,1-1 0,-1 1 0,0-1 0,1 0 0,-1 0 0,1 0 1,-1 0-1,1 0 0,-1 0 0,3 0 0,4 0-25,0 0 0,0-1 0,0 0 0,0 0 0,0-1 1,0 0-1,0 0 0,-1-1 0,1 0 0,-1 0 0,0-1 0,0 0 0,0 0 0,0-1 0,-1 0 0,1 0 0,-1 0 0,-1-1 1,1 0-1,-1 0 0,7-9 0,0-4-100,0-1 1,-1 0 0,-1-1-1,-1 0 1,10-32 0,-4 8-161,-15 45 284,0-1 1,0 1-1,0 0 0,0-1 0,0 1 0,0-1 0,1 1 0,-1 0 0,0-1 1,0 1-1,0 0 0,0-1 0,0 1 0,0 0 0,1-1 0,-1 1 0,0 0 1,0-1-1,1 1 0,-1 0 0,0-1 0,0 1 0,1 0 0,-1 0 0,0-1 1,1 1-1,-1 0 0,0 0 0,1 0 0,-1-1 0,0 1 0,1 0 1,-1 0-1,0 0 0,1 0 0,-1 0 0,1 0 0,-1 0 0,0 0 0,1 0 1,-1 0-1,1 0 0,-1 0 0,0 0 0,1 0 0,-1 0 0,0 0 0,1 1 1,-1-1-1,1 0 0,-1 0 0,0 0 0,1 0 0,-1 1 0,13 18-453,-12-17 429,9 17 177,0 0 1,-1 1 0,-1 0-1,0 0 1,-2 1 0,-1 0 0,0 0-1,-2 1 1,2 27 0,2-46-4399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41.4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8900,'0'0'12006,"139"14"-11862,-119-14-144,-4 7-1665,-6 0-2529,-10 7-2113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41.5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 3249,'0'0'15127,"144"-13"-15127,-118 13-2545,-6-7-3249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26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8324,'0'0'13075,"-2"14"-11255,-9 134 2511,8 93-2269,3-205-1986,0-35-69,0 0-1,0 0 1,0 0-1,0 0 1,0-1 0,0 1-1,0 0 1,0 0-1,0 0 1,0 0-1,0 0 1,1 0-1,-1-1 1,0 1 0,1 0-1,-1 0 1,0 0-1,1-1 1,-1 1-1,1 0 1,-1 0-1,1-1 1,0 1 0,-1 0-1,1-1 1,0 1-1,-1-1 1,1 1-1,0-1 1,0 1-1,0-1 1,-1 0 0,1 1-1,2-1 345,-3-2-124,1-94 529,-3-116-531,2 201-210,-1 0 0,0 0 0,-1 0 0,0 0 0,0 0 0,-1 0 0,-1 0 0,1 1 0,-10-17 0,13 27-1,0 0 0,-1 1 0,1-1 0,0 0 0,0 0 0,-1 0 0,1 0 0,0 0 0,0 1 0,-1-1 0,1 0 0,0 0 0,0 0 0,0 1 0,-1-1 0,1 0 0,0 0 1,0 1-1,0-1 0,0 0 0,0 0 0,0 1 0,0-1 0,-1 0 0,1 0 0,0 1 0,0-1 0,0 0 0,0 1 0,0-1 0,0 0 0,0 0 0,0 1 0,1-1 0,-1 0 0,0 0 0,0 1 0,0-1 0,0 0 0,0 1 0,0-1 0,0 20 544,-2 46-558,0-38 0,1 0 0,1 1 0,2-1 0,1 1 0,7 31 0,-8-48-169,0 1 1,-1-1-1,-1 16 0,0-28 161,0 3-2337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27.6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216 141 9700,'0'0'15509,"-12"-21"-13826,-40-64-127,50 82-1441,0 0 0,0 0 1,0 1-1,0-1 1,-1 1-1,1-1 0,-1 1 1,1 0-1,-1 0 1,0 0-1,-5-3 0,5 5 10,0-1 0,1 0 0,-1 1 1,1 0-1,-1 0 0,0-1 0,0 2 0,1-1 0,-4 1 0,-9 0 470,13-1-570,-1 0-1,1 1 1,0 0-1,0-1 0,0 1 1,0 0-1,0 0 0,0 0 1,0 1-1,0-1 0,0 0 1,1 1-1,-1-1 0,0 1 1,1-1-1,-1 1 0,1 0 1,0 0-1,0-1 0,-1 1 1,1 0-1,0 0 1,1 0-1,-1 1 0,-1 1 1,-3 11 77,1-1 1,-5 25-1,8-33-98,-4 30 9,1 1 1,3 62-1,1-66 6,0-30-21,-1-1 0,1 1 0,0-1 0,1 1 1,-1-1-1,0 1 0,1-1 0,-1 0 0,1 1 1,0-1-1,0 1 0,0-1 0,0 0 0,0 0 1,1 1-1,-1-1 0,0 0 0,1 0 0,0-1 1,-1 1-1,1 0 0,0 0 0,0-1 0,0 1 1,0-1-1,0 0 0,1 1 0,-1-1 0,0 0 1,1 0-1,-1-1 0,0 1 0,1 0 0,-1-1 1,1 1-1,-1-1 0,1 0 0,-1 0 0,1 0 1,-1 0-1,1 0 0,-1-1 0,1 1 0,-1-1 1,4-1-1,0 0-8,1 0 0,-1-1 0,0 0 1,1 0-1,-1 0 0,-1-1 0,1 0 0,0 0 0,-1 0 1,0-1-1,0 0 0,0 0 0,-1 0 0,0-1 0,0 1 1,0-1-1,5-11 0,1-3 8,-1 0 0,-1 0 0,-1-1 0,6-29 0,-11 37 4,3-12 19,-4 24-20,-1 0 1,0 1-1,0-1 1,0 0-1,1 1 1,-1-1-1,0 1 1,1-1-1,-1 0 1,1 1-1,-1-1 1,0 1-1,1-1 1,-1 1-1,1 0 0,-1-1 1,1 1-1,0-1 1,-1 1-1,1 0 1,-1 0-1,1-1 1,0 1-1,-1 0 1,1 0-1,0 0 1,0-1-1,1 4-4,0 0-1,0 0 1,0-1-1,0 1 1,-1 0-1,1 1 1,-1-1 0,0 0-1,0 0 1,0 1-1,0 3 1,2 2 12,24 58 130,-17-43-47,13 41 0,-22-55-1538,1 1-3272,-2-11 4585,0 1 0,0-1 0,0 0 0,0 0 0,1 0 1,-1 0-1,0 0 0,0 1 0,0-1 0,0 0 0,0 0 0,0 0 0,1 0 0,-1 0 0,0 0 0,0 0 0,0 0 0,0 0 0,1 0 0,-1 0 0,0 0 0,0 1 0,0-1 0,0 0 0,1 0 0,-1 0 0,0 0 0,0-1 0,0 1 0,1 0 0,-1 0 0,0 0 0,0 0 0,0 0 0,0 0 0,1 0 0,-1 0 0,0 0 0,0 0 1,0 0-1,0 0 0,0-1 0,0 1 0,1 0 0,-1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27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12342,'0'0'14070,"133"0"-13814,-107 0-256,-5 0-336,4 0-2097,-4 0-2481,-1 0-3954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28.0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12005,'0'0'14199,"103"-27"-14199,-78 27-528,6 0-2370,0 0-3521,10 0-6434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7.4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 23 3249,'0'0'23510,"0"-3"-22579,-1 2-910,1 1 0,0-1 0,0 0 0,0 1 0,0-1 0,0 1 0,0-1 0,0 0 0,0 1 0,0-1 0,0 1 0,0-1 0,0 0 0,0 1 0,0-1 0,0 1 0,1-1 0,-1 1 0,0-1 0,1 0 0,-1 1 0,0-1 0,1 1 0,-1-1 0,0 1 0,1 0 0,-1-1 0,1 1 0,0-1 0,0 1-9,1-1 0,-1 1-1,0-1 1,1 1 0,-1 0-1,1 0 1,-1 0 0,0 0-1,1 0 1,-1 0 0,1 0-1,-1 1 1,1-1 0,-1 0-1,0 1 1,1-1 0,1 2-1,1-1-4,0 1-1,0-1 0,0 1 0,-1 0 0,1 0 0,-1 0 1,1 1-1,-1-1 0,0 1 0,0 0 0,0 0 1,0 0-1,0 0 0,-1 0 0,1 1 0,-1-1 0,0 1 1,3 6-1,-2 1 36,-1 0 1,0 0 0,-1 0 0,0 1-1,-1 20 1,-5 222 1243,24-253-2391,-18-1 974,1 0 0,-1-1 0,1 1-1,-1-1 1,1 0 0,-1 1 0,1-1 0,-1 0-1,0 0 1,1 0 0,-1 0 0,0 0-1,0 0 1,0 0 0,0 0 0,0 0-1,0-1 1,0 1 0,1-2 0,14-27-2255,-6-4-1594,-4 0-2333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28.7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1569,'0'0'21815,"0"16"-19798,-1 24-327,11 78 0,18 59 609,-4-29-1466,-19-96-632,-4-39-183,-1-1 0,2 1 1,0-1-1,0 0 0,1 1 1,1-1-1,8 20 0,-5-26-86,-4-15 12,-2-24-71,-1 27 79,0-6 22,-1-2-33,1-1 0,1 0 0,0 0 0,0 1 0,2-1 0,0 1 0,0-1 0,2 1 0,6-15 0,-8 21-5,2-3-56,1-1-1,0 1 1,1 0-1,8-11 0,-11 18 100,0 0 0,0 0-1,0 0 1,1 1 0,-1 0-1,1 0 1,0 0-1,-1 0 1,2 1 0,-1 0-1,0 0 1,10-2 0,-9 2 19,0 0 1,0 1 0,0 0 0,0 1 0,1-1 0,-1 1 0,0 0-1,0 1 1,0-1 0,6 3 0,-9-2 24,0 0 1,0 0-1,0 1 1,0 0-1,0-1 1,0 1-1,-1 0 1,1 0-1,-1 1 1,1-1-1,-1 0 1,0 1-1,0 0 1,0-1-1,0 1 0,-1 0 1,1 0-1,-1 0 1,1 0-1,0 4 1,0-1 44,-1 0 0,0 0 0,0 0 0,0 0 0,-1 0 0,1 0 0,-2 7 0,1 0 84,-1-10-131,1-1 0,-1 0 1,0 1-1,0-1 0,0 0 0,-1 1 0,1-1 0,0 0 1,-1 0-1,1 0 0,-1 0 0,0 0 0,0-1 0,0 1 1,0-1-1,0 1 0,0-1 0,-3 2 0,-46 25 85,46-26-102,-35 21-35,30-17-44,-1 1 0,0-2-1,0 0 1,-13 5-1,23-10-28,0 1 0,1-1 0,-1 0 0,0 0 0,0 1 0,1-1 0,-1 0 0,0 0-1,0 0 1,0 0 0,1 0 0,-1 0 0,0 0 0,0 0 0,0 0 0,1-1 0,-1 1 0,0 0 0,0 0-1,1-1 1,-1 1 0,0 0 0,0-1 0,1 1 0,-1-1 0,1 1 0,-2-2 0,1 0-609,0 0-1,0 0 1,1 0 0,-1 0 0,1 0 0,-1-1-1,1 1 1,0 0 0,0 0 0,0-4 0,0-31-6571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29.4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190 215 4674,'0'0'18243,"-10"0"-16266,-5-1-1384,1 0 79,-1 1 0,0 0 0,-15 3 1,25-2-627,1 1 0,0 0 0,0-1 0,0 2 0,0-1 1,0 0-1,1 1 0,-1-1 0,1 1 0,-1 0 0,1 1 1,0-1-1,0 0 0,1 1 0,-1-1 0,1 1 0,-1 0 1,1 0-1,0 0 0,1 0 0,-3 7 0,0 1 73,0 1 0,0 0 0,2 0 0,-1 1 0,2-1 0,-1 15 0,2-27-119,1 0 0,-1 0-1,1 0 1,-1 0-1,1-1 1,-1 1-1,1 0 1,-1 0-1,1 0 1,0 0-1,-1-1 1,1 1 0,0 0-1,0-1 1,0 1-1,0 0 1,-1-1-1,1 1 1,0-1-1,0 1 1,0-1-1,0 0 1,0 0-1,0 1 1,0-1 0,0 0-1,0 0 1,0 0-1,0 0 1,0 0-1,0 0 1,2 0-1,4 0-24,-1 0 0,0-1 0,0 0 0,0 0 0,8-2 0,-8 1 17,-1-1 0,1 0 1,-1-1-1,0 0 0,1 1 0,-2-1 0,1-1 1,0 1-1,-1-1 0,0 0 0,0 0 0,0 0 1,3-7-1,1-1-8,-1 1 1,-1-1-1,0-1 1,7-26-1,-2-2 96,-2-2 0,-1 1 0,2-77 0,-9 131 113,0 0-1,1 0 1,1 0-1,0 0 1,7 16-1,6 24 185,0 18 18,29 146-788,-40-158-2562,-5-18-2491,0-25 2480,0 20-7701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0.4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 8676,'0'0'20391,"1"2"-18735,-1-1-1592,1 0-1,0 0 0,0 0 0,0 0 1,1 0-1,-1 0 0,0 0 0,0-1 0,0 1 1,1 0-1,-1-1 0,0 1 0,1-1 1,-1 1-1,0-1 0,1 0 0,-1 1 1,0-1-1,3 0 0,38 3 92,-27-2-25,34 2 117,50-3 0,-78-2-258,0 0 1,0-1-1,0-2 0,40-12 1,-52 12 21,-26 17-17001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8180,'0'0'19785,"87"6"-18825,-56-6-400,5-6-383,-5-1-177,5-7 0,-11 14-417,1-14-1343,-5 7-2082,-6 0-2849,-5-7-3826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0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13350,'0'0'9247,"26"0"-8500,186 0 459,-209 0-1148,1 0 0,-1 0 0,0 1 0,0-1 0,0 1 0,0 0 1,-1 0-1,1 0 0,0 0 0,0 1 0,0-1 0,-1 1 0,1-1 0,-1 1 0,1 0 0,-1 0 0,0 0 1,0 0-1,0 0 0,0 1 0,0-1 0,0 1 0,-1-1 0,1 1 0,-1 0 0,1 0 0,-1 0 0,0-1 1,0 1-1,0 4 0,2 8 413,0 0 1,-1 1 0,-1-1 0,0 24-1,-1-38-463,0 47 583,2-19-394,-2 0 1,-2 0 0,0 0 0,-12 51 0,9-62-174,-33 109 142,31-109-148,0 0-1,-1 0 0,-1 0 1,-17 25-1,10-29-4141,16-14 3940,-1 0-1,1 0 0,0 0 1,-1 0-1,1 0 1,0 0-1,-1 0 1,1 0-1,0-1 0,-1 1 1,1 0-1,0 0 1,0 0-1,-1-1 1,1 1-1,0 0 0,0 0 1,-1 0-1,1-1 1,0 1-1,0 0 1,0-1-1,-1 1 0,1 0 1,0 0-1,0-1 1,0 1-1,0 0 1,0-1-1,0 1 0,0 0 1,0-1-1,0 1 1,-1 0-1,1-1 0,1 1 1,-1 0-1,0-1 1,0 1-1,0 0 1,0-1-1,0 1 0,0 0 1,0-1-1,0-7-9827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1.8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70 6659,'0'0'15180,"9"0"-11581,13 1-2905,-1-2-1,1-1 0,0 0 0,-1-2 0,26-6 1,-35 6-741,61-17 771,-25 16-3416,-47-8-11613,-1 5 6518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2.0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 7892,'0'0'8363,"-2"24"-5204,1-9-2617,-6 159 4545,5-105-2667,0-41-1845,2-1 1,0 1-1,2 0 1,1 0-1,7 29 1,15 2-963,-17-58-8740,-5-16 5813,4-19-2462,11-12-2310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2.2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0 10677,'0'0'8212,"-10"146"-5763,10-70-192,0-21-176,0 8-497,21-8-639,4-13-417,1-15-432,-1-13-96,-4-7-80,5-7-1104,-6 0-1778,-4-21-2048,-1-27-3186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2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0 1121,'0'0'14910,"0"24"-11004,0 139 942,-1-138-3954,1-17-690,-1 0 1,1-1-1,0 1 0,0-1 0,1 1 0,0-1 0,1 1 0,2 9 1,-3-16-205,-1-1 0,0 1 1,0 0-1,1-1 0,-1 1 1,0-1-1,0 1 0,1-1 1,-1 1-1,1-1 0,-1 1 1,0-1-1,1 1 0,-1-1 1,1 0-1,-1 1 1,1-1-1,-1 0 0,1 1 1,0-1-1,-1 0 0,2 1 1,-1-2-32,0 0 0,1 0 1,-1 0-1,0 1 0,0-1 1,0 0-1,0 0 0,0-1 1,0 1-1,0 0 1,0 0-1,0 0 0,-1-1 1,1 1-1,0 0 0,-1-1 1,1 1-1,-1-1 0,1 1 1,-1 0-1,0-1 0,0 1 1,0-4-1,5-10-298,18-44-2003,41-71 1,-64 129 2298,1 0 0,-1-1 0,1 1 0,-1 0 0,1 0 1,-1 0-1,1 0 0,-1 0 0,1 0 0,0 0 0,0 0 0,0 0 1,0 0-1,0 0 0,0 0 0,0 0 0,0 1 0,0-1 1,0 0-1,0 1 0,0-1 0,0 1 0,0-1 0,1 1 0,-1 0 1,0-1-1,0 1 0,1 0 0,-1 0 0,0 0 0,3 0 1,-3 1 104,0-1 1,0 1 0,0-1-1,0 1 1,0 0 0,-1 0 0,1 0-1,0-1 1,0 1 0,-1 0 0,1 0-1,0 0 1,-1 0 0,1 0 0,-1 0-1,1 0 1,-1 0 0,1 1 0,-1-1-1,0 0 1,0 0 0,1 2 0,1 4 436,8 21 2441,12 55 0,-19-65-3005,0 1-1,-1 25 0,-1-39-2072,3-22-8286,-4-20 3131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2.8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2961,'0'0'16717,"26"22"-14732,82 71-464,-98-85-1266,0 0 0,-1 0 0,-1 1 0,1 0 0,-1 1 0,-1-1-1,10 17 1,-15-23-192,2 6-7,0-1 0,0 1 0,-1 0-1,-1 0 1,1 0 0,-1 0 0,-1 1 0,1 16 0,-1-6-87,-2-1 0,0 1 0,-4 19 0,-1-17-373,0 0 0,-2 0 0,-12 26 0,8-19-773,-1-10-444,5-13-1191,8-6 2621,0 1-1,0-1 1,-1 0 0,1 0-1,0-1 1,0 1-1,0 0 1,-1 0 0,1 0-1,0 0 1,0 0-1,0 0 1,0 0 0,-1 0-1,1 0 1,0 0-1,0 0 1,0 0 0,0-1-1,-1 0-1147,0 1 1147,1 0 1,0 0-1,0 0 1,0-1 0,0 1-1,0 0 1,0 0 0,0 0-1,0-1 1,0 1-1,0 0 1,0 0 0,-1-18-10593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7.5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49 5683,'0'0'18824,"144"-7"-18728,-98-6-96,0-1-3105,0 0-3506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3.2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145 1 4882,'0'0'17982,"-20"26"-16931,-61 92-40,75-107-807,1 1 1,0-1-1,0 1 1,1 0-1,0 0 1,1 1-1,1-1 0,0 1 1,-1 16-1,1-7 153,0 104 1453,2-89-1448,0-34-355,1-1 0,-1 0 0,1 1 0,0-1 0,-1 1 0,1-1 0,0 0 0,1 0 0,-1 1 1,0-1-1,0 0 0,1 0 0,0 0 0,-1-1 0,1 1 0,0 0 0,0-1 0,0 1 0,0-1 0,0 1 0,0-1 0,0 0 0,0 0 0,1 0 1,-1 0-1,0 0 0,1-1 0,4 2 0,5 1-36,1-1 0,-1 0 1,1-1-1,15 0 0,-9-1-98,-2 1-696,0-2 0,0 0-1,21-4 1,-37 5 640,0 0-1,0 0 1,0 0 0,0-1-1,0 1 1,-1-1 0,1 1 0,0 0-1,0-1 1,0 0 0,0 1-1,-1-1 1,1 1 0,0-1 0,-1 0-1,1 1 1,0-1 0,-1 0-1,1 0 1,-1 0 0,1 0-1,-1 1 1,1-3 0,1-25-5287,-2 21 3574,0-20-4956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3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 8500,'0'0'14342,"149"0"-12981,-103 0-545,-4 0-479,-7 0-273,1-14-64,-15 0-641,-6 0-2128,-15 7-3170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5.2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0 4802,'0'0'16021,"-8"14"-14367,2-6-1410,0 2-25,0-1 1,1 1 0,0 0 0,0 0-1,1 0 1,1 0 0,-1 1 0,2 0-1,-3 18 1,0 73 1676,10 109-1,-4-194-1741,1 1 1,1-1-1,1 0 0,8 26 1,-9-35-125,0-1 1,1 1-1,0-1 0,0 1 1,0-1-1,1 0 1,0-1-1,0 1 0,1-1 1,0 0-1,7 6 1,-10-10-34,1 1 1,-1-1 0,1 0-1,0-1 1,-1 1 0,1-1-1,0 1 1,0-1 0,0 0-1,0 0 1,0-1 0,0 1-1,0-1 1,0 0 0,0 0-1,0 0 1,0-1 0,0 1-1,0-1 1,0 0-1,0 0 1,0-1 0,0 1-1,-1-1 1,1 1 0,0-1-1,-1-1 1,0 1 0,1 0-1,-1-1 1,0 1 0,0-1-1,0 0 1,-1 0 0,1 0-1,-1-1 1,1 1 0,-1-1-1,0 1 1,2-7 0,3-6 38,-1 0 0,-1-1-1,0 1 1,-1-1 0,3-33 0,-4-90 68,-3 95-119,0 31-7,0 1 1,-1-1 0,0 0-1,-1 1 1,0 0 0,-1-1-1,-1 1 1,0 0 0,-1 0-1,-9-18 1,12 29 44,1 0-1,-1-1 1,0 1 0,0 1 0,1-1-1,-1 0 1,0 0 0,-1 1-1,1-1 1,0 1 0,0 0-1,-1-1 1,1 1 0,-1 0 0,1 0-1,-1 1 1,1-1 0,-4 0-1,-5 0 85,0 0 0,0 1 0,-13 0 0,2 1-11,20-1-90,0 1 1,-1-1-1,1 1 0,-1 0 1,1-1-1,0 1 0,0 0 0,-1 0 1,1 1-1,0-1 0,0 0 1,0 1-1,0-1 0,0 1 1,1 0-1,-1 0 0,-2 3 0,-9 8-12,1 1 0,10-12 1,1 0 1,0 0 0,0 0-1,0-1 1,-1 1 0,1 0-1,-1-1 1,0 0 0,1 1-1,-1-1 1,0 0-1,0 1 1,1-1 0,-1 0-1,0-1 1,-3 2 0,2-2-71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5.8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1 6707,'0'0'17107,"-12"24"-15523,-1 1-1142,4-8-143,0 0 0,1 0 0,1 0 0,1 1 0,0 0 0,-6 38 0,3 24 1258,3 131 0,6-195-1438,0-9-91,0 1-1,0-1 1,1 0-1,0 1 0,0-1 1,1 0-1,0 1 1,0-1-1,1 0 1,0-1-1,0 1 1,0 0-1,1-1 0,0 0 1,1 0-1,-1 0 1,1 0-1,0-1 1,0 0-1,1 0 1,0 0-1,0 0 0,0-1 1,0 0-1,1-1 1,-1 1-1,11 2 1,-7 0-20,1-2 0,0 0 0,0 0 0,21 4 0,6-6-2674,-43-5-1684,-5-12 404,-1 5-8103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32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1 512,'0'0'11139,"0"4"-9443,0 12 442,0-1-1,-2 0 1,1 1-1,-6 16 1,4-16-1305,1 0-1,0 0 1,1 0 0,0 0-1,3 26 1,-1 1-384,-1-34-391,0 16 138,1 1-1,1-1 1,5 28 0,3 4 58,-7-35-8,11 37 1,-12-51-148,-2-6-85,1 0-1,-1 0 1,0 0-1,1 0 1,-1 0-1,1 0 0,-1 0 1,1-1-1,0 1 1,0 0-1,0 0 0,0-1 1,0 1-1,0-1 1,0 1-1,1-1 1,-1 1-1,2 0 0,-2-2 46,-11-66-2833,6 50-50,2 0-1,-3-33 0,5 5-3946,0 7-1905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33.6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85 7780,'0'0'12018,"52"-1"-8752,19-10-2187,116-34 0,-147 34-996,-18 6 42,1 1-1,0 0 1,0 2 0,0 1 0,0 0-1,0 2 1,41 6 0,-38-5-57,-23-3-60,0 1 0,0 0 1,0 0-1,0 1 0,0-1 1,0 1-1,0-1 0,0 1 0,-1 0 1,1 0-1,0 0 0,4 2 1,-1 1 11,0-2 0,0 1 0,0-1 0,1 0 1,-1 0-1,1-1 0,0 0 0,-1 0 0,1-1 1,0 0-1,9 0 0,20 1 50,-36 39 2806,-1 30-2217,0-2-402,8 70 1,-4-117-240,2 0 1,12 34-1,4 18 31,-20-68-47,-1-3-1,1 0 0,-1 0 0,0 0 0,1 0 0,-1-1 0,1 1-1,0 0 1,0 0 0,0-1 0,0 1 0,0-1 0,0 1 0,0-1 0,3 3 0,-3-2-2,0-1 0,0 1 1,0-1-1,0 1 0,0-1 0,0 1 1,0 0-1,0-1 0,-1 1 0,1 0 0,-1 0 1,1 0-1,-1-1 0,0 1 0,1 0 1,-1 0-1,0 0 0,0 0 0,0 0 1,-1 3-1,1-3 684,-4-2-502,-193 17 470,-7 1-355,-212-18-285,415 0-11,1 0 0,0 0 0,-1 0 0,1 0 0,-1 0 0,1 0 0,-1 0 0,1 0 0,0 0 0,-1 0 0,1 1 0,0-1 0,-1 0 0,1 0 0,-1 0 0,1 1 0,0-1 0,-1 0 0,1 0 0,0 1 0,0-1 0,-1 0 0,1 1 0,0-1 0,0 0 0,-1 1 0,1-1 0,0 1 0,0 0 0,0-1 0,-1 0 0,1 1 0,0-1 0,-1 1 0,1-1 0,0 1 0,-1-1 0,1 0 0,0 1 0,-1-1 0,1 0 0,0 1 0,-1-1 0,1 0 0,-1 0 0,1 1 0,-1-1 0,1 0 0,-1 0 0,1 0 0,-1 0 0,1 0 0,-1 1 0,1-1 0,-1 0 0,1 0 0,-1 0 0,-48 0-21,48 0-153,24-16-12808,10-3-365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34.2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6259,'0'0'11208,"4"0"-9197,4 0-1477,-1 1 0,0 1 0,1-1-1,-1 1 1,0 0 0,0 1 0,0 0 0,0 0-1,0 0 1,0 1 0,6 5 0,-10-8-491,4-1-70,-6 0-173,-2-20-11624,-8 6 1982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34.4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8612,'-5'145'8772,"5"-131"-4594,10-14-3698,-5 0-272,0 0-160,5 0-48,-5 0-160,1 0-656,-1 0-1249,0 0-2033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34.6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6739,'0'0'12886,"61"21"-12886,-51-21-480,-4 0-2546,-6-21-2752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9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96,'0'0'22087,"-1"28"-20219,-3 170 808,4-79-126,0-140-2585,2 0-1,0 0 1,9-36-1,-9 46 17,2 0 1,0 0-1,0 1 0,1-1 0,0 1 0,0 0 0,1 0 0,10-11 0,-13 19-2,0-1 1,0 1-1,0-1 0,1 1 0,-1 0 0,1 1 0,0-1 1,-1 0-1,1 1 0,0 0 0,0 0 0,0 0 0,0 1 1,0-1-1,0 1 0,0 0 0,0 0 0,7 1 0,-1-1-10,-8 0 32,1 1-1,-1-1 1,0 1 0,0 0-1,0 0 1,0 0-1,1 0 1,-1 0-1,0 0 1,-1 0-1,1 1 1,0-1-1,0 0 1,0 1-1,-1 0 1,1-1 0,2 5-1,20 34 116,-16-25-49,-2 0 0,0 1 0,-1 0 0,0 0 0,-2 0 0,1 1 0,-2-1 0,0 19 0,-2-32-558,0-39-10869,-5 9 4237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7.7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10341,'0'0'11061,"10"0"-13190,0 0-2962,0 0-4225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9.5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1 6499,'0'0'12168,"6"20"-10495,19 66-486,-22-74-971,-3-11-199,0 0 0,0 0 1,0-1-1,0 1 1,0 0-1,0 0 0,0-1 1,0 1-1,0 0 0,1 0 1,-1-1-1,0 1 0,1 0 1,-1-1-1,0 1 0,1 0 1,-1-1-1,1 1 1,-1-1-1,1 1 0,-1 0 1,1-1-1,-1 1 0,1-1 1,0 0-1,-1 1 0,1-1 1,0 1-1,-1-1 0,1 0 1,0 0-1,-1 1 0,1-1 1,0 0-1,0 0 1,-1 0-1,2 0 0,-1 0-19,0 0-1,0 0 1,0-1 0,0 1-1,0 0 1,-1-1 0,1 1-1,0-1 1,0 1-1,0-1 1,-1 1 0,1-1-1,0 0 1,-1 1-1,1-1 1,-1 0 0,1 1-1,0-1 1,-1 0 0,0 0-1,1 0 1,-1 1-1,1-1 1,-1 0 0,0 0-1,1-1 1,6-30 78,-5 20-24,1 1 131,-1-1 0,0 1 0,0-24-1,-6 34 329,0 1-1,0 0 0,0 0 1,-1 0-1,1 0 0,-6 2 1,6 0-439,0 0 0,0 1 0,0-1 0,0 1 0,1 0 1,-6 5-1,-20 14 71,23-20-119,-3 2-17,0 0 0,0 1 0,0 0 0,-11 8 0,17-11-806,26-1-24422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9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0 5042,'0'0'13601,"-2"21"-11936,-6 381 4794,8-162-5861,0-238-876,6-4-2126,-1-5 1434,0 0 1,-1 0-1,0 0 0,0 0 0,0-1 0,-1 0 0,0 0 1,-1 0-1,3-11 0,1-4-1113,15-39-4752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0.2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67 112,'0'0'7329,"6"26"-1092,-1 9-4303,-2-11-720,2 0 0,0-1 0,1 1 0,11 25 0,-14-45-885,-1 1 0,1 0-1,-1-1 1,1 1 0,0-1 0,1 0-1,-1 0 1,1 0 0,8 6 0,-11-9-293,1 1 0,0-1 0,-1 0-1,1 0 1,0 0 0,0 0 0,0 0 0,0 0 0,0-1 0,0 1 0,0-1-1,0 1 1,0-1 0,0 0 0,0 0 0,0 0 0,1 0 0,-1 0 0,0 0 0,0 0-1,0-1 1,0 1 0,0-1 0,0 0 0,0 1 0,0-1 0,3-2 0,-1-1-12,0 0 1,0 1 0,-1-2 0,1 1-1,-1 0 1,0-1 0,0 1 0,-1-1-1,1 0 1,1-6 0,19-58 10,-21 65-52,2-16-65,-1 1 0,0-1 1,-1 0-1,-2 0 0,0 1 0,-4-33 0,4 51 80,0-1 1,0 1 0,0 0 0,-1-1-1,1 1 1,0-1 0,-1 1-1,1 0 1,-1 0 0,0-1 0,1 1-1,-1 0 1,0 0 0,0 0-1,1-1 1,-1 1 0,0 0-1,0 0 1,0 1 0,-1-1 0,-1-2-1,2 3 28,-1 0-1,1 0 0,0-1 0,-1 1 1,1 0-1,-1 0 0,1 1 1,-1-1-1,1 0 0,-1 0 1,1 1-1,0-1 0,-1 0 1,1 1-1,0 0 0,-1-1 1,-1 2-1,-7 5 171,1 0 0,-1 0-1,1 1 1,-9 10 0,7-7-228,-33 18 182,20-14-490,22-15 623,20 1-20191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0.7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 87 1761,'0'0'16498,"-3"22"-14783,1-13-1580,-10 69 2855,-2 95 0,17-154-2757,4-14-199,4-11-124,-10 6 95,4-4-38,1 0-1,-1 0 1,0-1 0,0 0 0,-1 0 0,1 0 0,-1-1-1,0 1 1,3-7 0,28-59-297,-29 56 199,13-32-1656,25-94-1,-35 84 4248,-9 177-360,5 0-1,21 120 1,-14-172-1694,0-7-95,-2 1 0,2 86 0,-13-146-294,0-1-1,0 0 1,0 1-1,0-1 1,0 0-1,0 0 1,-1 1-1,1-1 1,0 0-1,-1 0 1,1-1-1,0 1 1,-1 0-1,1 0 1,-1-1-1,1 1 1,-1-1-1,0 1 1,1-1-1,-1 0 1,-3 1-1,-31 5-189,0-1-1,-69 0 1,103-5 75,-1 0-1,1 0 1,-1 0 0,0 0 0,1 0 0,-1-1-1,1 1 1,-1-1 0,1 1 0,-1-1 0,1 0-1,0 0 1,-1-1 0,1 1 0,0 0-1,0-1 1,-3-2 0,3 1-189,0 0-1,0 0 1,0 0-1,1 0 1,0 0-1,0-1 1,0 1 0,0 0-1,0-1 1,0 1-1,1-1 1,0 1-1,0-5 1,-2-11-2115,2-1 0,0 0 1,5-31-1,17-23-3814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1.0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5683,'0'0'10548,"0"27"-6591,0 179 1984,0-171-5234,0-33-680,1-7-222,12-27-434,1 1-1,1 1 0,24-36 1,-34 59 346,0 0 1,0 0-1,1 0 1,0 1-1,0 0 1,0 0-1,1 1 1,8-6-1,-14 11 286,0-1-1,-1 1 0,1 0 1,0-1-1,0 1 0,-1 0 1,1 0-1,0-1 0,0 1 1,0 0-1,-1 0 0,1 0 1,0 0-1,0 0 0,0 0 1,-1 1-1,1-1 0,0 0 1,0 0-1,0 0 0,-1 1 1,1-1-1,0 0 0,-1 1 1,1-1-1,0 1 0,-1-1 1,1 1-1,0-1 0,-1 1 1,1-1-1,-1 1 0,1 0 1,-1-1-1,1 1 0,-1 0 1,0-1-1,1 1 0,-1 1 1,17 34 1297,-14-28-778,1 6 91,0 0 0,-1 1 0,0-1 0,-1 1 0,0 20 0,4 26 220,-5-47-687,-1-38-17681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1.3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6963,'0'0'12883,"17"28"-10263,55 91-371,-59-96-1679,-1 2-1,-1 0 0,-1 0 1,-1 1-1,-2 0 0,9 49 0,-11-20-261,-2 100-1,-4-88-206,1-51-190,0 10 184,-3 35 1,2-54-263,-1 0 0,1 0-1,-1 0 1,0 0 0,-1 0-1,1 0 1,-2-1-1,1 1 1,-6 8 0,-3-7-2147,-10-8-6471,6-6 1147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2.2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63 6067,'0'0'17624,"108"0"-15831,-62-7-833,0 0-416,-10-7-400,-5 0-80,-11 7-64,-4 1-256,-11-1-960,0 7-1233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2.4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6739,'0'0'15079,"128"0"-14823,-97-14-192,0 0-64,-11-7-1296,1 7-2034,-11 8-2497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4.3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28 896,'0'0'6259,"0"-16"-2744,-2 11-6846,-6-1-2599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6.9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1 6851,'0'0'3650,"-3"23"-179,-15 260 3284,18-38-1702,0-240-4965,0 0 0,0 0 0,0 0-1,1 0 1,0 1 0,0-1 0,0 0 0,0 0 0,1 0 0,0-1 0,0 1 0,4 7 0,-4-10-83,0 0 0,0 0 0,1 0 0,-1 0 0,1-1 0,0 1 0,-1-1 0,1 1 0,0-1 0,0 0 0,0 0 0,0 0 0,-1-1 1,1 1-1,1-1 0,-1 1 0,0-1 0,0 0 0,0 0 0,0 0 0,0-1 0,3 0 0,-1 0-15,1-1 0,-1 1 0,0-1 0,0 0 0,0 0 0,0-1-1,-1 1 1,1-1 0,-1 0 0,1-1 0,-1 1 0,0-1 0,0 1 0,-1-1 0,1-1 0,-1 1 0,0 0-1,5-9 1,2-6-37,0 0-1,-1-1 1,9-29 0,-10 21-1,-2 0 0,-1-1 0,-1 1 1,-2-1-1,-1 0 0,-1 0 1,-5-39-1,4 59 61,-1-1 0,1 1 1,-2 0-1,1 0 0,-2 0 0,1 0 0,-1 1 1,0-1-1,-1 1 0,0 0 0,0 0 0,-1 1 1,0-1-1,0 1 0,0 0 0,-1 1 0,0 0 1,-11-7-1,16 11 61,0 1 1,0 0 0,0 0-1,-1 0 1,1 0-1,0 1 1,0-1 0,-1 0-1,1 1 1,-1 0-1,1-1 1,0 1 0,-1 0-1,1 0 1,-1 1-1,1-1 1,0 0 0,-1 1-1,1-1 1,0 1 0,-1 0-1,1 0 1,0 0-1,0 0 1,0 0 0,0 1-1,-3 1 1,-4 4 46,0 0 0,1 1 0,0 1 1,-10 11-1,9-8-154,-19 16 129,16-16-42,0 0 1,-18 24-1,29-33-518,19-3-10669,-15 0 9644,22 0-4676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7.9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0 9780,'0'0'12950,"-10"152"-10452,4-89-1122,6-8-704,0-13-447,0-15-225,0-6-321,11-7-1792,9-14-2080,-4 0-2547,-1-28-4321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7.2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7908,'0'0'9054,"0"22"-6114,-5 254 2796,5-45-3556,1-220-2166,0 0 0,1 1-1,0-1 1,0 0 0,7 18 0,-7-23-20,1-1 1,-1 0 0,1 0-1,0 0 1,0 0 0,1 0-1,0-1 1,-1 1 0,1-1-1,1 0 1,6 5 0,-9-7-79,0-1 1,0 0 0,-1 0 0,1 0-1,0 0 1,0 0 0,0 0 0,0-1-1,0 1 1,0-1 0,0 1 0,1-1-1,-1 0 1,0 0 0,0 0 0,0 0-1,0 0 1,0 0 0,0-1 0,0 1-1,0-1 1,0 1 0,0-1 0,0 0-1,0 0 1,0 0 0,0 0 0,0 0-1,0 0 1,1-2 0,4-3-752,-1-1 1,0 1-1,-1-1 1,1-1-1,6-12 1,-8 14 277,23-41-5313,-2-2-2878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7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8756,'0'0'7105,"0"19"-5217,-9 299 6172,7-185-6403,3-87-1668,-1-46-29,0 1 0,0 0 0,0-1 0,1 1 0,-1 0 0,0-1 0,1 1 1,-1-1-1,0 1 0,1-1 0,-1 1 0,1-1 0,-1 1 0,1-1 0,-1 1 0,1-1 0,-1 1 0,1-1 0,-1 0 0,1 1 0,-1-1 0,1 0 0,0 0 0,-1 1 0,1-1 0,0 0 0,-1 0 0,1 0 0,0 0 0,-1 0 0,1 0 0,0 0 0,-1 0 0,1 0 0,0 0 0,-1 0 1,1 0-1,0 0 0,-1-1 0,2 1 0,26-10-1609,-8-9 1146,-19 17 456,0 0 1,1 0 0,0 0-1,0 0 1,-1 1-1,1-1 1,0 0-1,0 1 1,0-1-1,1 1 1,-1 0-1,0 0 1,1 0 0,-1 0-1,0 0 1,1 0-1,-1 1 1,1-1-1,-1 1 1,1 0-1,-1-1 1,1 1 0,0 0-1,2 1 1,-3 0 53,0-1 0,-1 1 1,1 0-1,0 0 1,-1 0-1,1 0 1,-1 0-1,0 0 0,1 1 1,-1-1-1,0 0 1,1 1-1,-1-1 1,0 1-1,0 0 0,0-1 1,-1 1-1,1 0 1,0-1-1,-1 1 1,1 0-1,0 3 0,3 5 188,0-2 21,-3-4-38,1 1 0,0-1 1,0 0-1,1 1 0,-1-1 1,1 0-1,0 0 1,0-1-1,1 1 0,-1 0 1,1-1-1,7 5 1,-11-8-181,1 1 0,-1-1 0,0 0 1,1 0-1,-1 0 0,1 0 0,-1 0 1,0 0-1,1-1 0,-1 1 0,1 0 1,-1 0-1,0 0 0,1 0 0,-1 0 1,1-1-1,-1 1 0,0 0 0,1 0 1,-1 0-1,0-1 0,1 1 0,-1 0 1,0-1-1,0 1 0,1 0 0,-1-1 1,0 1-1,0 0 0,0-1 1,1 1-1,-1 0 0,0-1 0,0 1 1,0-1-1,0 0 0,6-19-140,-4 15 87,3-14-7,0 1 1,-1-1-1,0-1 0,-2 1 1,0 0-1,-2-1 0,-2-33 1,1 51 147,0 0 1,1-1 0,-2 1 0,1 0-1,0 0 1,0 1 0,-1-1 0,1 0-1,-1 0 1,1 1 0,-1-1 0,0 1-1,0-1 1,1 1 0,-1-1 0,0 1-1,0 0 1,-1 0 0,1 0 0,0 1-1,0-1 1,0 0 0,-1 1 0,1-1-1,0 1 1,0 0 0,-1 0 0,1 0-1,-4 0 1,1 0-60,0 0 0,1 0-1,-1 1 1,1-1 0,-1 1 0,1 0-1,0 0 1,-1 0 0,1 1 0,0 0 0,0 0-1,0 0 1,0 0 0,-5 4 0,2 0-1560,50-32-24267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8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5811,'0'0'9006,"0"23"-5775,0 141 1019,0-63-1449,1-99-2756,2-5-122,32-52-1553,48-97 0,-80 144 1353,-3 7 238,0-1 0,1 1-1,-1 0 1,1-1 0,-1 1-1,1 0 1,0 0 0,0-1-1,0 1 1,-1 0 0,1 0-1,0 0 1,0 0 0,0 0-1,1 0 1,-1 1 0,0-1-1,2-1 1,-2 2 67,-1 0 0,0 0 0,0 0 1,0 0-1,0-1 0,1 1 0,-1 0 0,0 0 0,0 0 1,0 0-1,0 0 0,1 0 0,-1 0 0,0 0 0,0 0 1,0 0-1,1 0 0,-1 1 0,0-1 0,0 0 0,0 0 1,0 0-1,0 0 0,1 0 0,-1 0 0,0 0 0,0 0 1,0 0-1,0 1 0,0-1 0,1 0 0,-1 0 0,0 0 1,0 0-1,0 0 0,0 1 0,0-1 0,0 0 0,0 0 1,0 0-1,0 0 0,0 1 0,0-1 0,1 0 0,-1 0 1,0 0-1,0 0 0,0 1 0,0-1 0,0 0 0,-1 0 1,3 15 419,-2-11-165,15 136 3184,5 124-219,-19-207-2915,0-17-134,-5 61-1,2-90-198,0 1 1,0-1 0,-1 0-1,0 0 1,-1 0-1,-1 0 1,1 0 0,-2-1-1,-10 17 1,14-24-308,2-137-18421,0 74 7333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8.4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7267,'0'0'8361,"0"24"-5007,0 179 3599,0-192-6447,-1 10 324,2-18-609,2-8-255,4-18-576,0 0 1,2 0 0,1 0-1,0 1 1,2 1-1,0 0 1,2 0-1,24-28 1,-38 49 605,0-1-1,1 1 1,-1 0 0,0 0 0,0-1 0,1 1 0,-1 0-1,0 0 1,0-1 0,1 1 0,-1 0 0,0 0 0,1 0 0,-1 0-1,0 0 1,1 0 0,-1-1 0,0 1 0,1 0 0,-1 0-1,0 0 1,1 0 0,-1 0 0,1 0 0,-1 0 0,0 0 0,1 1-1,-1-1 1,0 0 0,1 0 0,-1 0 0,0 0 0,1 0-1,-1 0 1,0 1 0,0-1 0,1 0 0,-1 0 0,0 1 0,1-1-1,-1 0 1,0 0 0,0 1 0,0-1 0,1 0 0,-1 1-1,0-1 1,7 16 564,-7-15-475,10 35 1415,-1 0 0,-2 1 0,-2 0 0,1 54 0,-5-73-2651,3-34-11856,-4 4 11992,0-22-7663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8.8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9188,'0'0'14172,"22"22"-12494,68 70-379,-70-73-675,-1 1-1,-1 0 1,-1 1-1,23 39 1,-33-46-480,-2-1-1,0 0 1,0 1-1,-1 0 1,-1 0 0,0 0-1,-1 1 1,1 23-1,-1 2 76,1-2 209,-5 78 0,1-106-403,0 0 1,-1 1-1,0-2 1,0 1-1,-1 0 1,-1 0-1,0-1 1,0 0-1,-1 0 1,0 0-1,0 0 1,-11 13-1,11-17 457,3-2-946,-1-1 0,1 1 0,-1-1 1,1 1-1,-1-1 0,0 0 0,-4 3 0,6-5 134,0 0 1,0 0-1,0 0 0,1 1 1,-1-1-1,0 0 0,0 0 0,0 0 1,0 0-1,0 0 0,1-1 0,-1 1 1,0 0-1,0 0 0,0-1 0,0 1 1,1 0-1,-1-1 0,0 1 0,0-1 1,1 1-1,-1-1 0,0 1 1,1-1-1,-1 1 0,1-1 0,-1 0 1,0 1-1,1-1 0,-1 0 0,1 0 1,0 1-1,-1-1 0,1 0 0,0 0 1,-1 1-1,1-3 0,-7-22-11486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15.5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2958 6723,'0'0'15818,"-10"5"-8287,9-42-6992,2 1 0,2 0 0,1 0 0,14-54 0,0 13-539,-9 36 0,15-40 0,14-31 0,42-36 0,-12 27 0,-49 73 0,-13 33 0,0 0 0,15-25 0,11-4 0,-20 28 0,0-1 0,13-24 0,-12 19 0,1-1 0,28-34 0,-14 21 0,6-1 0,-26 29 0,-1 1 0,0-1 0,-1 0 0,1 0 0,7-14 0,-11 16 0,1 1 0,0 0 0,0 0 0,0 1 0,7-6 0,9-10 0,1-1 0,1 0 0,42-31 0,-41 35 0,0-2 0,36-38 0,-45 42 0,26-32 0,76-70 0,30-19 0,-92 81 0,3 4 0,74-54 0,-33 35 0,-57 39 0,1 1 0,1 3 0,51-24 0,-75 41 0,29-20 0,-1 1 0,37-20 0,-24 14 0,86-38 0,-53 33 0,102-59 0,-115 58 0,2-1 0,162-57 0,-217 89 0,-19 7 0,1 0 0,-1 0 0,1 1 0,-1 0 0,1 0 0,10 0 0,-18 2 0,-1 0 0,0 0 0,0 0 0,0 0 0,1 0 0,-1 0 0,0 0 0,0 0 0,1 0 0,-1 0 0,0 0 0,0 0 0,1 0 0,-1 0 0,0 0 0,0 0 0,1 0 0,-1 0 0,0 0 0,0 0 0,0 0 0,1-1 0,-1 1 0,0 0 0,0 0 0,0 0 0,0 0 0,1-1 0,-1 1 0,0 0 0,0 0 0,0 0 0,0-1 0,0 1 0,0 0 0,1-1 0,0-1 0,26-8 0,19-8 0,-18 3 0,0 2 0,39-12 0,6-3 0,-48 20 0,-19 6 0,-2 2-139,-3 0-690,9 0-10686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16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 8228,'0'0'14649,"0"0"-14609,0 0 0,0 0 0,1 0 0,-1 0 0,0 0 0,0 0 0,0 0 0,0 0 0,0 0 0,0 0 0,1 0 0,-1 0 0,0 0 0,0 0 0,0 0 0,0 0 0,0-1 0,0 1 0,0 0 0,0 0 0,0 0 0,1 0 0,-1 0 0,0 0 0,0 0 0,0 0 0,0-1 0,0 1-1,0 0 1,0 0 0,0 0 0,0 0 0,0 0 0,0 0 0,0-1 0,0 1 0,0 0 0,0 0 0,0 0 0,0 0 0,0 0 0,0 0 0,0-1 0,0 1 0,0 0 0,0 0 0,0 0 0,0 0 0,0 0 0,-1 0 0,1 0 0,0-1 0,0 1 0,0 0 0,0 0 0,0 0 0,0 0 0,0 0 0,0 0 0,-1 0 0,1 0 0,0 0 0,0 0 0,14-3 293,0 2 0,0 0 0,1 1 0,19 2 0,8-1 77,223-1 367,-264 1-769,0-1 0,0 0 1,0 1-1,0-1 0,0 1 0,0-1 1,0 1-1,0-1 0,0 1 1,-1 0-1,1-1 0,0 1 1,-1 0-1,1 0 0,0 0 0,-1-1 1,1 1-1,-1 0 0,1 0 1,-1 0-1,1 0 0,-1 0 1,0 0-1,1 0 0,-1 0 0,0 0 1,0 0-1,0 0 0,0 0 1,0 0-1,0 2 0,-1 45 716,1-31-355,-2 2-98,0-1 1,-2 1 0,0 0 0,0-1 0,-2 0 0,0 0 0,-2 0 0,-17 31-1,-17 44 404,33-67-1064,6-15-549,0-1 0,-1 1 1,0-1-1,-1 1 1,-1-1-1,1 0 0,-1-1 1,-11 13-1,2-13-8498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17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462 134 2177,'0'0'21735,"-9"-12"-19256,-31-37-865,34 42-1397,0 1 0,0 0 0,-1 0 0,0 0 1,0 1-1,0 0 0,0 1 0,-1 0 0,0 0 0,0 0 0,0 1 1,0 0-1,-1 1 0,1 0 0,-1 0 0,1 0 0,-14 1 0,11 0-146,0 1-1,-1 1 0,1 0 0,0 0 1,0 1-1,0 1 0,0 0 0,0 0 1,0 1-1,0 0 0,-17 11 0,15-7-64,3-2-4,0 1 0,0 0 0,-15 14 0,22-18-3,0 0 1,0 1 0,1-1 0,-1 1 0,1 0-1,0 0 1,0 0 0,0 0 0,0 0 0,1 1 0,0-1-1,0 0 1,-1 9 0,0 9 0,2 0 0,0 0 0,1 0 0,2 1 0,0-1 0,1-1 0,1 1 0,1-1 0,9 21 0,6 6 0,2-1 0,50 75 0,-68-114 0,-1 1 0,0-1 0,0 1 0,-1 0 0,0 0 0,0 1 0,-1-1 0,0 1 0,-1-1 0,0 1 0,-1-1 0,0 13 0,0-20 0,-1 0 0,1-1 0,0 1 0,-1-1 0,1 1 0,-1-1 0,0 1 0,1-1 0,-1 0 0,0 1 0,0-1 0,0 0 0,0 1 0,0-1 0,0 0 0,0 0 0,0 0 0,0 0 0,-1 0 0,1 0 0,0 0 0,-1-1 0,1 1 0,-1 0 0,1-1 0,-1 1 0,1-1 0,-3 1 0,-49 8 0,40-8 0,-70 5-1222,82-6 1102,0 0-1,0 0 1,0 0 0,0-1-1,1 1 1,-1 0 0,0 0-1,0-1 1,0 1 0,0-1-1,0 1 1,1-1 0,-1 1-1,0-1 1,0 1 0,1-1-1,-1 0 1,0 1 0,1-1-1,-1 0 1,1 1 0,-1-1-1,1 0 1,-1 0 0,1 0-1,0 0 1,-1 1 0,1-1-1,0 0 1,0 0 0,-1 0-1,1 0 1,0-2 0,1-38-6840,-1 33 5032,5-25-6041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18.1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8052,'0'0'12718,"0"21"-9800,0 65-541,-1-83-2262,1 0 0,0-1 0,0 1-1,0 0 1,0-1 0,0 1 0,1 0-1,-1-1 1,1 1 0,0 0 0,0-1-1,0 1 1,0-1 0,0 1 0,0-1-1,1 0 1,-1 0 0,1 1 0,-1-1-1,1 0 1,0 0 0,4 3 0,-2-4-86,-1 1 0,1-1 0,0 0 0,0 0 0,0-1 0,1 1 1,-1-1-1,0 0 0,0 0 0,6 0 0,5-1 103,-12 1-125,0 0 0,0-1 0,0 1-1,0-1 1,0 0 0,0 0-1,0 0 1,-1 0 0,1 0 0,0-1-1,-1 1 1,1-1 0,3-3 0,31-33-169,-30 30 70,0 1 0,0-1 0,14-10 0,-21 18 85,0 0-1,1 0 1,-1 0-1,0-1 0,0 1 1,1 0-1,-1 0 1,0 0-1,1 0 0,-1-1 1,0 1-1,1 0 1,-1 0-1,0 0 0,1 0 1,-1 0-1,0 0 1,0 0-1,1 0 0,-1 0 1,0 0-1,1 0 1,-1 0-1,0 0 0,1 0 1,-1 1-1,0-1 1,1 0-1,-1 0 0,0 0 1,0 0-1,1 0 1,-1 1-1,0-1 0,0 0 1,1 0-1,-1 1 1,0-1-1,0 0 0,0 0 1,1 1-1,-1-1 1,0 0-1,0 0 0,0 1 1,0-1-1,1 1 0,2 17-148,-2-12 237,3 11 493,0 0-1,12 30 1,-15-46-618,-1 0 1,1 0-1,-1 0 0,1 0 1,0-1-1,-1 1 0,1 0 1,0 0-1,0 0 0,0-1 0,-1 1 1,1 0-1,0-1 0,0 1 1,0-1-1,0 1 0,0-1 1,0 0-1,0 1 0,0-1 0,0 0 1,2 0-1,16 1-4713,-10-1 1011,14 0-4087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18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0 10853,'0'0'17592,"-82"118"-16327,77-90-753,5-7-304,0-1-128,5-13-80,26 7-32,-5-14 32,10 0-112,0 0-544,5 0-849,10-27-1585,0-8-3024,-5-7-5956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8.3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8212,'0'0'12910,"19"0"-12089,-5-1-673,60 2 288,-65 0-409,0 0 0,0 0 0,0 1 0,-1 0 0,1 1 0,0 0 1,11 6-1,-17-7 10,1 0 0,0 0 1,-1 1-1,1 0 0,-1-1 1,0 2-1,1-1 1,-1 0-1,-1 0 0,1 1 1,-1 0-1,1-1 0,-1 1 1,0 0-1,0 0 0,-1 0 1,1 0-1,-1 1 0,0-1 1,0 0-1,0 1 0,-1-1 1,1 0-1,-1 1 1,0-1-1,-1 1 0,1-1 1,-1 0-1,0 1 0,0-1 1,0 0-1,0 0 0,-1 0 1,1 1-1,-1-1 0,0-1 1,-1 1-1,1 0 0,-1-1 1,1 1-1,-7 5 0,8-8-49,0 0 0,0 0-1,0-1 1,0 1-1,0 0 1,0 0-1,1 0 1,-1 0 0,0 0-1,1 0 1,-1 0-1,0 0 1,1 0-1,0 0 1,-1 0 0,0 2-1,1-2-1,0 0 0,1 0 0,-1-1 0,0 1 0,0 0 0,0-1 0,0 1 0,1 0 0,-1-1 0,0 1 0,1-1 0,-1 1 0,1 0 0,-1-1 0,0 1 0,1-1 0,-1 1 0,1-1 0,-1 1 0,2 0 0,3 2-59,0-1 0,0 1 0,0-1 0,1 0 0,7 2-1,-2-1 93,1 2 20,-1 0 0,0 0 0,0 1 0,0 0 0,10 9 0,-17-12 22,-1 0 0,0 1 0,1-1 0,-1 1 0,0 0 0,-1 0 0,1 0 0,-1 0-1,0 0 1,0 1 0,0-1 0,0 1 0,-1-1 0,1 1 0,-1 0 0,0 6 0,0-4 129,0 0 0,-1 1 0,0-1 0,-1 0 0,1 0 1,-1 0-1,-1 0 0,1 1 0,-5 9 0,5-14-148,-1 0 0,1-1-1,-1 1 1,1-1 0,-1 1-1,0-1 1,0 0 0,0 0 0,0 0-1,0 0 1,0 0 0,-1 0 0,1-1-1,-1 1 1,1-1 0,-1 1-1,0-1 1,0 0 0,1 0 0,-1 0-1,0-1 1,0 1 0,0-1 0,0 0-1,0 1 1,-4-1 0,6 0-131,0 0 0,0 0-1,-1 0 1,1 0 0,0-1 0,0 1 0,0 0 0,0 0 0,0-1 0,0 1 0,-1 0 0,1-1 0,0 1 0,0-1-1,0 0 1,0 1 0,1-1 0,-1 0 0,0 1 0,0-1 0,0 0 0,0 0 0,1 0 0,-1 0 0,0 0 0,1 0-1,-1 0 1,1 0 0,-1-2 0,0-2-1143,0 0-1,0 0 0,1 1 1,-1-1-1,2-9 1,-1 1-2232,0-14-6175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18.7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10949,'0'0'10781,"0"21"-8980,-1 41-148,7 221 3580,-5-277-5218,7 44 33,-7-47-50,-1 0 1,1 0-1,0 0 0,0 0 1,0 0-1,0-1 0,1 1 1,-1 0-1,1-1 0,0 1 1,0-1-1,0 0 0,3 4 1,-3-6-80,-1 1 0,0 0 0,1-1-1,-1 1 1,1-1 0,-1 0 0,1 0 0,-1 1 0,1-1 0,-1 0 0,1 0 0,0 0 0,-1-1 0,1 1 0,-1 0 0,1-1 0,-1 1 0,1-1 0,-1 1 0,0-1 0,3-1 0,29-19-205,-28 17 204,4-3 19,0 1 1,0 0-1,1 0 0,0 1 0,0 0 0,16-4 1,-22 8 98,-1 0 1,0 0-1,1 1 1,-1-1-1,1 1 1,-1 0-1,1 0 1,-1 0-1,1 1 1,-1-1-1,0 1 1,1 0-1,-1 0 1,0 0-1,1 0 1,-1 1-1,0-1 1,0 1-1,0 0 1,0-1-1,0 2 1,-1-1-1,1 0 1,-1 0-1,3 4 1,10 10 769,23 36 0,-19-18-4208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20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3922,'0'0'13401,"4"7"-11473,3 10-1074,0 0-1,-1 0 0,-1 1 1,-1-1-1,0 1 0,1 28 1,-3 116 2077,-3-113-2551,1-1 0,9 59 0,-9-103-372,5 18-5,-5-21-2,0-1 0,0 1 0,0 0 1,1-1-1,-1 1 0,0-1 0,0 1 0,1-1 0,-1 1 0,0-1 0,1 1 0,-1-1 0,1 1 0,-1-1 0,0 1 0,1-1 0,-1 0 1,1 1-1,-1-1 0,1 0 0,-1 1 0,1-1 0,-1 0 0,1 0 0,0 1 0,0-1 0,2-2 33,-1-1 0,1 1 0,-1-1 1,0 1-1,0-1 0,0 0 0,0 0 0,0 0 0,2-5 0,3-4 57,-2 4-56,1-2 9,0 1-1,1 0 1,10-11 0,-14 17-55,-1 1 0,1 0 1,-1 0-1,1 0 1,0 0-1,0 0 0,0 0 1,0 1-1,0 0 1,0 0-1,1 0 1,-1 0-1,0 0 0,0 0 1,1 1-1,3-1 1,-1 1 4,0 0 1,-1 0 0,1 1 0,0-1 0,-1 1 0,1 1 0,-1-1-1,1 1 1,-1 0 0,0 0 0,1 0 0,-1 1 0,0 0 0,-1 0-1,1 0 1,0 1 0,-1-1 0,0 1 0,0 0 0,0 0-1,0 1 1,-1-1 0,0 1 0,1 0 0,-2-1 0,1 2 0,-1-1-1,3 6 1,-5-9 68,0-1-1,0 0 1,0 1-1,0-1 1,0 1-1,0-1 1,0 1-1,0-1 1,-1 1-1,1-1 1,0 0-1,-1 1 1,1-1-1,-1 0 1,0 1-1,1-1 1,-1 0-1,0 0 1,0 0-1,0 0 1,0 0-1,0 1 1,0-2-1,0 1 1,0 0-1,0 0 1,-1 0-1,1 0 1,-3 0 0,-5 4 4,0-1 1,-1-1-1,-13 4 1,0 1 86,17-6-156,-5 4-49,0-1 0,-1 0 1,1-1-1,-1-1 0,0 0 0,-22 3 0,33-6-608,37-7-22412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20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298 0 10213,'0'0'8476,"-24"9"-5566,12-4-2623,-6 1 67,0 1-1,0 0 1,1 2-1,0 0 1,1 1-1,0 0 1,0 1-1,-14 15 0,16-13 136,-36 40 1295,46-48-1669,0 0 0,1-1 0,0 1 0,0 1 0,0-1 0,0 0 0,1 1 0,0 0 0,-1 5 0,2-10-120,1 0-1,0 0 1,0 0-1,0 0 1,0 0-1,0 0 1,0 0-1,0 0 1,0 0-1,0 0 1,1 0-1,-1-1 1,0 1-1,0 0 1,1 0-1,-1 0 1,1 0-1,-1 0 1,1-1-1,-1 1 0,1 0 1,-1 0-1,1-1 1,0 1-1,-1 0 1,1-1-1,0 1 1,0-1-1,-1 1 1,1-1-1,0 1 1,0-1-1,0 0 1,0 1-1,0-1 1,1 0-1,36 4-197,-31-5 162,3 1-49,-1 0 0,1-1-1,0-1 1,-1 0 0,1 0 0,-1-1 0,0 0-1,0 0 1,0-1 0,0 0 0,-1-1-1,0 0 1,0 0 0,0-1 0,0 0-1,11-12 1,7-9-359,-21 21 345,1 0 1,-1 0-1,1 0 1,1 1-1,-1 0 1,14-8-1,-19 13 135,0 0 1,-1 0-1,1 0 0,0 0 0,0 0 0,0 0 0,0 0 1,-1 0-1,1 1 0,0-1 0,0 0 0,0 0 0,-1 1 0,1-1 1,0 0-1,0 1 0,-1-1 0,1 1 0,0-1 0,-1 1 1,1-1-1,0 1 0,-1 0 0,1-1 0,-1 1 0,1 0 1,-1-1-1,1 1 0,-1 0 0,0 0 0,1-1 0,-1 1 0,0 0 1,1 1-1,11 36 1223,-10-32-984,-1 1 29,1 0 1,1 0 0,-1-1-1,1 1 1,4 7 0,10 2-836,-15-15 27,1 0 0,-1-1 0,0 1 0,0 0 0,1-1 0,-1 1 0,0-1 0,0 0-1,4 1 1,-5-9-8465,-1 6 7109,0-16-7622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21.0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8244,'0'0'18168,"0"69"-17063,15-34-369,1 0-512,-6-1-224,5-13-208,-4 7-1665,-6-14-2337,5-7-4194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21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4882,'0'0'22266,"31"97"-22073,-15-83-193,-6 7-129,5 0-1935,-10 0-2403,1 6-5361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21.7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9444,'0'0'12942,"1"27"-10607,10 86-500,-10-104-1696,0 0 0,1 0 0,0 0 0,1-1 0,0 1 0,0-1 0,1 1 0,0-1 0,0 0 0,1-1 0,10 14 0,-11-17-153,0-1 1,0 1 0,0-1-1,1 0 1,-1 0 0,1 0-1,0-1 1,0 0 0,0 0-1,0 0 1,0 0-1,0-1 1,0 0 0,1 0-1,-1 0 1,0-1 0,8 0-1,-9 0-98,1-1 0,-1 1 0,1-1 0,0-1 0,-1 1-1,0-1 1,1 1 0,-1-1 0,0 0 0,0-1-1,0 1 1,0-1 0,-1 0 0,5-4 0,7-7-655,26-32 0,-11 12-157,7 0 409,-37 33 1398,2 23 899,1-11-1403,0 0 0,0-1-1,1 1 1,0-1-1,1 0 1,7 11 0,-10-17-408,0-1 1,0 0 0,0 0-1,1 0 1,-1 0 0,1 0 0,0-1-1,-1 1 1,2-1 0,-1 0-1,0 0 1,0 0 0,1 0-1,-1 0 1,0-1 0,1 1-1,0-1 1,-1 0 0,1 0-1,0-1 1,4 1 0,-6-2-505,0 0 0,0 0-1,0-1 1,0 1 0,0-1 0,0 1 0,0-1 0,-1 0 0,1 1 0,-1-1 0,1 0-1,-1 0 1,0 0 0,0 0 0,0-1 0,0 1 0,1-4 0,1 0-2336,7-15-8125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22.6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8 1185,'0'0'19390,"0"10"-18238,-1 22-328,-1-9 177,1 0 0,2 0 0,0 0 1,6 29-1,-7-51-1011,0 1 1,1-1-1,-1 1 0,1-1 1,-1 1-1,1-1 1,-1 1-1,1-1 1,0 0-1,0 1 1,0-1-1,0 0 1,0 0-1,0 0 1,0 0-1,0 0 0,0 0 1,1 0-1,-1 0 1,0 0-1,1 0 1,-1 0-1,0-1 1,1 1-1,-1-1 1,1 1-1,-1-1 1,1 0-1,-1 1 1,1-1-1,0 0 0,-1 0 1,1 0-1,-1 0 1,1 0-1,-1-1 1,1 1-1,2-1 1,5-2-81,0-1 0,0 0 1,0 0-1,-1-1 0,11-7 0,7-4 134,-15 10-100,-10 5 51,1 0 1,0 0-1,0 0 1,0 0-1,-1 0 1,1 1-1,0-1 1,0 0-1,0 1 0,0 0 1,0-1-1,2 1 1,-1 2 108,-1 0-1,0 0 1,0 0 0,0 0 0,-1 1 0,1-1-1,0 0 1,1 5 0,1-2 45,-3-3-120,36 41 330,-34-40-364,0-1 0,-1 0 1,1 0-1,0 0 0,0 0 1,0 0-1,1-1 0,-1 0 1,0 1-1,1-1 0,-1 0 1,0 0-1,1-1 0,6 1 0,6 0-117,0-1-1,0-1 0,0-1 1,0 0-1,26-8 0,-24 5 255,0 0-1,0 2 1,0 0 0,1 0-1,34 2 1,3 7 84,-49-5-222,-1 0 1,0-1-1,1-1 0,-1 1 1,1-1-1,-1 0 0,0 0 1,0-1-1,0 1 0,0-1 1,0-1-1,0 1 0,0-1 1,-1 0-1,1-1 1,5-4-1,3-3 5,-1-1-1,-1-1 1,0 0 0,-1-1-1,0 0 1,-1 0 0,-1-1-1,0-1 1,-1 0 0,0 0-1,7-25 1,-14 38 380,-68 3 1189,65 0-1555,0 1-1,0 0 0,0 0 0,0 0 0,0 0 0,0 0 1,0 0-1,0 0 0,0 1 0,1-1 0,-1 0 0,1 1 1,-1 0-1,1-1 0,-1 1 0,-1 3 0,-23 36 83,23-36-90,-2 6 24,1 0 0,0 0 1,0 0-1,1 1 0,1-1 0,0 1 0,0 0 0,1 0 0,1-1 0,0 1 1,1 12-1,0-20-12,1 0 0,-1 0 0,0 0 0,1 0 0,0-1 0,0 1 0,0 0 0,0-1 0,1 0 0,-1 1 1,1-1-1,0 0 0,0-1 0,0 1 0,0 0 0,0-1 0,5 3 0,5 4 73,1-2 0,-1 0 0,19 6 0,1 1 14,-20-8-68,0 0 0,0-2-1,1 1 1,19 2 0,10 1 79,-25-3-104,1-2 1,25 2-1,-41-5-513,-18 0-12712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28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8 2305,'0'0'20127,"-2"2"-18481,-4 10 2189,10-6-1900,22-5-1095,-11-2-623,470 1 1645,-416-3-1862,-47 1 0,0 1 0,0 1 0,0 1 0,27 4 0,-9 3 0,1-2 0,78 1 0,512 0 0,-390 7 0,958-14 0,-772-14 0,-316 15 0,210-8 0,-24 4 0,-158 5 0,169-9 0,-303 6 0,-5 1-5,0-1 1,0 1-1,0 0 1,0-1-1,0 1 1,0-1-1,0 1 1,0 0-1,0-1 1,0 1-1,0-1 1,0 1-1,0 0 1,0-1-1,0 1 1,0-1-1,-1 1 1,1 0-1,0-1 0,0 1 1,0 0-1,-1-1 1,1 1-1,0 0 1,0-1-1,-1 1 1,1 0-1,0 0 1,-1-1-1,1 1 1,0 0-1,-1 0 1,1-1-1,0 1 1,-1 0-1,1 0 0,-1 0 1,1 0-1,0 0 1,-1 0-1,1 0 1,-1 0-1,0-1-80,-30-8-2060,-10-9-3258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22.2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0 275 8148,'0'0'20100,"17"-8"-17139,9-15-2342,38-27 1,-17 13-400,-17 13-195,0-1 0,-3-2-1,45-54 1,-72 82-25,0-1 0,0 0 0,1 0 0,-1 0 0,0 1 0,0-1 0,0 0 0,0 0 0,0 0 0,0 1 0,0-1 0,1 0 0,-1 0 0,0 0 0,0 0 0,0 1 0,0-1 0,0 0 0,1 0 0,-1 0 0,0 0 0,0 0 0,0 0 0,1 0 0,-1 1 0,0-1 0,0 0 0,0 0 0,1 0 0,-1 0 0,0 0 0,0 0 0,1 0 0,-1 0 0,0 0 0,0 0 0,0 0 0,1 0 0,-1 0 0,0-1 0,0 1 0,1 0 0,-1 0 0,0 0 0,0 0 0,0 0 0,0 0 0,1 0 0,-1-1 0,0 1 0,0 0 0,0 0 0,0 0 0,1 0 0,-1-1 0,0 1 0,0 0 0,0 0 0,0 0 0,0-1 0,0 1 0,0 0 0,0 0 0,1 12 0,-4 37 0,-2 0 0,-2-1 0,-19 69 0,16-76 0,5-6-419,1 1 1,2 47-1,2-79 282,0-44-4693,0-1-4013,0 40 8417,0-34-10926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23.0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407 52 5330,'0'0'15271,"-11"-8"-13547,-30-24-174,39 30-1355,0 1 1,0 0-1,1 0 0,-1 0 0,0 0 1,0 0-1,0 0 0,0 0 1,0 1-1,0-1 0,0 1 1,0 0-1,0-1 0,0 1 0,0 0 1,0 0-1,0 0 0,-1 0 1,1 1-1,-3 0 0,-9 1 461,6-1-611,0 0 0,0 1 1,0 0-1,0 0 0,1 1 1,-1 0-1,0 0 0,1 1 1,0 0-1,0 0 0,0 1 1,1 0-1,-1 0 0,1 1 1,0-1-1,-9 14 0,-8 8 78,2 1 0,-28 50 0,39-58-38,0 0 0,1 0-1,0 1 1,2 0 0,1 1 0,-4 24 0,5-12 19,1 0 0,3 0 1,2 46-1,0-71-97,1-1 0,0 0 0,0 1 0,0-1 0,1 0 0,1 0 0,-1-1 0,1 1-1,0-1 1,1 0 0,0 0 0,0 0 0,0-1 0,1 1 0,7 5 0,-1-1-3,0-1 1,1-1-1,0 0 1,0 0-1,1-2 1,0 1-1,19 6 1,-3-6 44,1-2 1,-1 0-1,1-2 0,0-1 1,58-3-1,-77-1-22,-1 0 1,1-1-1,-1-1 1,1 0-1,-1 0 1,0-1-1,0-1 0,-1 0 1,1 0-1,-1-1 1,0 0-1,15-13 1,-7 4 18,-1 0 0,-1-1 1,0 0-1,-1-2 1,21-32-1,-28 37-16,0-1-1,-2 0 1,0-1 0,0 0-1,-1 0 1,-1 0 0,-1 0-1,2-17 1,-1-16 42,-2-62 1,-2 69-18,-2 31-26,1 0 0,-2 0 0,1 1 0,-1-1 0,-1 1 0,0 0 0,0-1 0,-1 2 0,0-1 0,0 1 0,-8-10 0,7 9-17,0 0-8,1 1-1,-2 0 1,1 0 0,-1 0-1,0 1 1,0 0-1,-1 1 1,0 0 0,0 0-1,0 0 1,-1 1 0,0 0-1,0 1 1,0 0 0,-1 0-1,1 1 1,-1 1-1,0-1 1,0 1 0,0 1-1,-11 0 1,-118 1-20,138 0-283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8.5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2481,'0'0'20794,"5"7"-21163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28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165 1 3890,'0'0'16663,"-5"9"-15206,-1 4-947,0 0 0,2 0 0,-1 1 0,2 0 0,-3 16 1,-9 87 2333,9-63-2149,-15 173 822,10-96-1254,7-111-232,1-14 17,0-13 102,-4-26-2407,-16-48 0,-1-3-4679,12 16-1252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28.8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4066,'0'0'12686,"31"0"-10475,107 3-418,-114-3-1448,-1 2-1,0 1 1,1 1-1,-1 1 1,0 1-1,34 14 1,-50-18-207,-1 1 0,0 0 0,0 0 0,0 1 1,0-1-1,-1 1 0,1 0 0,-1 1 0,0-1 0,-1 1 0,1 0 0,3 6 1,-6-8-42,0 0 0,-1 0 0,1 0 0,-1 0 1,0 0-1,0 1 0,-1-1 0,1 0 1,0 0-1,-1 1 0,0-1 0,0 0 0,0 1 1,0-1-1,-1 0 0,1 1 0,-1-1 1,0 0-1,0 0 0,0 0 0,0 1 1,0-1-1,-1 0 0,1-1 0,-1 1 0,-2 3 1,-10 11 166,0-2-1,0 1 1,-1-2 0,-1 0 0,-34 22 0,-2 3-87,-8 3-150,49-31-204,21-7-6,32-4-21,-31 0 240,57-1 25,90 3 126,-155-2-191,0 0 0,-1 1 0,1-1-1,0 1 1,0-1 0,-1 1 0,1 0 0,-1 0 0,1 0-1,-1 0 1,1 0 0,-1 1 0,0-1 0,1 1 0,-1-1 0,3 4-1,-4-3 21,0 1-1,1-1 0,-1 0 0,0 1 1,-1-1-1,1 1 0,0-1 0,-1 1 0,0-1 1,1 1-1,-1 0 0,0-1 0,0 1 1,-1-1-1,1 1 0,0 0 0,-1-1 1,0 3-1,-2 1 82,1 0 0,0-1 1,-1 0-1,0 0 0,0 1 1,-1-2-1,1 1 0,-1 0 0,0-1 1,0 0-1,-1 0 0,-7 6 1,-12 8 258,-28 15 0,48-30-343,-18 10 40,-1 0 0,0-1 0,-1-2 0,0 0 0,-1-2 0,-38 9 0,62-17-224,0 1 0,0-1 0,-1 0 0,1 0 0,0 1 0,0-1 0,-1 0 0,1 0 0,0-1 0,0 1 0,-1 0 0,1 0 0,0-1 0,0 1 0,-1 0 0,1-1 0,0 1 0,0-1 0,0 0 0,-1 0 0,1 0-11,1 0-1,-1 1 0,1-1 0,-1 0 0,1 0 0,0 0 0,0 0 0,-1 1 0,1-1 1,0 0-1,0 0 0,0 0 0,0 0 0,0 0 0,0 0 0,0 1 0,0-1 0,1 0 1,-1 0-1,0 0 0,1-1 0,1-3-1032,0 0 0,1 0 0,0 0 0,-1 0 0,2 0 0,-1 0 0,6-5 1,26-24-9607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29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0 608,'0'0'25644,"-5"0"-25388,21 0-256,14 0-16,11 0 16,6 0 0,-1 0-512,-10 0-1617,-11 0-1841,-9 0-2481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29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 8772,'0'0'18440,"-15"145"-16887,9-103-865,6-7-559,0-8-129,0-6-64,0-14-1025,0 0-992,0 0-2273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29.6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7908,'0'0'17432,"0"18"-15717,0 137 982,0-154-2733,0 0 0,-1 0 0,1 0 0,0-1 0,0 1 0,0 0 0,0 0 0,0 0 0,1 0 0,-1-1 0,0 1 0,0 0 0,0 0 0,1 0 0,-1-1 0,0 1 0,1 0 0,-1-1 0,1 1-1,-1 0 1,1-1 0,-1 1 0,1 0 0,-1-1 0,1 1 0,0-1 0,-1 1 0,1-1 0,0 1 0,-1-1 0,1 1 0,0-1 0,0 0 0,-1 0 0,1 1 0,0-1 0,0 0 0,0 0 0,-1 0 0,1 0 0,0 0 0,0 0 0,0 0 0,0 0-1,-1 0 1,1 0 0,0 0 0,0 0 0,0-1 0,-1 1 0,1 0 0,0-1 0,0 1 0,-1-1 0,1 1 0,0 0 0,-1-1 0,2 0 0,3-3-67,-1 1 0,1-1 1,0 0-1,-1 0 0,5-7 0,14-12 128,-11 12-21,22-14-37,-32 24 33,0 0 1,0 0-1,0 0 0,0 0 1,1 1-1,-1-1 1,0 1-1,0-1 1,0 1-1,0 0 0,1 0 1,-1 0-1,0 0 1,0 0-1,0 1 1,1-1-1,1 1 0,0 2 105,-1 0 0,0 0 0,0 0 0,0 1 0,-1-1 0,1 1 1,-1-1-1,1 1 0,-1 0 0,-1 0 0,3 5 0,3 4 347,-6-10-100,1 1-485,0-1 0,0 0-1,0 0 1,0 0 0,0 0-1,1 0 1,0 0 0,3 2 0,-4-4-534,-1 0 0,1 0 0,0-1 1,0 1-1,0-1 0,0 0 0,0 1 1,0-1-1,0 0 0,0 0 1,0 0-1,0 0 0,0-1 0,0 1 1,0 0-1,0-1 0,0 1 0,2-2 1,21-10-7165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30.0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285 0 7411,'0'0'15672,"-29"11"-13653,-98 36-325,118-44-1504,0 1-1,1 0 1,-1 1-1,1-1 0,0 2 1,0-1-1,1 1 1,0 0-1,0 1 0,0 0 1,1 0-1,0 0 1,0 1-1,-8 13 1,13-19-186,0-1 0,0 1 0,0-1 0,0 0 0,0 1 0,1 0 0,-1-1 0,0 1 0,1-1 0,-1 1 1,1 0-1,0-1 0,-1 1 0,1 0 0,0 0 0,0-1 0,0 1 0,0 0 0,1 0 0,-1-1 0,1 4 0,0-4-29,0 1-1,0-1 1,0 0-1,1 1 1,-1-1-1,0 0 0,0 0 1,1 0-1,-1 0 1,1 0-1,-1-1 0,1 1 1,-1 0-1,1-1 1,0 1-1,-1-1 1,4 1-1,4 1-139,0-2 0,1 1 0,-1-1 0,0 0 0,0-1 0,18-3 0,-17 0-39,-1 1 1,0-1 0,1-1 0,-2 0 0,1 0 0,15-12-1,-14 9-106,0 1 0,1 0 0,0 1 1,21-9-1,-32 15 335,1 0 1,-1 0 0,0 0 0,0 0 0,1-1 0,-1 1 0,0 0 0,1 0 0,-1 0 0,0 0 0,1 0 0,-1 0 0,0 0 0,0 0 0,1 0 0,-1 1 0,0-1 0,1 0 0,-1 0 0,0 0 0,1 0-1,-1 0 1,0 0 0,0 1 0,1-1 0,-1 0 0,0 0 0,0 0 0,0 1 0,1-1 0,-1 0 0,0 0 0,0 1 0,0-1 0,1 0 0,-1 0 0,0 1 0,0-1 0,0 0 0,0 1 0,0-1 0,0 0-1,0 1 1,0-1 0,0 0 0,0 1 0,0 21 975,1 2 143,3-23-1203,0-2-2849,-3-13-10610,-1-5 2523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30.2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5907,'0'0'15943,"-5"56"-14406,5-36-1297,0 1-240,0-7-913,0 0-2352,0-7-1793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30.3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5122,'144'14'6147,"-144"-7"-1985,5 14-1425,0 6-47,0 1-754,0 0-1151,1 0-769,-1-1-16,0 1-2850,-5-7-3600,0 0-7797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30.7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5523,'0'0'12936,"6"20"-10655,0 0-1754,4 9 295,-1 1-1,-1 0 0,3 34 1,-10-50-604,-1-11-175,0 0-1,0 0 1,0 0-1,1 1 1,-1-1-1,1 0 0,0 0 1,-1 0-1,2 0 1,-1 0-1,3 5 1,-4-7 152,3-1 214,5-3 1185,-2-9-1184,0 0-1,0 0 1,1 0-1,1 1 1,0-1-1,14-14 1,13-11-2871,4-6-8304,-22 22 1200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31.1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0 256 1825,'0'0'19409,"26"-8"-17208,2 0-1635,-11 4-352,-1 0 0,-1-1 0,1-1 0,-1-1 0,0 0 0,0-1 0,0 0 0,12-12 0,-13 10-133,-1 0 1,0-2-1,-1 1 1,0-2 0,-1 1-1,-1-2 1,0 1 0,0-2-1,11-23 1,-20 37-52,-1 0 1,0 0-1,1 0 0,-1 0 1,0 0-1,1 0 1,-1 0-1,0 1 0,0-1 1,0 0-1,0 0 1,0 0-1,0 0 0,0 0 1,0 0-1,0 0 1,-1 0-1,1 0 0,-1-1 1,1 2 7,0 0 0,-1-1 0,1 1 0,-1 0 1,1 0-1,-1-1 0,1 1 0,-1 0 0,1 0 0,-1-1 0,1 1 0,-1 0 1,1 0-1,-1 0 0,1 0 0,-1 0 0,1 0 0,-1 0 0,1 0 1,-1 0-1,1 0 0,-1 0 0,0 1 0,-4 0 69,0 1 1,1 0-1,-1 0 0,1 0 0,-7 5 0,-3 3-21,0 0 0,1 1 0,1 1 0,0 0 0,0 0-1,1 1 1,1 1 0,0 0 0,1 0 0,-9 18 0,17-29-41,-1 0 1,1 0-1,0 1 1,0-1-1,0 0 1,0 0-1,1 0 1,-1 1-1,1-1 1,0 0-1,0 1 1,0-1 0,0 0-1,0 1 1,1-1-1,-1 0 1,1 1-1,0-1 1,0 0-1,1 0 1,-1 0-1,0 0 1,1 0-1,0 0 1,0-1-1,0 1 1,0 0-1,0-1 1,0 1-1,5 3 1,21 10 185,1-1 0,58 23 0,23 10-1940,-101-43 197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9.21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287 14 8740,'0'0'14361,"-27"-4"-12909,-9-1-1060,-42 1 0,70 4-354,1 1 0,0 0 1,0 1-1,0-1 0,0 1 1,0 1-1,0-1 0,1 1 0,-1 1 1,1-1-1,0 1 0,0 0 0,0 0 1,1 1-1,-1-1 0,1 2 0,-7 7 1,0-1 43,11-12-85,1 1 0,-1-1 0,0 1 0,0-1 0,1 1 1,-1-1-1,0 1 0,1 0 0,-1-1 0,1 1 0,-1 0 0,1 0 0,-1 0 0,1-1 0,-1 1 0,1 0 1,0 0-1,0 0 0,-1 0 0,1-1 0,0 1 0,0 0 0,0 0 0,0 0 0,0 0 0,0 0 0,0 0 1,0 0-1,0 0 0,0-1 0,1 1 0,-1 0 0,0 0 0,1 0 0,-1 0 0,1 0 0,-1-1 0,0 1 1,1 0-1,0-1 0,0 2 0,3 1-57,0 0 0,1 0-1,-1-1 1,0 0 0,1 0 0,6 2 0,2 1 128,27 12-59,-28-13 1,-1 0 0,1 1 0,0 1 0,-1-1 0,0 2-1,-1 0 1,17 13 0,-25-17-17,0 0 0,0-1-1,0 1 1,-1 0 0,1 0-1,-1 0 1,0 0 0,0 0 0,0 0-1,0 0 1,0 0 0,0 1 0,-1-1-1,0 4 1,-2 45 23,2-50-6,-1 1 17,1 0 0,-1 0 0,0-1 0,0 1-1,0 0 1,0-1 0,-1 1 0,1-1-1,-1 1 1,0-1 0,1 1 0,-1-1 0,0 0-1,0 0 1,-1 0 0,1 0 0,0-1 0,-4 3-1,-6 3 19,0 0-1,-22 7 0,14-6-115,3-2 168,14-5-343,1 0-1,-1 0 0,1 0 1,-1 0-1,1 0 0,-1 0 1,1 1-1,-3 1 0,4-2 202,1 0-1,-1 0 0,1 0 0,-1-1 1,1 1-1,0 0 0,-1 0 0,1 0 1,0 0-1,0 0 0,0 0 1,-1 0-1,1-1 0,0 1 0,0 0 1,0 0-1,1 0 0,-1 0 0,0 0 1,0 0-1,0 0 0,1 0 1,-1-1-1,0 1 0,1 0 0,-1 0 1,1 0-1,-1 0 0,2 0 0,3 9 203,-1 0 0,0 0 0,-1 0 0,0 0-1,0 0 1,-1 1 0,1 10 0,0 77 1493,-3-76-1540,3 0-222,-3-21-31,0-1 0,0 1 0,0-1 0,0 0-1,1 1 1,-1-1 0,0 0 0,0 1 0,1-1-1,-1 1 1,0-1 0,1 0 0,-1 0 0,0 1-1,1-1 1,-1 0 0,0 0 0,1 1 0,-1-1-1,0 0 1,1 0 0,-1 0 0,1 1 0,-1-1-1,1 0 1,-1 0 0,0 0 0,1 0 0,-1 0-1,1 0 1,-1 0 0,1 0 0,-1 0 0,0 0-1,1 0 1,-1 0 0,1-1 0,-1 1 0,1 0-1,-1 0 1,0 0 0,1-1 0,-1 1 0,0 0-1,1 0 1,-1-1 0,0 1 0,1-1 0,10-10-6404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43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344 50 8324,'0'0'19769,"-2"-8"-18350,1 5-1331,0 1-1,1-1 1,-1 1 0,0 0-1,-1-1 1,1 1-1,0 0 1,-1 0-1,1-1 1,-1 1 0,0 0-1,-3-3 1,3 4-38,-1 0-1,1 0 1,-1 0 0,0 0 0,1 0 0,-1 0-1,0 1 1,0-1 0,1 1 0,-1 0-1,0 0 1,0 0 0,0 0 0,1 0 0,-1 1-1,-5 1 1,-3 0-34,1 1 0,0 0 0,0 0 0,0 1 0,0 0 0,1 1 0,-1 0 0,1 1 0,-10 7 0,15-9-24,-1 0-1,1 0 1,-1 1 0,1-1-1,0 1 1,1 0-1,-1 0 1,1 1-1,0-1 1,1 1-1,-1-1 1,1 1-1,0 0 1,0 0-1,1 0 1,0 0 0,-1 8-1,1 3-15,1-1 0,0 1 0,1-1 0,0 1 0,2 0 0,0-1 0,1 0 0,0 0 0,2 0 0,0-1 0,0 1 0,16 24 0,49 93-19,-64-118 60,-1 0-1,-1 0 1,0 1 0,-1 0-1,0 0 1,-1 0-1,-1 0 1,0 30 0,-3-40 2,0-1 0,0 1 1,-1-1-1,0 1 0,0-1 0,0 0 1,0 0-1,-1 0 0,0 0 1,0 0-1,0 0 0,0-1 0,-1 1 1,0-1-1,-5 5 0,-3 2 27,-1 1-1,-1-2 1,-26 16 0,31-21-133,-1-1 1,-1-1-1,1 0 1,0 0-1,-1-1 1,0 0-1,1-1 1,-1 0-1,0-1 1,-12-1-1,19 1-50,3 0 42,0 0-1,1 0 1,-1 0 0,0 0-1,1 0 1,-1 0 0,0 0-1,1-1 1,-1 1 0,1 0-1,-1 0 1,0-1 0,1 1-1,-1 0 1,1-1 0,-1 1-1,1-1 1,-1 1 0,1-1-1,-1 1 1,1-1 0,0 1-1,-1-1 1,1 1 0,0-1-1,-1 0 1,1 1 0,-1-2-1,0-25-3429,2 19 2041,0 1 0,1-1 0,0 1 0,0-1 0,4-7 0,26-32-9494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43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0 10149,'0'0'8198,"-2"21"-5002,-11 159 3023,13-178-6221,0 1 0,1-1 1,-1 1-1,1-1 0,0 1 0,-1-1 0,1 0 1,0 1-1,0-1 0,1 0 0,-1 0 0,0 0 0,1 0 1,-1 0-1,1 0 0,0 0 0,0 0 0,0-1 1,-1 1-1,1-1 0,1 1 0,-1-1 0,0 0 0,0 0 1,0 0-1,1 0 0,-1 0 0,1 0 0,-1-1 1,3 1-1,0 0-142,-1 0 1,1-1 0,0 1-1,-1-1 1,1 0-1,-1 0 1,1-1-1,0 1 1,-1-1 0,1 0-1,-1 0 1,1-1-1,-1 1 1,0-1-1,1 0 1,6-5 0,30-34-960,-35 33 764,0 1-1,1 0 0,0 1 1,0-1-1,15-9 0,-13 14 346,-7 2 757,-4 20 1689,-7 12-1298,-6 32 1657,14-59-3423,1 0 0,0 0-1,0 0 1,0 0 0,0 0 0,2 7-1,4-5-4626,8-6-2479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43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167 1 5410,'0'0'20084,"-24"14"-18686,-70 47-98,90-58-1206,0 0 1,0 1 0,1-1 0,-1 1 0,1 0 0,0 0 0,0 0-1,1 0 1,-1 0 0,1 1 0,0-1 0,0 1 0,0-1 0,-1 7-1,1-1-28,1 0 0,0 0-1,1 0 1,1 16-1,-1-7-81,0-17 3,0-1-1,1 0 1,-1 1 0,0-1 0,0 0-1,1 1 1,-1-1 0,0 0 0,1 0 0,0 1-1,-1-1 1,1 0 0,0 0 0,-1 0 0,1 0-1,0 0 1,0 0 0,0 0 0,0 0 0,0 0-1,2 1 1,0 0-106,0-1-1,0 1 0,0-1 1,0 0-1,0 0 0,0 0 1,0 0-1,6 0 0,1 0-491,-1-1 0,0 0 0,1 0 0,-1-1 0,14-3-1,-13 0-476,-1 1-1,-1-1 1,1-1-1,-1 0 1,1 0-1,-1 0 1,-1-1-1,13-12 1,26-28-7972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44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118 0 1313,'0'0'15906,"-11"21"-12758,4-8-2674,-4 6 174,1 1 0,1 0 0,1 1 0,0 0 0,-6 31 0,6-12 543,-3 6-296,3 1 0,-5 89 0,16-136-1115,0 1 0,0-1 1,0 0-1,0 0 0,0 0 0,0 0 0,0-1 0,0 0 1,3 0-1,11-7-62,-1 0 1,0 0-1,20-16 0,-27 17 229,0 0-1,1 1 1,0 0-1,0 1 1,0 0-1,1 0 1,0 1-1,0 0 1,0 1-1,0 0 0,23-2 1,-33 5 73,-1 0 0,1 1 1,0-1-1,-1 0 0,1 0 0,-1 0 0,1 0 1,0 1-1,-1-1 0,1 0 0,-1 1 0,1-1 1,-1 0-1,1 1 0,-1-1 0,1 1 1,-1-1-1,0 0 0,1 1 0,-1-1 0,0 1 1,1-1-1,-1 1 0,0 0 0,1-1 0,-1 1 1,0-1-1,0 2 0,3 18 674,-3-16-525,4 38 1457,4 66 990,-8-107-2747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44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0 2769,'0'0'16506,"-8"25"-14809,5-15-1427,-48 177 3956,39-125-3213,2 0-1,-3 89 1,13-149-1042,0-3-423,1-1 402,0 0 0,-1 1 1,1 0-1,0-1 1,0 1-1,0 0 0,0-1 1,0 1-1,1 0 1,1-2-1,0 0-14,8-10 60,1 1-1,0 0 1,1 0-1,1 1 1,22-14-1,-29 21-12,0 0-1,0 1 1,0 0-1,1 0 0,-1 0 1,0 1-1,1 1 1,0-1-1,-1 1 0,1 0 1,0 1-1,0 0 1,0 0-1,13 3 0,-19-2 71,1 0 0,-1 0-1,1 0 1,-1 0-1,0 1 1,1-1-1,-1 1 1,0-1 0,0 1-1,0 0 1,0 0-1,-1 0 1,1 0-1,-1 0 1,1 1 0,-1-1-1,1 0 1,-1 1-1,0-1 1,0 1 0,0-1-1,-1 1 1,1 0-1,-1-1 1,1 5-1,2 10 381,-2 0-1,0 31 0,-1-35-244,-1-10-149,1 0 1,-1 0-1,0 0 0,0 0 0,0 0 0,0 0 0,-1 0 0,1 0 0,-1 0 0,0-1 0,0 1 0,0-1 0,0 1 1,0-1-1,0 0 0,-1 1 0,1-1 0,-1-1 0,1 1 0,-1 0 0,0-1 0,0 1 0,0-1 0,-5 2 0,-3 2 32,-1-1 0,0-1-1,-1 1 1,1-2-1,-15 2 1,-94-3-970,120-1-43,1-2 225,0 1-1,0-1 1,0 1-1,0-1 1,0 0-1,0 1 1,0-1 0,0 1-1,1-1 1,-1 1-1,1-1 1,0-1-1,14-10-7013,13-1-4587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45.1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263 0 11557,'0'0'12102,"-23"6"-10373,3-1-1339,8-3-173,0 1 0,0 0 0,0 1-1,0 0 1,0 1 0,1 0 0,0 1 0,0 0-1,-19 15 1,20-13 63,0 1 0,0 0 0,2 1 0,-1 0 0,-8 13 0,14-19-269,0 1 0,1 0-1,0 0 1,-1 1-1,2-1 1,-1 0-1,1 1 1,-1-1-1,2 1 1,-1-1-1,0 1 1,1 0-1,0-1 1,2 10-1,-2-14-53,1 0 0,0 1-1,0-1 1,0 0-1,0 0 1,0 0 0,0 0-1,0 0 1,0 0 0,1 0-1,-1 0 1,0-1-1,0 1 1,1 0 0,-1-1-1,0 1 1,1-1 0,-1 1-1,1-1 1,-1 0-1,1 1 1,-1-1 0,1 0-1,-1 0 1,1 0 0,-1 0-1,2-1 1,4 1-144,0 0 1,0 0-1,-1-1 0,1 0 1,12-4-1,-8 0 8,-1-2 1,0 1-1,0-1 0,0-1 1,0 0-1,-1 0 1,9-12-1,13-10-326,-7 5 57,13-11 125,-35 35 1782,-2 23 1134,0-5-2084,-1-10-419,1 0 1,0 0 0,0 0 0,1 0 0,0 0 0,0 0-1,0 0 1,1 0 0,3 7 0,-4-13-332,-1 0 1,1 0-1,0 0 0,0 0 1,0 0-1,0 0 0,0-1 1,0 1-1,0 0 0,0-1 1,0 1-1,0-1 0,0 1 1,0-1-1,0 1 0,2-1 1,21 3-8977,-4-3-134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45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0 5891,'0'0'20070,"-2"24"-18101,1-11-1705,-6 165 1953,6-166-2182,1-10-29,0-1 0,0 1 0,0 0 1,0-1-1,0 1 0,0-1 0,0 1 0,1 0 0,-1-1 1,0 1-1,2 2 0,-1-3-27,0 0 1,0 0-1,0-1 1,0 1-1,0 0 1,0-1-1,1 1 1,-1-1-1,0 0 1,0 1-1,0-1 1,1 0-1,-1 1 1,0-1-1,0 0 1,1 0-1,-1 0 1,0 0-1,2-1 1,5 0-119,0 0 0,0-1 0,0 0 0,-1 0 1,1-1-1,0 0 0,-1 0 0,0 0 0,0-1 1,0-1-1,0 1 0,-1-1 0,12-11 0,-9 8 8,1 0 0,1 1 0,-1 0 0,23-10 0,-32 16 169,-1 1-1,1 0 0,0 0 1,-1-1-1,1 1 1,-1 0-1,1 0 0,-1 0 1,1-1-1,0 1 1,-1 0-1,1 0 0,-1 0 1,1 0-1,-1 0 1,1 0-1,0 0 0,-1 1 1,1-1-1,-1 0 1,1 0-1,0 0 0,-1 0 1,1 1-1,-1-1 1,1 0-1,-1 1 0,1-1 1,-1 0-1,1 1 1,-1-1-1,0 1 0,1-1 1,-1 0-1,1 1 1,-1-1-1,1 2 0,3 25 784,-4-24-755,0 0 0,0 0 0,0 0-1,1 0 1,-1 0 0,1 0 0,0 0 0,0 0-1,2 5 1,-2-7-220,0 0 0,0 0 0,-1 0-1,1 0 1,0 0 0,0 0 0,1 0 0,-1 0-1,0-1 1,0 1 0,0 0 0,1-1 0,-1 1-1,3 0 1,-3-1-478,0 1 0,0-1 1,1 0-1,-1-1 0,0 1 0,0 0 0,0 0 0,1 0 0,-1-1 1,0 1-1,0-1 0,0 1 0,0-1 0,1 1 0,-1-1 0,0 0 0,0 1 1,1-3-1,13-9-8482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46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 4770,'0'0'22085,"-4"21"-20175,4-20-1895,-8 53 1023,-1 69 1,37-122-2098,-23-1 957,-1-1 0,1 0 0,0 0 0,0 0 0,-1 0 0,1-1 0,0 0 0,-1 0 0,6-4 0,42-29-217,-20 14 177,-23 15 117,-5 3 21,1-1-1,-1 1 1,1 1 0,0-1-1,0 1 1,0 0 0,0 0-1,8-1 1,-11 3 223,-3 38 1303,0-27-1338,0-1 0,1 1 0,0-1 1,0 0-1,1 1 0,1-1 0,0 0 0,0 1 1,1-1-1,5 11 0,-8-20-187,1 0 0,-1 0 0,1 0 1,-1-1-1,1 1 0,0 0 0,0-1 0,-1 1 0,1-1 0,0 1 0,0 0 1,0-1-1,-1 0 0,1 1 0,0-1 0,0 0 0,0 1 0,0-1 1,0 0-1,0 0 0,0 0 0,0 0 0,0 1 0,0-2 0,0 1 0,0 0 1,0 0-1,0 0 0,0 0 0,-1-1 0,1 1 0,1-1 0,29-16-417,36-34-137,36-27-17,-90 69 499,1 1 0,0 1 1,1 0-1,0 1 0,0 0 1,16-3-1,-29 8 91,-1 1 0,1-1 1,0 1-1,0-1 0,0 1 0,0 0 0,-1 0 1,1-1-1,0 1 0,0 1 0,0-1 1,0 0-1,0 0 0,-1 1 0,1-1 0,0 1 1,0-1-1,-1 1 0,1 0 0,0 0 0,-1 0 1,1 0-1,0 0 0,-1 0 0,0 0 0,3 3 1,-2 0 141,0 0 1,0 0-1,-1 0 1,0 0-1,0 0 0,0 1 1,0-1-1,0 9 1,4 17 378,14 39-22,-15-63-2997,-3-14-2746,-6-17-764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0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1 8980,'0'0'12718,"-8"28"-10872,-28 97-325,30-106-1201,1 0 0,1 0 0,1 0 0,0 1 1,2 0-1,0 19 0,1-30-245,1-7-70,-1 1 0,0-1 0,1 0 0,0 1 0,-1-1 0,1 0 0,0 1 0,0-1 0,0 0 0,0 0 0,1 0 0,-1 0 0,1 0 0,-1 0 0,1 0 0,0-1 0,-1 1 0,1-1 0,0 1 0,0-1 0,0 1 0,0-1 0,0 0 0,1 0 0,-1 0 0,0 0 0,0-1 0,1 1 0,-1-1 0,0 1 0,1-1 0,-1 0 0,3 0 0,3 1-8,0 0-1,0-1 1,0 0 0,0-1 0,0 0 0,0 0 0,0-1 0,0 1-1,13-7 1,-11 3-11,0-1 1,0-1-1,-1 0 0,0 0 0,0-1 0,0 0 0,7-9 0,50-67-589,-58 74 490,5-3-52,-13 12 162,0 1 0,1 0 0,-1 0 0,0 0 0,0 0 0,0 0-1,1 0 1,-1 0 0,0 0 0,0 0 0,0 0 0,1 0 0,-1 0-1,0 0 1,0 0 0,1 0 0,-1 0 0,0 0 0,0 0-1,0 0 1,0 0 0,1 1 0,-1-1 0,0 0 0,0 0 0,0 0-1,1 0 1,-1 0 0,0 0 0,0 1 0,0-1 0,0 0 0,0 0-1,0 0 1,1 0 0,-1 1 0,0-1 0,0 0 0,0 0 0,3 30-164,-3-28 163,-1 61 29,3 83 1374,-2-145-1384,0 1-1,0 0 1,0 0 0,0 0-1,0-1 1,1 1-1,-1 0 1,1 0-1,-1-1 1,1 1 0,0 0-1,0-1 1,0 1-1,0-1 1,0 1-1,0-1 1,0 1-1,0-1 1,0 0 0,2 2-1,-2-3-14,1 1-1,-1-1 0,1 1 1,-1-1-1,0 0 1,1 1-1,-1-1 0,1 0 1,-1 0-1,1 0 0,-1 0 1,1 0-1,-1-1 1,0 1-1,1 0 0,-1-1 1,1 1-1,-1-1 1,2 0-1,3-2-6,-1 0 0,1-1-1,-1 1 1,1-1 0,-1 0 0,-1-1-1,1 1 1,0-1 0,4-7 0,5-9 108,-2-1 0,0 0 0,-2-1 0,-1 0 1,0 0-1,8-42 0,-10 21-3204,-4 1-3501,-3 60 36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0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10341,'0'0'12533,"36"21"-11940,-16-14-481,1-1-112,-1 1-64,-9-7-1441,4 0-1152,-10 0-1777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9.5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11 149 11013,'0'0'14020,"10"18"-13575,-2-4-393,0 0 0,0-1 0,17 19 0,-24-30-44,1-1-1,-1 0 0,1 0 1,0 0-1,-1 1 0,1-1 1,0-1-1,0 1 0,-1 0 0,1 0 1,0-1-1,0 1 0,0-1 1,0 0-1,0 1 0,0-1 1,0 0-1,0 0 0,0 0 1,0 0-1,0-1 0,0 1 0,0-1 1,0 1-1,3-2 0,1-1 6,0 0 0,0 0 0,0-1-1,0 0 1,6-5 0,-11 8-13,8-7-41,0 0-1,-1 0 1,0-1-1,-1 0 0,1 0 1,8-17-1,-13 21 10,0 1-1,-1-1 0,0 0 1,0 0-1,0 0 1,-1 0-1,1 0 0,-1-1 1,0 1-1,-1 0 1,1 0-1,-1-1 0,0 1 1,-1 0-1,1-1 1,-1 1-1,-3-9 0,3 12 35,0 0 0,0 0 0,0 0 0,-1 0 0,1 0 0,-1 0 0,1 0 0,-1 0 0,0 1 0,0-1 0,0 0 0,0 1 0,0 0 0,0 0 0,-3-2 0,-1 0 71,0 1 1,0 0 0,-1 0 0,1 0 0,-13-1-1,13 3 14,0-1-1,-1 1 1,1 0-1,0 0 0,-1 0 1,1 1-1,0 0 1,-1 0-1,1 1 0,0 0 1,0 0-1,0 0 1,-7 5-1,7-3-245,0 1 1,1 0-1,0 1 1,0-1-1,0 1 1,1 0-1,-1 0 1,2 0-1,-1 1 1,1 0-1,-4 9 1,-2 16-4509,7 1-3955,2-19 2577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0.8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4 9540,'0'0'18441,"-12"-1"-17249,8 0-1154,1 0-1,0 1 1,-1-1 0,1 1-1,0 0 1,-1 0-1,1 0 1,0 1-1,0-1 1,-1 1-1,1 0 1,0 0-1,0 0 1,0 0-1,0 0 1,0 1 0,0 0-1,0-1 1,0 1-1,0 0 1,1 0-1,-1 0 1,1 1-1,0-1 1,-1 1-1,1-1 1,-3 6 0,-3 4 11,1 0 1,1 0-1,0 0 1,0 0 0,1 1-1,1 0 1,0 0-1,1 1 1,0-1 0,1 1-1,1-1 1,0 1 0,0 0-1,3 19 1,-1-30-51,0 1 0,0-1 1,1 1-1,-1-1 0,1 0 0,0 0 0,-1 0 1,1 0-1,1 0 0,-1 0 0,0 0 1,1-1-1,-1 1 0,1-1 0,5 4 1,5 2-29,0 0 1,19 9-1,-20-11-12,-7-4-274,-1 0 0,1-1-1,-1 0 1,1 0 0,0 0-1,0 0 1,-1-1 0,8 1 0,-7-1-893,0-1 1,-1 1-1,1-1 1,0 0-1,-1 0 1,1 0-1,-1 0 1,8-4-1,13-14-8986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1.9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49 4866,'0'0'11782,"-12"29"-9533,-37 97-40,42-109-1568,1 1 0,1 0 0,1 0 0,0 0-1,2 1 1,0 0 0,1 29 0,1-45-596,0 0-1,0 0 0,0 0 0,0 0 1,1 0-1,0 0 0,-1 0 0,1 0 1,0 0-1,0 0 0,1 0 1,-1 0-1,1-1 0,-1 1 0,1-1 1,0 1-1,0-1 0,0 0 0,0 1 1,0-1-1,1 0 0,-1 0 0,1-1 1,-1 1-1,1 0 0,0-1 1,-1 0-1,6 2 0,0-1 2,0 0 0,1 0 1,0-1-1,-1 0 0,1 0 0,-1-1 0,1-1 1,17-2-1,-23 3-28,0-1 0,0 0 0,0 0 0,0-1 0,0 1 0,-1 0 0,1-1 0,0 0 0,-1 0 0,1 0 0,-1 0 0,1 0 0,3-4 0,24-37 209,-25 34-167,10-17 0,-2-1 0,-1 0 1,-1-1-1,-1 0 1,-2-1-1,-1 0 0,-1 0 1,-1-1-1,-2 1 1,0-51-1,-3 79-44,0 0 0,0 1 1,0-1-1,0 0 0,-1 1 0,1-1 0,0 0 1,0 1-1,0-1 0,-1 1 0,1-1 0,0 0 0,-1 1 1,1-1-1,0 1 0,-1-1 0,1 1 0,-1-1 1,1 1-1,0 0 0,-1-1 0,1 1 0,-1-1 0,0 1 1,1 0-1,-1-1 0,1 1 0,-1 0 0,0 0 1,1 0-1,-2-1 0,-21 0 461,16 1-327,-190 0 823,161 7-965,35-6-68,0-1 0,0 1 0,1-1 0,-1 1 0,0 0-1,0-1 1,0 1 0,0 0 0,1 0 0,-1 0 0,0-1-1,1 1 1,-1 0 0,1 0 0,-1 0 0,1 0 0,-1 0-1,1 0 1,-1 0 0,1 2 0,-7 21-2220,6-19 1096,0 1 0,1-1 0,0 0 0,-1 1 0,2-1 0,-1 1 0,1-1 0,0 0 0,2 7 0,14 3-5379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2.2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0 10773,'0'0'12894,"-12"26"-11816,0-2-755,-1 2 105,1-1 0,2 2 0,0 0-1,-8 41 1,8-17 264,3 1 0,-2 83 0,9-132-687,0 0-1,0 0 1,0 0 0,0 0 0,0 0 0,1-1-1,-1 1 1,1 0 0,0 0 0,0 0 0,0-1-1,0 1 1,0 0 0,1-1 0,-1 1 0,1-1 0,0 0-1,-1 1 1,1-1 0,0 0 0,0 0 0,1 0-1,-1 0 1,0 0 0,1-1 0,3 3 0,32 5-1641,6-7-4374,-17-6 888,7-13-1294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2.5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0 6099,'0'0'15305,"-5"5"-13378,-5 5-1488,1 0 0,1 1 1,-1 0-1,2 0 0,-1 1 0,2 0 1,0 1-1,0-1 0,-7 24 1,6-12-59,2 0 0,0 0 0,1 0 0,-1 48 1,5-69-431,0 1 0,0 0 0,0-1 0,1 1 0,-1 0 0,1-1 0,0 1 0,0-1 0,0 1 0,1-1 0,-1 0 0,1 1 0,0-1 0,0 0 0,0 0 0,0 0 0,0 0 0,1-1 0,-1 1 0,1-1 0,0 1 0,0-1 0,0 0 0,0 0 0,0 0 0,0 0 0,0-1 0,1 1 0,-1-1 0,1 0 0,-1 0 0,1 0 0,-1 0 0,1-1 0,5 1 0,-2 0-716,-1-1 1,1 1-1,0-1 0,-1 0 1,1-1-1,-1 0 0,1 0 1,0 0-1,-1-1 1,0 0-1,1 0 0,6-4 1,23-14-6053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3.1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6051,'0'0'15321,"0"19"-13600,-5 245 3351,5-263-4960,8-17-149,6-5-212,1 1 1,1 0 0,0 2 0,2 0 0,0 0 0,1 2 0,22-15 0,-29 26 16,-9 8 256,1-3 38,0 1 0,0 0 0,0 0 0,0 0 1,0 1-1,0-1 0,-1 1 0,1 0 1,0 0-1,-1 1 0,1-1 0,-1 1 0,0-1 1,0 1-1,0 0 0,0 0 0,-1 0 0,1 1 1,-1-1-1,0 1 0,3 6 0,3 4 168,-1 1-1,0 0 1,-2 1-1,6 20 0,-9-28-167,1 30 159,-3-35-352,0-31-19155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3.4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4018,'0'0'16941,"13"6"-15084,42 20-78,-51-23-1540,0 0 0,1 0 0,-1 1 0,0-1 0,-1 1 0,1 0 0,-1 0 0,0 0 0,0 0 0,0 1 0,0-1 0,-1 1 0,3 7 0,4 5 297,-5-9-336,0 1 0,0 0 0,-1 1 0,-1-1 0,1 0 0,-1 1 0,0 10 0,1 69 465,-3-67-500,0 6-63,-1 1-1,-1 0 0,-11 52 1,10-69-137,-1 0 1,0 0-1,-1-1 1,0 0-1,-1 0 1,0 0 0,-1-1-1,0 0 1,-1 0-1,0 0 1,-16 13-1,6-10-1244,7-10-1172,0-7-3500,5-8-428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6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0 1056,'0'0'15557,"0"6"-13372,-8 216 4028,5-41-2522,4-136-3622,-1-121-4751,0-4-4480,0 32 1214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7.0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77 7716,'-17'-63'5928,"14"50"1795,4 13-6458,41 0-719,53 8 1,-78-6-497,0 1-1,0 1 1,-1 1-1,0 0 1,0 1 0,17 9-1,-31-14 4,0 0-1,0 0 1,0 0 0,-1 0-1,1 1 1,0-1-1,0 0 1,-1 1 0,1-1-1,-1 1 1,1 0-1,-1-1 1,0 1-1,0 0 1,0 0 0,0 0-1,0 0 1,0 0-1,0 0 1,0 0-1,-1 0 1,1 0 0,-1 0-1,0 0 1,0 0-1,1 1 1,-1-1-1,-1 3 1,0-2 75,0 1 0,0-1 0,0 1 1,-1-1-1,0 1 0,1-1 0,-1 0 0,-1 0 0,1 0 0,0 0 1,-1 0-1,1-1 0,-1 1 0,0-1 0,-3 3 0,-27 18 193,22-17-291,0 0-1,1 2 0,0-1 0,0 1 1,1 1-1,0 0 0,-15 19 0,23-26-38,0 0 0,-1 0 0,1-1 0,0 1 0,1 0 0,-1 0 0,0 0 0,1 0 0,-1 0 0,1 0 0,-1 1 0,1-1-1,0 0 1,0 0 0,0 0 0,0 0 0,0 0 0,1 0 0,-1 0 0,1 0 0,-1 1 0,1-1 0,0 0 0,0-1 0,-1 1 0,2 0 0,-1 0 0,0 0 0,0-1-1,0 1 1,1 0 0,-1-1 0,1 1 0,-1-1 0,1 0 0,0 1 0,0-1 0,2 1 0,7 4-14,0-1-1,1 0 1,0-1-1,0 0 1,15 2 0,-16-4 47,11 3 6,0 1 1,0 1-1,-1 1 0,24 12 1,-44-19-11,0 0 0,0 0 0,1-1 0,-1 1 0,0 0-1,0 0 1,0 0 0,0 0 0,0 0 0,0 0 0,0 0 0,0 0 0,-1 1 0,1-1 0,0 0 0,-1 1 0,1-1 0,-1 0 0,1 1 0,-1-1 0,0 0 0,1 1 0,-1-1 0,0 1 0,0-1 0,0 1 0,0-1-1,0 0 1,0 1 0,-1-1 0,1 1 0,0-1 0,-1 0 0,1 1 0,-1-1 0,0 0 0,1 1 0,-1-1 0,0 0 0,0 0 0,1 0 0,-3 2 0,-3 4 215,0 0 1,0-1-1,0 0 0,-1 0 1,-12 8-1,6-6-76,0-1-1,0 0 1,-1 0 0,-1-2-1,1 1 1,-1-2-1,-27 5 1,16-5-1522,-49 0 0,75-4 1185,-1-1 0,1 1 0,-1 0 0,1 0 0,-1-1 0,1 1 0,0 0 0,-1-1 0,1 1 0,0-1 0,-1 1 0,1 0 0,0-1 0,-1 1 0,1-1 0,0 1-1,0-1 1,0 1 0,-1-1 0,1 1 0,0-1 0,0 1 0,0-1 0,0 1 0,0-1 0,0 1 0,0-1 0,0 1 0,0-1 0,0 1 0,0-2 0,3-19-4503,5-5-2370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7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8180,'0'0'18488,"20"49"-18152,-14-43-240,-6 1-96,0 7-1136,10 0-2194,-5-7-3249,15 0-4290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7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166 0 1185,'0'0'23560,"-15"13"-22232,-2 0-963,1 1 0,1 1-1,1 0 1,0 1 0,0 1 0,-19 32-1,28-36-294,0 0 0,1-1-1,0 2 1,1-1 0,1 0-1,0 1 1,0-1 0,2 1-1,1 25 1,-1-22-68,0-13-11,1 0 0,0 0 0,0 1-1,0-1 1,1 0 0,-1 0 0,1 0-1,0-1 1,0 1 0,0 0 0,1-1-1,-1 1 1,1-1 0,0 0 0,0 0-1,0 0 1,0 0 0,1 0 0,-1-1-1,1 1 1,-1-1 0,1 0-1,0 0 1,0 0 0,0-1 0,0 0-1,0 1 1,0-1 0,1-1 0,-1 1-1,0-1 1,0 1 0,5-1 0,-1 0-435,0-1 1,0 1 0,-1-1-1,15-4 1,-17 4-358,-1-1 0,1 0 0,-1 0 0,0 0 0,0-1 0,0 1 0,0-1 0,0 0 1,3-4-1,13-8-5946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3.4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1 464 9156,'0'0'7742,"17"-26"-5701,107-164 547,-114 175-2244,0 0 0,-1-1 0,-1 0 0,0-1 0,-2 1 0,1-1 0,-2-1 0,0 1-1,-2-1 1,4-36 0,-7 53-256,0-1 0,1 1 0,-1 0-1,-1 0 1,1-1 0,0 1 0,0 0-1,0-1 1,-1 1 0,1 0 0,0 0-1,-1 0 1,1-1 0,-1 1 0,0 0-1,1 0 1,-1 0 0,0 0 0,0 0-1,-1-1 1,1 1-51,0 1 0,0-1 0,0 1 0,0 0 0,0 0 0,0 0 0,0-1 0,0 1 0,0 0 0,0 0 0,0 0-1,0 0 1,0 1 0,0-1 0,0 0 0,0 0 0,0 1 0,0-1 0,-2 1 0,-3 2-15,0 1 0,1-1 0,-1 1 0,1 0 0,0 0 1,0 0-1,-4 6 0,-5 5 14,2 0 0,0 1-1,1 1 1,1 0 0,0 0 0,1 1 0,1 0 0,1 0-1,0 1 1,1 0 0,2 0 0,0 1 0,0-1 0,2 1 0,0 34-1,2-52-30,0 1 1,1-1-1,-1 1 0,0-1 0,1 0 0,0 1 0,-1-1 0,1 0 0,0 1 0,0-1 0,0 0 0,1 0 0,-1 0 0,0 0 0,1 0 0,-1 0 0,1 0 0,2 1 0,0 0 9,0 1 0,1-2 0,-1 1-1,1-1 1,0 1 0,-1-1 0,1 0-1,6 1 1,7 1 25,0-1-1,0-1 0,34 0 1,-42-2-146,-1 0 0,0-1 0,0 0 0,0-1 0,0 0 0,0 0 0,0-1 0,15-7 0,-10 2-986,0 0-1,0-2 1,23-20 0,6-6-4411,-9 1-2811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9.7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1 3714,'0'0'17320,"-5"55"-17192,5-27-128,5-7-961,11-7-3345,-1-14-3393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8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0 5859,'0'0'11480,"-9"25"-9338,4-13-1814,-5 13 278,1-1 0,1 1 0,2 0 0,0 1 0,-2 33 0,6-35-18,-1 11 643,1 1 1,5 49-1,-2-81-1205,-1 0-1,1 0 0,-1 0 1,1-1-1,1 1 0,-1 0 1,0 0-1,1-1 0,0 1 1,0-1-1,0 0 0,0 1 1,0-1-1,1 0 0,0 0 0,-1 0 1,1-1-1,0 1 0,0-1 1,1 1-1,-1-1 0,0 0 1,1 0-1,-1-1 0,1 1 1,0-1-1,-1 1 0,1-1 1,0-1-1,0 1 0,0 0 1,0-1-1,0 0 0,0 0 1,0 0-1,-1 0 0,1-1 0,0 1 1,0-1-1,0 0 0,0 0 1,-1 0-1,1-1 0,0 0 1,-1 1-1,1-1 0,-1 0 1,0-1-1,0 1 0,4-4 1,3-3 6,0 0 1,-1-1 0,-1 0-1,1 0 1,-2-1 0,1 0-1,-1 0 1,-1-1-1,0 0 1,-1 0 0,8-25-1,-9 17-1,0 1 1,0-1-1,-2 0 0,0 1 0,-2-1 0,0 0 0,-4-29 0,3 44-31,0 0 0,0-1 1,-1 1-1,1 0 0,-1-1 0,0 1 0,-1 0 1,1 0-1,-1 1 0,0-1 0,0 0 0,-5-4 1,5 6 24,0 0 1,0 1 0,0-1 0,0 1 0,-1 0-1,1 0 1,-1 0 0,1 0 0,-1 0-1,0 1 1,0 0 0,0 0 0,0 0 0,0 0-1,0 1 1,0-1 0,-4 1 0,-14 0 175,0 1 1,0 2-1,0 0 0,1 1 1,-42 13-1,54-14 1374,-5 1-7661,41 3-10423,-2-7 6195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8.7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169 1 4082,'0'0'15282,"-12"20"-13492,-18 32-290,2 1 0,-38 106 0,56-126-992,3 1-1,0 0 0,3 1 1,1 0-1,2 68 0,1-99-493,0 0 0,0 0 0,1 0 0,0-1 0,-1 1 0,1 0 0,1 0 0,-1-1 0,0 1 0,1-1-1,0 1 1,0-1 0,0 0 0,0 0 0,0 1 0,1-2 0,-1 1 0,1 0 0,0 0 0,0-1-1,0 0 1,5 4 0,-3-4-160,0 0 0,0 0 0,0 0-1,0-1 1,0 1 0,9 0 0,37-2-4254,-22-10 105,2-14-1719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9.4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0 2561,'0'0'18000,"-13"26"-16031,-5 7-1270,4-9-120,0 1 0,2 1 0,2 0 0,-9 29 0,12-25-74,2 0 0,2 1-1,0-1 1,3 45 0,0-58-479,0-15-29,-1 0 0,1 0-1,0 1 1,1-1-1,-1 0 1,0 1 0,1-1-1,-1 0 1,1 0-1,0 0 1,-1 0 0,1 1-1,0-1 1,0 0-1,1 0 1,2 3-1,-2-4-63,0 1 0,0-1-1,0 0 1,1 0-1,-1 0 1,1 0-1,-1 0 1,1-1-1,-1 1 1,1-1-1,-1 1 1,1-1 0,-1 0-1,6-1 1,2 1-325,0-2 0,-1 1 0,1-1-1,0-1 1,-1 0 0,15-6 0,-15 5 111,1 0-1,-1 1 0,1 0 0,0 1 0,0 0 1,17-1-1,-25 3 319,1 1 1,-1-1-1,1 1 0,0 0 1,-1 0-1,0 0 1,1 0-1,-1 1 0,0-1 1,1 0-1,-1 1 1,0 0-1,0-1 0,0 1 1,0 0-1,-1 0 0,1 0 1,0 0-1,-1 1 1,0-1-1,1 0 0,0 4 1,1-2 234,-1 0 1,1 0 0,0 0-1,0-1 1,0 1-1,0-1 1,4 3 0,-5-5-232,0 0-1,-1 0 1,1 0 0,0 0 0,0 0 0,0-1 0,0 1 0,0-1 0,0 0 0,0 1 0,1-1 0,-1 0 0,0 0 0,0 0 0,0-1 0,0 1 0,0 0-1,0-1 1,0 1 0,3-2 0,0-1-24,0 1 0,0-1-1,0 0 1,0-1 0,-1 1-1,0-1 1,1 0-1,-1 0 1,-1 0 0,1 0-1,-1-1 1,1 1 0,-1-1-1,3-8 1,-1 5 2,-2-1-1,1 1 0,-1 0 1,0-1-1,-1 0 1,0 1-1,0-1 1,0-13-1,-2 16 22,0 1-1,0-1 0,-1 0 0,1 1 0,-1-1 0,0 1 0,-1-1 0,-1-5 1,2 10-12,0-1 0,0 0 1,-1 1-1,1-1 1,0 1-1,0 0 1,-1-1-1,1 1 0,-1 0 1,1 0-1,-1 0 1,0 0-1,1 0 1,-1 0-1,0 0 0,1 1 1,-1-1-1,0 1 1,0-1-1,0 1 1,0-1-1,0 1 0,1 0 1,-1 0-1,-3 0 1,-11 0 178,-1 1-1,1 0 1,0 0 0,0 2 0,1 0 0,-1 1 0,1 0 0,-29 13 0,43-16-210,-1 0-1,0 0 1,0 0 0,0 0-1,1-1 1,-1 1 0,0 0 0,0-1-1,0 0 1,0 1 0,0-1-1,-4 0 1,5 0-570,6 1-4510,6 1 1880,0 0 1,0-1-1,14 0 0,15-1-6636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9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272 0 7507,'0'0'8583,"-25"21"-4608,-80 71-1056,95-83-2574,1 0 1,1 0-1,-1 1 0,2 0 0,-1 0 1,1 0-1,1 1 0,0 1 1,0-1-1,1 1 0,1 0 1,0 0-1,0 0 0,1 0 1,-1 17-1,4-28-341,-1 0 0,1 0 0,0 1 0,0-1 0,0 0 0,0 1 0,0-1 0,0 0 0,0 1 0,0-1 0,0 0 1,1 0-1,-1 1 0,0-1 0,1 0 0,-1 0 0,1 0 0,0 1 0,-1-1 0,1 0 0,0 0 0,0 0 0,-1 0 0,1 0 0,0 0 0,0 0 0,0-1 0,0 1 0,2 0 0,0 1-22,1-2 0,0 1 0,0 0 0,0-1 0,0 0 0,0 0 0,0 0 0,4-1 0,12 1-32,-10-1-14,0-1 0,1 1 0,-1-1 0,0-1 0,0 0 0,0-1 0,0 0 0,0 0 0,-1-1 0,0 0 0,0 0 0,0-1 0,-1-1 0,0 1 0,10-11-1,-4 3-107,-1-1 0,0 0 0,-1-1 0,-1 0 0,0-1 0,-2 0 0,11-24 0,-20 40 300,10-20-580,-10 21 526,0 1 0,0-1 0,0 0 1,0 0-1,0 0 0,0 0 0,1 0 0,-1 1 0,0-1 0,0 0 0,0 0 1,0 0-1,0 0 0,0 0 0,1 0 0,-1 0 0,0 0 0,0 0 0,0 1 1,0-1-1,0 0 0,1 0 0,-1 0 0,0 0 0,0 0 0,0 0 0,0 0 1,1 0-1,-1 0 0,0 0 0,0 0 0,0 0 0,0 0 0,1 0 0,-1 0 1,0-1-1,0 1 0,0 0 0,0 0 0,0 0 0,1 0 0,-1 0 0,0 0 1,-16 377 2104,13-348-2084,-1-1 0,-2 1-1,-1-1 1,-1-1 0,-15 37 0,22-62-87,-1 1 0,1-1 1,-1 1-1,0-1 0,0 1 1,0-1-1,0 0 0,0 0 1,0 0-1,-1 0 1,1 0-1,-1-1 0,1 1 1,-1-1-1,0 0 0,0 1 1,1-1-1,-1 0 1,0-1-1,-5 2 0,-3-1 19,0 0 0,0-1 0,0 0 0,-13-2 0,11 0-57,2 1-100,-1-1-1,1 0 1,0-1 0,0 0 0,0-1 0,0 0 0,1-1 0,0 0 0,0-1 0,0 0-1,-18-14 1,24 16-193,-1 0 0,1-1 1,0 0-1,0 1 0,1-1 0,-1-1 0,1 1 0,0 0 0,0-1 0,-3-9 0,5 9-196,0 1 0,0 0 0,0 0-1,1 0 1,0-1 0,0 1 0,0 0-1,1 0 1,-1-1 0,1 1 0,1 0-1,-1 0 1,1 0 0,2-5 0,0 1-652,1 1 0,0 0 1,0 0-1,13-13 0,36-34-6357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00.2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 9188,'0'0'15671,"-3"22"-14193,-14 107 171,17-129-1652,-1 1 0,1 0-1,0 0 1,0-1 0,0 1-1,0 0 1,0-1 0,0 1-1,0 0 1,0-1 0,0 1 0,0 0-1,0-1 1,0 1 0,0 0-1,1 0 1,-1-1 0,0 1-1,0-1 1,1 1 0,-1 0 0,1-1-1,-1 1 1,0-1 0,1 1-1,-1-1 1,1 1 0,-1-1-1,1 1 1,0-1 0,-1 1 0,1-1-1,-1 0 1,2 1 0,0-1-35,0 0 1,1 1-1,-1-1 0,0-1 1,0 1-1,1 0 1,-1 0-1,0-1 1,0 0-1,0 1 1,3-2-1,7-3-188,1-1 1,20-14-1,-17 9 110,-10 6 72,0 0-1,0 1 1,1 0 0,-1 0 0,1 0 0,0 1-1,0 0 1,0 0 0,0 1 0,1 0-1,-1 0 1,9 0 0,10 37 1223,-13-17-742,0 0 0,-1 0 0,18 40 0,-28-53-413,10 13-3964,-11-18 3491,0-1 1,-1 1-1,1 0 1,0-1-1,0 1 1,-1-1-1,1 1 1,-1-1 0,1 1-1,0-1 1,-1 0-1,1 1 1,-1-1-1,1 0 1,-1 0-1,1 1 1,-1-1 0,1-1-1,8-12-342,16-19-5067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00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7203,'0'0'15653,"8"2"-14314,11 3-751,-1 1 1,-1 1-1,1 0 1,-1 1-1,23 15 0,-31-17-375,-1 0 0,0 1 0,0 0-1,-1 0 1,1 1 0,-2-1 0,1 2 0,-1-1-1,0 1 1,-1-1 0,0 2 0,6 13-1,-6-3 32,-1 0-1,0 0 1,-2 1-1,0-1 1,-1 1-1,-1-1 0,-4 25 1,3-34-223,-1 0 0,0 0 0,-1 0 0,0 0 0,0-1 0,-1 1 1,-11 18-1,-49 69 102,13-24-87,26-29-36,-36 54 0,61-98-16,0-1 0,0 1 0,-1-1 0,1 1-1,0-1 1,0 1 0,0-1 0,0 0 0,-1 1 0,1-1 0,0 1 0,-1-1-1,1 0 1,0 1 0,-1-1 0,1 0 0,0 0 0,-1 1 0,1-1 0,0 0-1,-1 0 1,1 1 0,-1-1 0,1 0 0,-1 0 0,1 0 0,0 0 0,-1 0-1,1 0 1,-1 1 0,1-1 0,-1 0 0,1 0 0,-1 0 0,1-1 0,-1 1 0,1 0-1,-1 0 1,1 0 0,0 0 0,-1 0 0,1 0 0,-1-1 0,1 1 0,0 0-1,-1 0 1,1-1 0,-1 1 0,1 0 0,0-1 0,-1 1 0,1-1 0,-7-19-2852,6-7-3311,1-13-4521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17:27:05.3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88,'9'1,"-1"1,1-1,-1 2,1-1,-1 1,0 1,0-1,0 1,7 5,-2-1,1-1,20 7,51 9,0-3,96 10,178-7,93-48,-2-38,-238 31,-21-2,-75 12,-73 14,116-24,-123 23,1 2,73-4,75 10,-90 2,-86-1,0 0,-1 1,18 3,-8 3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17:27:06.7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13,'0'-1,"0"1,0-1,0 1,0-1,0 1,1-1,-1 1,0 0,0-1,0 1,0-1,0 1,1 0,-1-1,0 1,0-1,1 1,-1 0,0-1,1 1,-1 0,0 0,1-1,-1 1,1 0,-1 0,0-1,1 1,-1 0,1 0,-1 0,19-2,-15 2,70 5,-1 3,97 23,-91-16,1177 154,-1075-152,285 11,394-29,-663 16,-13 0,221-14,-182-2,-218 1,2 0,0 0,0-1,0 1,10-3,-15 2,-1 1,0 0,0-1,0 1,1-1,-1 1,0-1,0 1,0-1,0 0,0 0,0 1,0-1,-1 0,1 0,0 0,0 0,-1 0,1 0,0 0,-1 0,1 0,-1-1,1 1,-1 0,0 0,0 0,1-1,-1 1,0 0,0 0,0-2,-3-15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2.11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41 0 6915,'0'0'10584,"-3"26"-8450,-20 171 1756,8 168 1075,15-364-4368,5-23 124,-1 6-770,0 0 0,1 0 0,1 0 0,0 1 0,1 0 0,1 0-1,13-19 1,-19 32 27,0-1 0,0 1 0,1 0 0,-1 0 0,1 1 0,-1-1-1,1 0 1,0 1 0,0-1 0,0 1 0,0 0 0,-1 0-1,1 0 1,1 1 0,-1-1 0,0 1 0,0-1 0,0 1-1,0 0 1,0 0 0,0 0 0,0 1 0,0-1 0,1 1-1,2 1 1,-2-1 17,-1-1 0,0 2 0,1-1-1,-1 0 1,0 1 0,0-1 0,0 1 0,0 0-1,0 0 1,-1 0 0,1 0 0,0 1-1,-1-1 1,0 1 0,1-1 0,-1 1-1,0 0 1,0 0 0,-1 0 0,1 0 0,-1 0-1,3 7 1,-2 1 87,-1 1 0,0-1 0,-1 1 0,-1 16-1,1-23-11,0 0-1,-1 0 1,0 0-1,0 0 1,0 0-1,-1 0 1,0 0-1,0 0 1,0-1-1,0 1 1,-1-1-1,-3 6 1,2-8 2,1-1 1,-1 1 0,0-1-1,0 1 1,0-1 0,1 0-1,-1-1 1,0 1 0,0-1-1,-1 1 1,1-1 0,0 0-1,0-1 1,-7 0 0,-3 0 69,-63 1-611,77-14-3269,13-2-1854,19-10-3785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2.5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164 0 7363,'0'0'17758,"-13"8"-16563,0-1-1031,1 1 0,1-1 1,0 2-1,0 0 0,0 0 0,1 1 0,0 0 1,1 1-1,1 0 0,-14 21 0,21-29-112,-2 2 36,0 0 0,0 1-1,1-1 1,0 1 0,0 0-1,0 0 1,1 0 0,0 0 0,0 0-1,0 0 1,1 11 0,1-16-91,-1 0 0,1 0 0,0 0 0,0 0 0,0 0 0,0 0 0,0 0 0,0 0 0,0 0 0,1 0 0,-1-1 0,0 1 0,0 0 1,1-1-1,-1 1 0,0-1 0,1 0 0,-1 1 0,3-1 0,28 6-80,-25-5-95,1-1 0,-1 1 0,1-1 0,-1-1 0,0 1 1,0-1-1,1 0 0,-1-1 0,0 0 0,0 0 0,0 0 0,0-1 0,0 0 0,-1-1 0,0 1 0,11-9 0,18-15-953,-32 20 3078,-3 8-1932,0 1-1,-1-1 1,2 1 0,-1-1-1,0 1 1,0-1-1,0 1 1,1-1 0,-1 1-1,1-1 1,-1 0-1,1 1 1,-1-1-1,1 0 1,0 1 0,0-1-1,0 0 1,0 0-1,0 1 1,0-1 0,0 0-1,0 0 1,0 0-1,0-1 1,0 1 0,1 0-1,-1 0 1,2 0-1,19 4-3681,4-5-3720,-17 0 4079,15 0-8220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9.9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0 6707,'0'0'11397,"-5"125"-8916,5-77-496,0-13-592,0 0-945,5-8-384,0-13-64,-5-7-1665,10-7-1808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2.8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57 0 10853,'0'0'13302,"-41"139"-11125,31-77-1152,4-7-241,6-6-448,0-1-320,0-6-16,0-7-32,0-15-800,0 1-689,6 0-1072,-6-7-625,0-7-2240,5 7-2882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3.2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274 1 9604,'0'0'14178,"-28"7"-12767,12-4-1186,-9 3 170,-49 18 0,64-21-210,1 1-1,0 1 1,0 0 0,0 0-1,1 1 1,0 0 0,0 0-1,0 1 1,1 0 0,-9 11 0,12-12-58,-1 0 1,2 0-1,-1 1 0,1 0 1,-4 10-1,6-16-128,1 0 0,-1 1 0,1-1 0,-1 0 0,1 1 0,0-1 0,-1 1 0,1-1 0,0 1 0,0-1 0,0 1 0,0-1 0,1 1 0,-1-1 0,0 1 0,1-1 0,-1 0 0,0 1 0,1-1 0,0 0 0,-1 1-1,1-1 1,0 0 0,0 1 0,0-1 0,0 0 0,0 0 0,0 0 0,0 0 0,0 0 0,0 0 0,0 0 0,0-1 0,3 2 0,3 1-70,-1 0 1,1 0-1,0-1 1,1 0-1,-1-1 1,0 0-1,0 0 1,1 0-1,-1-1 1,0 0-1,1 0 1,-1-1-1,0 0 1,11-3-1,-9 1-102,0-1-1,0 1 1,0-2-1,-1 1 1,1-1-1,-1-1 0,0 0 1,-1 0-1,0 0 1,9-10-1,0-4-81,10-8 198,-26 28 122,0 0 0,1 0-1,-1 0 1,0 0 0,0 0-1,0 0 1,1 0 0,-1 0-1,0 0 1,0 0 0,0 0-1,0 0 1,1 0 0,-1 0 0,0 0-1,0 0 1,0 1 0,0-1-1,0 0 1,1 0 0,-1 0-1,0 0 1,0 0 0,0 1 0,0-1-1,0 0 1,0 0 0,0 0-1,1 0 1,-1 1 0,0-1-1,0 0 1,0 0 0,0 0 0,0 1-1,0-1 1,0 0 0,0 0-1,0 0 1,0 1 0,0-1-1,0 0 1,0 0 0,0 0 0,0 0-1,-1 1 1,2 16-153,0-6 235,0-3-137,1-1-1,0 0 1,0 0-1,0 1 1,1-2-1,0 1 1,1 0-1,-1-1 1,6 7 0,15 14-8595,-17-21 2041,7-5-3242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3.68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0 8884,'0'0'13777,"-1"16"-12112,-3 133 1686,4-102-3183,0-46-171,0-1 0,0 1 0,0-1 0,0 1 0,0-1 0,1 1 0,-1-1 0,0 0-1,0 1 1,0-1 0,1 1 0,-1-1 0,0 0 0,0 1 0,1-1 0,-1 0 0,0 1 0,1-1 0,-1 0 0,0 1 0,1-1 0,-1 0 0,0 0 0,1 1 0,-1-1 0,1 0 0,-1 0 0,0 0 0,1 0 0,-1 1 0,1-1 0,-1 0 0,1 0 0,-1 0 0,0 0 0,1 0 0,-1 0 0,1 0 0,20-4-210,-11 0 90,-1-1 0,1 0 0,-1-1 0,0 0 0,0-1 0,-1 0 0,0 0-1,0 0 1,0-1 0,7-11 0,22-20-332,-37 39 476,1-1 0,-1 1 0,1-1 0,-1 1 0,1-1 0,-1 1 0,1-1 0,-1 1 0,1-1 0,-1 1 0,1-1 0,0 1 0,-1 0 0,1 0 0,0-1 0,-1 1 0,1 0 0,0 0 0,-1 0 0,1 0 0,0-1 0,-1 1 0,1 0 0,0 0 0,-1 1 0,1-1 0,0 0 0,0 0 0,-1 0 0,1 0 0,0 1 0,-1-1 0,2 0 0,8 21 1526,-2-4-1343,37 39 1354,-34-41-1924,14 20 1613,-19-18-3331,-9-2-4068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7.7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225 1 7668,'0'0'13966,"-26"15"-12798,-80 49 1,101-61-1024,0 1 0,0-1 0,0 0 0,0 1 0,1 0 1,0 0-1,0 1 0,0-1 0,0 1 0,1 0 0,-1 0 0,1 0 0,1 0 0,-1 1 0,1-1 0,-4 11 1,1-1 151,0-1-20,1 1 1,-4 24-1,7-33-240,0 1 0,1-1 0,-1 1 0,1-1 0,1 1 0,-1-1 1,1 1-1,3 9 0,-3-15-36,-1 0 0,1 1 0,0-1 0,0 0 0,0 0 0,0 0-1,0 0 1,1-1 0,-1 1 0,0 0 0,0 0 0,1-1 0,-1 1 0,0 0 0,1-1 0,-1 0 0,0 1 0,1-1 0,-1 0 0,1 0 0,1 1 0,37 0 13,-32-2-7,9 1-203,1 1 92,0-1-1,0-1 1,0-1 0,21-5 0,-34 6-366,1-1-1,-1 0 0,1 0 1,-1-1-1,0 0 1,0 0-1,5-4 1,-6 4-457,0 0 0,-1 0 0,0-1 0,1 0 1,-1 0-1,-1 0 0,1 0 0,0 0 0,2-8 0,6-15-6415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7.9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12454,'0'0'12838,"36"0"-12806,-10 7-32,-6 14-1713,1-7-2609,-11-1-2769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8.5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 15 3025,'0'0'14810,"-5"23"-13802,-15 71-597,20-91-403,-1 0-1,1 0 1,-1 0-1,1 0 1,0 1-1,0-1 1,0 0-1,1 0 1,-1 0-1,2 5 1,-1-7-8,-1 0-1,1 0 1,-1-1 0,1 1-1,0 0 1,-1 0-1,1 0 1,0-1 0,0 1-1,0 0 1,-1-1 0,1 1-1,0 0 1,2 0-1,3 3 4,0 1-61,0 0 0,1 0 0,-1-1 0,1 0 0,0 0 0,0 0 0,13 4 0,-17-7 27,-1-1 0,1 1 0,0-1 0,0 0 1,0 0-1,0 0 0,0 0 0,0 0 1,0 0-1,0-1 0,0 1 0,-1-1 0,1 0 1,0 0-1,0 0 0,-1-1 0,1 1 1,-1 0-1,1-1 0,-1 0 0,1 1 1,-1-1-1,3-4 0,9-9-174,-1-1 1,-1 0-1,0-1 0,-2 0 1,0-1-1,0 0 1,-2-1-1,0 0 0,6-28 1,-13 44 2325,-7 5 1200,0 3-3104,0-1 0,1 1 0,0 0 0,0 1 0,1-1 0,-1 1 0,1 0 0,1 0 0,-1 1 0,1-1 0,-3 8 0,2-3 1,0-1-1,1 1 0,0 0 0,1 1 0,0-1 1,0 19-1,2-28-220,1-1 0,-1 1 0,1 0 0,-1 0 0,1-1 0,-1 1 0,1 0 0,0-1 0,0 1 0,0-1 0,0 1 0,0-1 1,0 0-1,0 1 0,0-1 0,1 0 0,-1 0 0,0 0 0,1 0 0,-1 0 0,1 0 0,-1 0 0,1 0 0,0-1 0,-1 1 0,1 0 0,0-1 0,-1 0 0,1 1 1,3-1-1,0 1-129,0 0 0,0-1 1,0 0-1,0 0 1,0 0-1,0 0 1,0-1-1,0 0 0,0 0 1,0 0-1,6-3 1,-2-1-214,0-1 1,0 0 0,0-1-1,9-9 1,-9 8 18,0 1 0,0 0 1,1 0-1,13-7 0,-13 12 174,-8 6 261,-2 116 3728,0-119-3836,0-1 1,0 0 0,0 0 0,0 1 0,0-1 0,0 0 0,0 0 0,0 1 0,0-1 0,1 0 0,-1 0 0,0 0-1,0 1 1,0-1 0,0 0 0,0 0 0,1 1 0,-1-1 0,0 0 0,0 0 0,0 0 0,0 0 0,1 1-1,-1-1 1,0 0 0,0 0 0,1 0 0,-1 0 0,0 0 0,0 0 0,1 0 0,-1 0 0,0 1 0,0-1 0,1 0-1,-1 0 1,0 0 0,0 0 0,1 0 0,-1 0 0,0 0 0,0-1 0,1 1 0,-1 0 0,0 0 0,0 0 0,1 0-1,-1 0 1,0 0 0,0 0 0,0 0 0,1-1 0,-1 1 0,0 0 0,12-7-65,1-5-152,1 0 1,-2-1-1,19-23 0,-28 33-211,0-1-1,0 1 1,0 0-1,1 0 0,-1 0 1,1 1-1,0-1 1,0 1-1,0 0 1,6-2-1,12-8-2989,9-7-3440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8.7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28 11461,'0'0'11349,"107"0"-10948,-71-7-401,11 7-80,-6-7-1905,0 0-2337,0 0-1249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9.11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74 0 8452,'0'0'7902,"-11"21"-4639,-32 70-867,40-83-2156,0 1 0,0-1 0,0 1 1,1-1-1,0 1 0,1 0 0,0 0 1,0 0-1,1-1 0,0 1 1,0 0-1,1 0 0,1 0 0,-1 0 1,1-1-1,6 15 0,-6-17-196,2-1-1,-1 1 1,0-1-1,1 0 1,0 0-1,0 0 1,1 0-1,-1-1 1,1 1-1,0-1 1,0-1 0,1 1-1,-1-1 1,1 0-1,-1 0 1,1 0-1,0-1 1,0 0-1,0 0 1,1 0 0,8 0-1,-8-1-23,0 0 1,0 0-1,0-1 1,0 0-1,0-1 1,0 1-1,0-2 0,0 1 1,0-1-1,0 0 1,0 0-1,-1 0 1,1-1-1,-1 0 0,10-7 1,-3 1-82,-1-1 1,0-1 0,-1 0-1,0-1 1,0 0-1,8-14 1,-12 17 4,-1 0 0,0-1-1,-1 0 1,0 0 0,-1 0 0,0 0-1,0 0 1,-1-1 0,0 0 0,-1 0 0,0 0-1,-1 0 1,0-12 0,-2 22 120,0 1 0,0 0 0,1-1 0,-1 1 0,0 0 0,0-1 0,0 1 0,1 0 0,-1 0 0,0 0 0,0 0 0,0 0 0,0 0 0,0 0 0,1 0 0,-3 0 0,2 0 70,-2 1-64,0 0 0,0 0 1,0 0-1,-1 0 0,1 0 1,0 1-1,1-1 0,-1 1 0,0 0 1,0 0-1,1 0 0,-1 0 1,1 1-1,-1-1 0,1 0 1,0 1-1,0 0 0,0-1 0,1 1 1,-3 5-1,-1 1 101,0 0 1,1 0-1,0 1 1,1-1 0,-4 16-1,6-20-141,0 0-1,0 0 1,0 1 0,1-1 0,0 0-1,0 1 1,1-1 0,-1 0-1,1 0 1,0 0 0,1 0 0,-1 0-1,1 0 1,0 0 0,0 0-1,1 0 1,-1-1 0,1 1 0,3 3-1,3 1-27,-1-1 0,1 0 0,1-1-1,-1 0 1,1 0 0,0-1 0,13 5-1,26 9-1434,-16-12-4340,-17-7-1985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20.0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509 0 960,'0'0'20087,"1"4"-18337,20 68 1404,-11-40-2556,-1 0-1,5 36 0,-7-5-347,-2 1 0,-6 78 0,1-137-196,-1 0-1,1 0 1,-1 0 0,0-1-1,0 1 1,-1 0 0,1 0-1,-1-1 1,0 1 0,0-1-1,-1 0 1,1 1 0,-1-1-1,-4 4 1,2-3 47,0-1 0,0 0 1,0-1-1,-1 1 0,1-1 0,-1 0 0,0 0 1,0-1-1,0 0 0,-10 3 0,-24 4 203,1-2 0,-73 5 0,-85-11-205,111-1-323,85 0 24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20.4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169 1 4258,'0'0'15660,"0"3"-13832,-1 6-1320,0-1 1,0 0-1,-1 0 1,1 0-1,-2 0 1,1 0-1,-6 10 1,-30 54 964,22-43-1014,-15 26 51,13-26-331,1 1 1,-12 35 0,29-65-177,0 1 1,-1 0 0,1-1 0,0 1 0,0 0 0,0-1 0,0 1 0,0 0 0,0-1 0,0 1 0,0 0-1,1-1 1,-1 1 0,0-1 0,0 1 0,0 0 0,1-1 0,-1 1 0,0-1 0,1 1 0,-1 0 0,0-1-1,1 1 1,-1-1 0,1 1 0,-1-1 0,1 0 0,-1 1 0,1 0 0,18 9-29,-14-8 45,32 16 72,1-1 0,0-2 0,1-2 0,1-1 0,57 9 0,-91-21-79,14 2 13,-19-2-25,0 0 0,-1 0 0,1 0 0,-1 0 0,1 1 0,-1-1 0,1 0 0,-1 0 0,1 1 0,-1-1 0,1 0 0,-1 0 0,1 1 0,-1-1 0,1 1 0,-1-1 0,0 0 0,1 1 0,-1-1 0,0 1 0,1-1 0,-1 1 0,0-1 0,0 1 0,1-1 0,-1 1 0,0-1 0,0 1 0,1 0 0,-1 1 47,0-3-440,0 1 212,1 0-1,-1 0 1,0 0 0,1-1 0,-1 1 0,0 0 0,0 0-1,1-1 1,-1 1 0,0 0 0,0-1 0,1 1 0,-1 0-1,0-1 1,0 1 0,0 0 0,0-1 0,1 1 0,-1 0 0,0-1-1,0 1 1,0 0 0,0-1 0,0 1 0,0-1 0,0 1-1,0 0 1,0-1 0,0 0 0,0-23-7656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10.3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10101,'0'0'14774,"0"69"-14630,10-48-144,0-1-512,-4-13-2481,-1 0-2962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3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495 86 6051,'0'0'15044,"-23"-12"-13867,-74-40-68,93 49-961,-1 0 0,0 1 0,0-1 0,0 1-1,0 0 1,0 1 0,-1-1 0,1 1 0,-1 0 0,1 0-1,0 1 1,-1-1 0,1 1 0,-10 2 0,-9-1 409,-8-1 111,14-1-396,1 1 0,0 1 0,-33 5 0,45-5-265,-1 1 0,1-1 0,0 1 0,0 1 0,0-1 0,0 1 0,0 0 0,0 0 0,1 0 0,0 1 0,-1-1 0,1 1 0,0 0 0,1 0 0,-1 1 0,-3 6 0,0 1 78,0 0-1,1 0 0,1 1 0,0 0 0,1 0 0,0 0 0,1 1 0,-1 17 0,1-2 132,2 0 1,5 56-1,-2-74-189,-1 0 0,2 1 0,0-1 0,0 0 0,1-1-1,1 1 1,-1 0 0,2-1 0,-1 0 0,1-1 0,1 1 0,0-1-1,0 0 1,1-1 0,0 0 0,1 0 0,-1 0 0,12 6-1,-3-3-9,0 0-1,1-2 0,0 0 0,1-1 1,0-1-1,0-1 0,0 0 0,1-2 1,29 4-1,7-3 10,0-2-1,58-5 1,-100 0-19,-1 0 0,1-1 0,0-1 0,-1 0 0,0 0 0,0-2-1,0 1 1,-1-2 0,13-8 0,-5 2 21,-1-1 0,-1-1 0,0 0-1,24-29 1,-34 35 15,-1-2 0,0 1-1,-1 0 1,0-1 0,-1 0-1,0-1 1,0 1 0,-2-1-1,1 0 1,-1 0 0,-1 0-1,0 0 1,-1-1 0,0 1 0,-1 0-1,-1-1 1,-3-20 0,2 25-20,-1 1 0,-1 0 0,0 0 0,0 0 0,0 0 0,0 1 0,-1 0 1,0 0-1,-1 0 0,-10-9 0,-4-2 11,-43-27 0,54 38-24,0 1 0,-1 1 0,0 0-1,0 0 1,0 1 0,0 0 0,0 1-1,-14-2 1,-8 2-225,-44 2 1,28 1-821,25 7-3642,10-2 488,-7 0-2824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3.7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0 242 6419,'0'0'9623,"2"11"-6918,1-10-2375,1 0-1,0 0 0,-1 0 0,1-1 1,0 1-1,0-1 0,-1 0 1,1-1-1,6 0 0,1 1 399,-8-1-606,1 0 1,0-1-1,-1 1 1,1-1 0,-1 1-1,1-1 1,-1 0-1,0 0 1,0-1-1,0 1 1,0 0 0,0-1-1,0 0 1,-1 0-1,1 0 1,-1 0-1,0 0 1,3-5-1,13-15-1,-1 6-38,9-12-58,1 2-1,1 1 0,2 1 1,34-22-1,-53 40 242,2 0-1778,-20 13-2927,-8 6-1412,-5-4-3457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4.0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8580,'0'0'13585,"24"22"-11720,12 10-1247,98 94 1365,-71-53-1126,-50-55-810,2 0 0,0-1 1,1-1-1,32 26 1,-40-39-2983,-17-3-2145,-10 0-3025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4.6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4 458 3057,'0'0'14970,"-3"1"-12716,4-7 2002,20-19-3617,1 1 0,1 0 1,33-26-1,85-56 205,-51 48-621,-50 33-170,40-31-1,-45 17 7,-30 33-95,0-1-1,0 1 1,0 0-1,1 0 1,9-7-1,-13 12-46,-15 3-12125,-10 10 5437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7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878 1 4370,'0'0'13985,"-3"1"-11859,-38 25 4817,2 11-4501,-32 51-3135,39-46 1480,-198 270 14,2-15-701,189-250-99,8-11-6,19-24 1,2 0 1,-14 20-1,-15 18 11,26-33-3,-23 33 1,35-46-11,-1-1 0,0 0 0,0 0 0,0 0 0,0 0 0,0 0 0,-1-1 0,1 1 0,-1-1 0,-5 4-1,7-6-51,32-14-540,-12 5 590,-9 4 28,1 0 0,-1 1 0,1 0 1,-1 0-1,1 1 0,0 1 0,0 0 0,19-1 1,755 3 966,-610 14-918,-48-2-21,-73-10 6,-34-3-38,1 2 0,0 0 0,0 1 0,36 9-1,-44-6-28,-10-3 12,1-1 0,0 0 1,0 0-1,1 0 1,-1 0-1,0 0 0,8-1 1,48-7 50,-59 7 305,-18-23 475,-22-51-830,11 20 0,-1 2 0,-40-53 0,-6-9 0,36 52 0,18 30 0,1 1 0,2-2 0,-21-51 0,28 56 0,-2-1 0,-30-48 0,-8-17 0,50 88 0,-8-11 0,8 16-31,1-1-1,-1 1 1,1 0 0,-1 0-1,1 0 1,0-1 0,0 1-1,0 0 1,-1 0 0,1-1-1,0 1 1,1 0 0,-1 0-1,0 0 1,0-1 0,0 1-1,1-1 1,0-3-277,-1 5 283,-2-11-3244,-3 9-1190,-6 2-3450,11 0 7630,-18 0-11097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7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4674,'0'0'12315,"0"6"-10482,0 163 4267,0-53-8943,7-129-4135,0 1 4187,5-32-5357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8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83 4402,'34'-69'5512,"-27"55"1283,10 29-4335,31 18-1297,-38-28-972,-1 0 1,1 1-1,-2 1 0,1-1 1,-1 1-1,11 12 0,-17-17-90,0 1 0,-1 0-1,1-1 1,0 1-1,-1 0 1,0 0 0,0 0-1,0 0 1,0 0 0,0 0-1,0 0 1,-1 0 0,1 0-1,-1 0 1,0 0-1,0 0 1,0 0 0,-1 6-1,-1-5 2,1 0-1,-1-1 1,1 1-1,-1 0 0,0 0 1,-1-1-1,1 1 1,-1-1-1,1 0 1,-1 0-1,0 0 0,-4 4 1,-4 1-35,0 0-1,-1-1 1,0-1 0,0 1-1,0-2 1,0 0 0,-19 5 0,30-10-86,1 0 1,-1 0-1,1 0 0,-1 0 1,1 0-1,-1 1 1,1-1-1,-1 0 1,1 0-1,-1 0 0,1 0 1,-1 1-1,1-1 1,0 0-1,-1 0 1,1 1-1,-1-1 1,1 0-1,0 1 0,-1-1 1,1 0-1,0 1 1,-1-1-1,1 1 1,0-1-1,0 1 1,-1-1-1,1 0 0,0 1 1,0-1-1,0 1 1,0-1-1,-1 2 1,14 12-319,33 9 187,-40-20 158,-4-2-11,0 0 1,0 0-1,0 1 1,0-1-1,0 1 0,-1-1 1,1 1-1,0 0 1,-1-1-1,1 1 1,-1 0-1,0 0 0,0 0 1,1 0-1,-1 0 1,0 0-1,1 5 1,-1 0 91,0 0 0,0 0 0,-1 0 0,0 10 0,0-9 139,0-6-191,0 0 0,0 0 1,0 0-1,-1-1 1,1 1-1,-1 0 0,1 0 1,-1 0-1,0 0 0,0-1 1,0 1-1,0 0 0,0-1 1,0 1-1,0-1 1,-1 1-1,1-1 0,0 1 1,-1-1-1,1 0 0,-1 0 1,0 0-1,1 0 0,-1 0 1,0 0-1,0 0 1,1 0-1,-1-1 0,0 1 1,-3 0-1,-6 1-218,0 0 0,0-1 0,0-1 0,-13 0 0,17 0-203,6 0 363,-7 1-936,1-2-1,-1 1 0,-16-4 0,23 4 654,0-1-1,-1 1 0,1 0 0,-1-1 1,1 1-1,0-1 0,-1 1 0,1-1 1,0 0-1,0 0 0,0 1 0,-1-1 0,1 0 1,0 0-1,0 0 0,0 0 0,0 0 1,1-1-1,-1 1 0,0 0 0,0 0 1,1-1-1,-1 1 0,1 0 0,-1-1 0,1 1 1,-1 0-1,1-1 0,0 1 0,0-2 1,0-17-5328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8.7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1 9700,'0'0'13142,"-2"3"-11981,-1 5-886,0 0 0,1 0 0,0 0 0,0 0 0,1 0 0,-1 17 0,2 58-17,2-35-173,-2 91 51,0-137-115,-1 1 0,1-1 0,0 0 1,-1 0-1,0 1 0,1-1 0,-1 0 0,0 0 0,0 0 1,0 0-1,0 0 0,-1 0 0,1 0 0,-1 0 1,1 0-1,-1-1 0,1 1 0,-1-1 0,0 1 0,0-1 1,0 1-1,0-1 0,0 0 0,-4 2 0,3-2-55,-1 1 0,0-1-1,0 0 1,0 0-1,0 0 1,0 0 0,0-1-1,-1 1 1,1-1-1,0 0 1,0-1 0,0 1-1,-6-2 1,9 2-77,0-1 1,0 0-1,-1 1 1,1-1-1,0 0 1,0 0-1,0 1 1,0-1 0,0 0-1,0 0 1,1 0-1,-1 0 1,0 0-1,0-1 1,1 1-1,-1 0 1,1 0-1,-1 0 1,1-1-1,-1 1 1,1 0-1,0 0 1,-1-3-1,-1-34-3036,2 33 2332,1-36-5220,3 0-2969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8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 7411,'0'0'12950,"154"0"-12582,-124 0-303,6-7-65,-10 7-769,0-6-2384,-16 6-2114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9.1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4978,'0'0'17512,"-16"124"-15863,16-82-320,0-1-705,0-13-368,0-7-256,0-7-16,0-28-13590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10.6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7411,'0'0'13361,"19"1"-12283,62 6-80,-76-7-915,-1 1 1,0-1 0,1 1 0,-1 0-1,0 0 1,0 1 0,0-1-1,1 1 1,-2 0 0,1 0 0,0 0-1,0 1 1,-1-1 0,1 1-1,-1 0 1,0 0 0,0 0-1,0 1 1,0-1 0,-1 1 0,1-1-1,-1 1 1,0 0 0,0 0-1,0 0 1,-1 0 0,1 0 0,-1 0-1,2 8 1,-3-2 44,1 1-1,-1-1 1,0 0 0,-1 0 0,0 1-1,-1-1 1,0 0 0,-1 0 0,0 0-1,-7 15 1,5-15-116,1 0-1,0 0 1,1 0-1,0 1 0,0-1 1,-1 17-1,4-25-117,31-2-356,-27 0 367,1 0 1,-1-1-1,1 0 1,-1 0-1,1 0 1,-1-1-1,0 0 1,0 1-1,0-1 0,0-1 1,0 1-1,4-3 1,37-36-4730,-31 20-1184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27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 2177,'0'0'18582,"-14"0"-8383,40 2-9901,-1 2 1,0 0-1,27 10 0,-33-9-232,95 31 115,-73-22-141,81 19 1,-97-27-22,-24-6 141,-8 0-2036,-28 0-7846,10 0-2374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28.3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540 2 1745,'0'0'11811,"-1"0"-11270,0-1 1,1 1 0,-1 0 0,0 0 0,0 0 0,1 0 0,-1 0 0,0 0 0,0 0 0,1 0 0,-1 0 0,0 0 0,0 0 0,1 1-1,-1-1 1,0 0 0,1 1 0,-1-1 0,0 0 0,1 1 0,-1-1 0,0 1 0,-33 73 1638,-18 36-385,-178 340-47,181-334-1716,-21 44-19,59-138-9,-30 68 11,38-84-13,2-5 121,-10 28-248,6-22 111,4-5 21,0 0 0,0-1 0,0 2 0,0-1 0,0 0-1,0 0 1,0 0 0,1 0 0,-1 1 0,1-1 0,-1 0 0,1 0-1,0 4 1,0-6-56,-1 0 1,1 0-1,0 0 0,-1-1 0,1 1 0,0 0 0,0 0 0,-1-1 0,1 1 0,0 0 1,0 0-1,-1-1 0,1 1 0,0 0 0,0 0 0,0-1 0,-1 1 0,1 0 0,0-1 1,0 1-1,0 0 0,0-1 0,0 1 0,0 0 0,0-1 0,0 1 0,0-1 1,0 1-1,0 0 0,0-1 0,0-4-642,1 0-1,0 1 1,0-1-1,0 0 1,0 1 0,1-1-1,0 1 1,0-1 0,3-5-1,-1 2-790,17-34-7514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29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43 2305,'0'0'9810,"-2"0"-9478,-7-5 9263,9 3-9438,-10-18-2840,8 16 3108,-5-7-516,1 12 7005,23 14-6815,7 2 32,1 0 0,0-2 0,2 0 0,29 11 0,41 22 182,-93-46-265,-1 1 0,1-1-1,0 1 1,-1-1 0,0 1 0,1 0-1,2 5 1,0-21-1342,-6 8-110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30.3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2625,'-3'7'24473,"1"0"-23777,3-4-611,0 0 0,0 0 0,0 0 0,0 0 0,1 0 0,-1 0 0,1 0 0,0 0 0,0 0 0,0-1 0,0 1-1,1-1 1,-1 0 0,0 1 0,4 1 0,14 18 354,23 38 551,93 104 0,-88-101-785,-35-43-145,25 27 0,125 156 161,-39-44 95,9-2-234,-124-148-68,1 0 0,18 13 0,1 1 0,-26-20-10,0 0 1,-1 0-1,1 0 0,-1 1 0,0-1 0,0 1 0,2 5 0,-3-7-4,0 1-1,0-1 0,0 1 0,1-1 1,-1 1-1,1-1 0,-1 0 0,1 0 1,0 1-1,0-1 0,0-1 1,0 1-1,0 0 0,1 0 0,3 1 1,-3 0-1,0-1 1,0 1 0,0 0-1,0-1 1,-1 1 0,1 1 0,-1-1-1,4 6 1,8 10 0,41 55 0,-47-67-13,-6-13-238,-2 5 173,-1 0 0,1-1-1,0 1 1,-1 0 0,1-1 0,-1 1-1,0 0 1,1-1 0,-1 1 0,0 0 0,0 0-1,0 0 1,1 0 0,-1 0 0,-2-2 0,-31-14-3074,8 8-1700,-14 1-5206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31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2273,'3'0'20635,"6"0"-15829,50 0-3904,204 0 1264,-69 7-1216,165 8-64,-176 14-855,-93-12-6,-52-14-5,11 2 5,5 10-9,1-2 0,69 6 0,73-11-486,-221-13-3522,18 2 2697,-19-9-7323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36.6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0 8052,'0'0'14780,"-3"14"-13572,-8 53 1263,-6 109-1,16-119-2218,0-23-4286,4-70-3373,1 1 516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37.1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3330,'0'0'15956,"9"-1"-15438,13-1-230,0 0 0,37 3 0,-49-1-260,0 1-1,-1 1 1,1 0-1,0 0 1,-1 1-1,0 0 1,0 0-1,0 1 0,12 7 1,-20-11 36,0 0 0,0 1 0,-1 0 0,1-1 0,0 1 0,0-1 0,0 1 1,0 0-1,-1-1 0,1 1 0,0 0 0,0 0 0,-1 0 0,1 0 0,-1 0 0,1 0 0,-1 0 0,1-1 0,-1 1 0,0 1 1,1-1-1,-1 0 0,0 0 0,0 0 0,0 0 0,0 0 0,0 0 0,0 0 0,0 0 0,0 0 0,0 0 0,0 0 0,-1 0 1,1 0-1,0 0 0,-1 0 0,1 0 0,-1 0 0,1 0 0,-1 0 0,1 0 0,-1 0 0,-1 1 0,-3 3 162,0 0 0,-1-1 0,0 1 0,1-1 0,-9 4 0,4-2-15,1-1-123,7-4-79,-1 0 0,1 0 0,0 0 0,0 1 0,0-1-1,0 1 1,0 0 0,0-1 0,0 1 0,1 0 0,-3 4 0,3-5-41,1 0-13,1 1-1,-1 0 1,1-1 0,-1 1 0,1 0 0,0-1 0,-1 1 0,1-1 0,0 1 0,0-1 0,0 0 0,0 1 0,1-1-1,-1 0 1,0 0 0,0 1 0,1-1 0,1 1 0,32 19 83,-23-15-65,5 4 77,15 12-16,-30-21-22,-1 1 1,0 0-1,0 0 1,1-1-1,-1 1 1,0 0-1,-1 0 1,1 0-1,0 0 1,0 0-1,-1 0 1,1 1-1,-1-1 1,0 0-1,0 0 1,0 3-1,0-3 84,0 0-1,-1 0 1,1-1-1,-1 1 1,1 0-1,-1 0 1,0-1-1,1 1 1,-1 0-1,0-1 1,0 1-1,0-1 1,-1 1-1,1-1 1,0 0-1,0 1 1,-1-1-1,1 0 1,-1 0 0,1 0-1,-1 0 1,1 0-1,-1 0 1,0 0-1,1-1 1,-1 1-1,0-1 1,0 1-1,0-1 1,1 1-1,-4-1 1,-8 2 4,0-1 1,-1 0 0,-16-1-1,18 0-45,-13-3-2221,24 3 1869,1 0 0,-1-1 0,0 1 0,1 0-1,-1-1 1,1 1 0,-1 0 0,0-1 0,1 1 0,-1-1-1,1 1 1,0-1 0,-1 1 0,1-1 0,-1 0-1,1 1 1,0-1 0,-1 0 0,1 1 0,0-1 0,0 0-1,-1 1 1,1-1 0,0 0 0,0 1 0,0-1-1,0 0 1,0-1 0,0-6-6058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37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1 1905,'0'0'20996,"-10"9"-19718,4-3-1132,-3 3 222,0 0-1,0 0 0,1 1 0,-11 17 1,17-25-341,0 1-1,1 0 1,-1 0 0,1 0 0,0 0 0,0 0 0,0 0 0,0 0-1,0 1 1,1-1 0,-1 0 0,1 0 0,0 1 0,0-1 0,0 0-1,0 1 1,1-1 0,0 0 0,-1 0 0,1 0 0,0 1 0,0-1 0,1 0-1,-1 0 1,1 0 0,2 3 0,33 33-7,3 5 1,-38-41-17,1 1 1,-1-1 0,0 1-1,-1 0 1,1 0 0,-1 0-1,1-1 1,-1 1 0,0 1-1,-1-1 1,1 0 0,-1 6-1,1-8 80,-1 1 0,0-1-1,0 1 1,0 0-1,-1-1 1,1 1-1,-1 0 1,1-1 0,-1 1-1,0-1 1,0 1-1,0-1 1,0 1-1,-3 3 1,1-3-37,0-1 0,0 0 0,0 0 0,-1 0 0,1 0 0,0-1 1,-1 1-1,1-1 0,-1 0 0,-6 1 0,-6 1-540,0-1 0,0-1 0,-30 0 0,31-1-1059,14 0 1324,0 0 1,0 0 0,0 0 0,1 0-1,-1-1 1,0 1 0,0 0-1,0 0 1,0 0 0,0-1 0,1 1-1,-1-1 1,0 1 0,0 0 0,1-1-1,-1 0 1,0 1 0,1-1 0,-1 1-1,0-1 1,1 0 0,-1 1 0,1-1-1,-1 0 1,1 0 0,-1 1 0,1-1-1,0 0 1,-1 0 0,1 0 0,0 1-1,0-1 1,-1 0 0,1 0 0,0 0-1,0 0 1,0 0 0,0 0-1,0 0 1,0 1 0,1-2 0,-1-1-457,-1-25-8800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37.6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1505,'0'0'20105,"154"0"-19017,-113 0-143,0 0-817,-15 0-128,-1 0-640,-14 0-1473,-1 0-2097,-5 0-1553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37.8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7908,'0'0'16791,"16"145"-15510,-11-110-481,0-7-560,5-7-240,-4-14-96,-6-1-1664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10.8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10837,'0'0'12646,"0"48"-12646,0-41-5459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41.3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308 1 9412,'0'0'16045,"-14"1"-14185,-21 4-1300,0 1 1,1 1 0,0 2 0,-59 24-1,88-31-549,0 0-1,0 1 0,0-1 1,1 1-1,-1 0 0,1 0 1,0 1-1,-6 5 0,8-6-28,0 0 1,0 0-1,0 0 0,1 0 0,0 1 0,-1-1 0,1 0 0,1 0 0,-1 1 0,0-1 0,1 1 0,-1-1 0,1 1 0,0 3 0,1-5 12,-1 1 0,0-1 0,0 0-1,1 0 1,-1 0 0,1 0 0,0 0-1,0-1 1,0 1 0,-1 0 0,2 0 0,-1 0-1,0-1 1,0 1 0,0 0 0,1-1-1,-1 0 1,3 2 0,0 1 7,1 0 1,1-1-1,-1 0 1,0 0 0,1 0-1,6 1 1,6 2-21,1 0-1,0-2 1,22 2 0,-19-2-187,2 0-1519,-8-4-10390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41.5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8612,'0'0'14551,"82"42"-13639,-56-35-336,10 0-448,-6-1-112,1-6-16,0 0-496,-5 0-1121,-6 0-1360,-4 0-2481,-6 0-3907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41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9524,'0'0'13551,"19"10"-11844,61 36-376,-62-34-1028,0 1 0,-1 1 0,15 16 0,-22-20-182,0-1-1,1 0 1,0-1-1,18 11 0,-16-11-611,-11-7 169,0 1 0,0-1 0,0 0 0,1 1 0,-1-1 0,1 0 0,-1 0 0,0-1 0,1 1 1,0 0-1,-1-1 0,5 1 0,-7-1 123,0 0 1,0 0 0,1 0-1,-1 0 1,0 0 0,0 0-1,1-1 1,-1 1 0,0 0-1,0 0 1,1 0 0,-1 0-1,0 0 1,0 0 0,1 0-1,-1-1 1,0 1 0,0 0-1,0 0 1,0 0 0,1 0-1,-1-1 1,0 1 0,0 0-1,0 0 1,0-1 0,0 1-1,1 0 1,-1 0 0,0 0-1,0-1 1,0 1 0,0 0-1,0 0 1,0-1 0,0 1-1,0 0 1,0-1 0,0 1-1,0 0 1,0 0 0,0-1-1,0 1 1,0 0 0,0 0-1,-1 0 1,1-1 0,0 1-1,0-1 1,0-17-8574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41.9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272 1 8644,'0'0'15655,"-138"145"-14486,107-103-769,5-8-368,0-6-32,6 0-656,10-8-1201,-1-13-1169,1 0-2272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42.7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6851,'0'0'12641,"24"1"-10518,3 0-1482,-6-1-180,-1 0 0,0 2 0,1 1 0,-1 0 0,27 9 0,129 32 1444,-134-35-1577,-42-9-319,0 0 1,1 0-1,-1 0 0,1 1 1,-1-1-1,1 0 0,-1 0 1,0 0-1,1 0 0,-1 1 1,1-1-1,-1 0 0,0 1 1,1-1-1,-1 0 0,0 0 0,1 1 1,-1-1-1,0 1 0,0-1 1,1 0-1,-1 1 0,0-1 1,0 1-1,0-1 0,0 0 1,1 1-1,-1-1 0,0 1 1,0-1-1,0 1 0,0-1 0,0 0 1,0 1-1,0-1 0,0 1 1,0 0-1,-10 16 670,-17 6-237,-37 25 0,2-3 122,-17 17 175,76-61 535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43.1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2177,'0'0'19785,"5"8"-18512,148 210 5466,-151-214-6759,1-1-1,-1 1 1,1 0 0,0-1 0,0 0-1,1 1 1,-1-1 0,0-1 0,1 1 0,0 0-1,0-1 1,0 0 0,0 0 0,0 0-1,0 0 1,1-1 0,-1 1 0,5 0 0,-8-2-869,9-4-9089,-4-13 4237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43.3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302 0 2897,'0'0'20837,"-29"20"-18271,-95 64-544,-11 5-79,122-76-1730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08.5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21 7187,'0'0'16581,"1"6"-15378,-1-5-1143,1-1 0,-1 1 0,0 0 0,0 0 0,0 0-1,1 0 1,-1 0 0,0 0 0,0 0 0,0 0 0,0 0-1,-1 0 1,1 0 0,0 0 0,0-1 0,0 1-1,-1 0 1,1 0 0,-1 0 0,1 0 0,0 0 0,-1-1-1,0 1 1,1 0 0,-1 0 0,1-1 0,-2 2 0,-2-1 171,1 0 0,-1 0 1,0-1-1,1 1 0,-1-1 1,0 0-1,-5 0 0,4 0-166,4 0 168,1-2-28,0-2-106,0 3-118,54 0 1337,-63-3-1185,1 0 1,0 0 0,0-1-1,-13-10 1,7 5-26,12 5-46,2 4-118,17 3-731,-16 0 794,1-1 0,-1 1 1,1-1-1,-1 1 0,1 0 1,-1 0-1,0-1 0,0 1 1,0 0-1,0 0 0,0 0 1,-1 0-1,1 0 0,-1 0 0,1 0 1,0 4-1,0 8 164,-1-12-249,0-5-182,0-5-7560,-5 1-608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09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14 5475,'0'0'11621,"-18"31"-9930,-58 107 516,66-117-1496,0 0 0,2 0 1,0 1-1,-7 34 0,12-40-227,1 0 1,1 0-1,1-1 0,0 1 0,4 29 0,-3-43-471,-1 0 0,0 0-1,1 0 1,0 0 0,-1-1 0,1 1-1,0 0 1,0 0 0,0-1-1,0 1 1,0-1 0,1 1 0,-1-1-1,0 1 1,1-1 0,-1 0 0,1 0-1,-1 1 1,1-1 0,0 0-1,-1 0 1,1-1 0,0 1 0,0 0-1,0-1 1,-1 1 0,1-1 0,0 1-1,0-1 1,0 0 0,0 0-1,3 0 1,1 0 5,-1 0-1,1-1 1,0 0 0,-1 0-1,1 0 1,-1-1-1,0 1 1,1-1 0,-1-1-1,9-4 1,-4 0-13,-1 0 1,-1 0-1,0-1 0,0 0 1,0 0-1,-1-1 0,0 0 1,-1 0-1,0-1 0,0 0 1,-1 0-1,0 0 1,-1-1-1,0 1 0,2-14 1,0 0-9,-2 0 0,-1 0 0,0-1 1,-2 1-1,-1-1 0,-3-25 1,2 43 26,0 0 0,0 0 0,0 1 0,-1-1 0,0 1 0,-1 0 0,1-1 0,-1 1 0,0 0 0,-5-6 0,6 9 76,-1 0-1,1 0 1,-1 0 0,1 1 0,-1-1 0,0 1 0,0 0 0,0 0-1,0 0 1,0 0 0,-1 0 0,1 1 0,-1 0 0,1-1 0,-1 1-1,1 0 1,-1 1 0,1-1 0,-1 1 0,-5-1 0,-5 2 29,-1 1 1,1 0-1,0 0 1,0 1 0,0 1-1,-25 10 1,26-7 154,5-1-3970,9 2-2204,13-1-439,10 0-3531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09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1 1425,'0'0'18790,"-4"30"-17166,-38 218 2749,31-201-3468,-4 15-198,2 1 1,3 0 0,-3 74-1,10-86-1252,2-40-1423,0-35-535,2-127-8651,3 36 562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11.3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6851,'0'0'15004,"12"18"-13283,38 62-475,-42-65-859,0 1 0,0 0 0,5 21 0,-4-11-107,-6-14-335,-1 1 0,0 0 0,-1-1 0,0 1 0,-1 0 0,-2 22 0,0 5-534,10-31-92,9 4 521,-13-11 160,-1-1 0,0 1 0,0 0-1,-1 0 1,1 1 0,0-1 0,-1 0-1,1 1 1,-1 0 0,0-1 0,1 1 0,-1 0-1,-1 0 1,1 0 0,0 1 0,-1-1-1,0 0 1,0 1 0,0-1 0,0 1-1,0-1 1,0 6 0,0 1 229,-1 0 0,0 0 0,-1 1 0,0-1 0,0 0 0,-1 0 0,-1-1 0,0 1 1,0 0-1,0-1 0,-1 1 0,-1-1 0,-5 8 0,0-4 229,2-5 521,4-2-3222,1-2-2673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09.6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11509,'0'0'9535,"24"3"-9239,-11-1-230,9 0 55,0 2 0,-1 0 1,1 1-1,-1 1 0,-1 1 0,1 1 0,24 13 1,-42-19-10,0 1 1,1-1 0,-1 1 0,0-1 0,0 1 0,0 0 0,0 0-1,-1 0 1,1 1 0,-1-1 0,0 0 0,0 1 0,0 0 0,0-1-1,-1 1 1,0 0 0,1 0 0,-1 0 0,-1 0 0,1 0 0,0 0 0,-1 0-1,0 0 1,0 0 0,0 1 0,-1-1 0,1 0 0,-1 0 0,0 0-1,0 0 1,-1-1 0,-2 8 0,-2-3 177,-1 0 0,1 0 0,-2-1 1,1 0-1,-1 0 0,-8 6 0,1-2-37,-9 8 52,-1-1 0,-42 22 0,-15 0-2938,74-38 714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0.1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57 146 2097,'0'0'7345,"22"-20"-4800,65-62-904,-71 65-2969,-9-3 11875,-18 25-7662,-2 4-2598,1 1 1,0 0 0,0 0-1,1 1 1,-18 23-1,-43 69 760,70-100-1027,0 0 0,0 0 0,0 0 0,1 0 0,-1 1 0,1-1 0,0 0 1,0 1-1,0-1 0,1 1 0,-1-1 0,1 1 0,0-1 0,0 8 0,0-10-39,0 0-1,1 0 0,-1 0 1,1 0-1,-1 0 1,1 0-1,-1 0 0,1 0 1,0 0-1,-1 0 1,1 0-1,0-1 1,0 1-1,0 0 0,0 0 1,0-1-1,0 1 1,0 0-1,0-1 0,0 1 1,0-1-1,0 0 1,0 1-1,1-1 1,31 8-719,-23-6 404,0-1-1,0-1 1,0 0-1,0 0 1,0-1-1,0 0 1,0 0-1,0-1 1,0-1 0,-1 0-1,1 0 1,-1-1-1,14-7 1,9-12-727,-1-2 0,-1-1-1,45-50 1,-75 75 1135,0 1 0,0 0 0,0 0 0,0 0 0,0 0 0,0-1 0,1 1 0,-1 0 0,0 0 0,0 0 0,0 0 0,0 0 0,0 0 0,1-1 0,-1 1 0,0 0 0,0 0 0,0 0 0,1 0 0,-1 0 0,0 0 0,0 0 0,0 0-1,1 0 1,-1 0 0,0 0 0,0 0 0,0 0 0,0 0 0,1 0 0,-1 0 0,0 0 0,0 0 0,0 0 0,1 0 0,-1 0 0,0 0 0,0 0 0,0 1 0,0-1 0,1 0 0,-1 0 0,0 0 0,0 0 0,0 0 0,0 0 0,0 1 0,1-1 0,-1 0 0,0 0 0,0 0 0,0 0 0,0 1 0,0-1 0,4 19 1721,-3 32-753,-1-41-368,0 46-10,30-56-864,-28 0 200,0-1 1,0 1 0,0 0-1,0-1 1,0 0-1,0 1 1,0-1 0,0 0-1,0 0 1,0 0-1,-1 0 1,1 0 0,0 0-1,-1-1 1,1 1-1,1-2 1,22-31 38,-15 20-27,62-83-743,-23 30-7294,-37 52 1966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0.5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0 13414,'0'0'9324,"-23"21"-7966,-67 65-48,58-49-527,32-36-758,-1 0 0,0 1 1,1-1-1,-1 0 0,1 1 1,0-1-1,-1 0 0,1 1 1,0-1-1,0 0 0,0 1 1,0 1-1,0-1-24,0-1-19,1-1 1,-1 1 0,1-1-1,-1 1 1,1-1 0,-1 1-1,1-1 1,-1 1 0,1-1-1,0 0 1,-1 1 0,1-1-1,-1 0 1,1 0 0,0 1-1,-1-1 1,1 0 0,0 0-1,-1 0 1,1 0 0,1 0-1,4 1-75,0 0 0,1-1 0,-1 0 0,0 0 0,1-1 0,-1 0 0,0 0 0,0 0 0,11-4 0,0-2-265,0 0 0,15-11 0,-15 9-239,-1 0-1,22-7 1,-37 16 606,0-1 1,0 1 0,0-1-1,0 1 1,0 0-1,0 0 1,1-1 0,-1 1-1,0 0 1,0 0-1,0 0 1,0 0-1,0 0 1,1 0 0,-1 0-1,0 1 1,0-1-1,0 0 1,0 1 0,0-1-1,0 0 1,0 1-1,0 0 1,0-1-1,0 1 1,0-1 0,0 1-1,0 0 1,1 1-1,0 1 230,-1 1 0,1-1 0,-1 0 0,0 1-1,0 0 1,0-1 0,1 7 0,8 23 1053,-9-32-1326,-1 0 0,1 0 0,0 0-1,0 0 1,0 0 0,-1 0 0,1 0 0,0-1 0,0 1-1,0 0 1,0 0 0,0-1 0,0 1 0,1-1-1,-1 1 1,0-1 0,0 1 0,0-1 0,1 0 0,-1 1-1,0-1 1,0 0 0,0 0 0,2 0 0,-1 0-247,-1 0 0,0-1 1,1 1-1,-1-1 0,0 1 1,1-1-1,-1 0 0,0 1 1,0-1-1,0 0 0,0 0 1,1 0-1,-1 0 0,0 0 1,0 0-1,-1 0 0,1 0 0,0 0 1,0-1-1,-1 1 0,1 0 1,0-2-1,3-4-1166,16-20-6471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0.7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 11029,'0'0'10597,"159"0"-9893,-102-7-448,-6 0-256,1-6-448,-1 6-1841,-10-7-2257,-10 7-4290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0.9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10533,'0'0'15815,"-5"132"-14454,5-104-753,0 6-496,0-6-112,0-7-288,0-8-1713,20-19-23451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1.0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10997,'0'0'12246,"185"7"-11670,-114 0-576,-9 0-528,-11-7-2898,-15 0-4161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1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6915,'0'0'13927,"1"17"-14330,0 0-120,0-1 0,6 24 0,-6-38 345,-1 1 1,2-1-1,-1 0 0,0 1 0,0-1 1,1 0-1,-1 0 0,1 0 0,0 0 1,0 0-1,0 0 0,0-1 1,0 1-1,0 0 0,0-1 0,0 0 1,0 1-1,5 1 0,3 0-635,-1 0 1,0-1-1,15 3 0,-5-2-235,3 3-525,7 2 1711,57 7-1,-79-14 236,0 0 0,-1-1-1,1 0 1,0-1 0,-1 1 0,1-1-1,-1 0 1,1-1 0,-1 0-1,1 0 1,-1 0 0,0-1 0,0 1-1,8-6 1,-9 4-102,0 0 0,0 0 0,0 0 0,0-1 0,-1 1 0,0-1-1,0 0 1,0-1 0,0 1 0,-1-1 0,0 1 0,0-1 0,-1 0 0,1 0 0,-1 0 0,0-1 0,-1 1 0,0 0-1,0-1 1,0 1 0,-1-10 0,0 15-153,0 1 0,0-1 0,0 1-1,0 0 1,0-1 0,-1 1 0,1 0-1,0-1 1,0 1 0,0-1 0,-1 1 0,1 0-1,0-1 1,0 1 0,-1 0 0,1 0 0,0-1-1,-1 1 1,1 0 0,0 0 0,-1-1-1,1 1 1,-1 0 0,1 0 0,0 0 0,-1 0-1,1-1 1,0 1 0,-1 0 0,1 0 0,-1 0-1,1 0 1,-1 0 0,-18 0 1118,11 1-840,3-1-279,-1 1 0,1 0-1,0 0 1,-1 0 0,1 0-1,0 1 1,0 0 0,0 0-1,0 1 1,0 0 0,1-1 0,-9 8-1,3-2-47,0 1 0,1 0 0,0 1 1,-10 14-1,18-23-163,18-3-6018,2-4 3668,-14 4 1348,31-16-5443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1.7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0 7523,'0'0'16496,"-8"20"-15333,-27 60-709,35-79-450,-1 0 1,0 0-1,0 0 1,1 0-1,-1 1 0,1-1 1,-1 0-1,1 1 1,0-1-1,-1 0 1,1 0-1,0 1 1,0-1-1,0 1 0,0-1 1,0 0-1,0 1 1,0-1-1,1 0 1,-1 1-1,0-1 1,1 0-1,0 2 0,0-3-5,0 0 0,-1 1 0,1-1-1,0 0 1,0 1 0,0-1-1,0 0 1,0 0 0,0 0 0,-1 0-1,1 0 1,0 0 0,0 0-1,0 0 1,0 0 0,0-1 0,1 1-1,3-1-15,4 0-119,0 0 0,-1-1-1,1 0 1,-1 0-1,1-1 1,-1 0 0,0-1-1,0 1 1,0-2-1,14-9 1,-12 7-179,2 0 1,-1 1-1,1 1 1,19-7-1,-30 11 396,-1 1 1,0 0-1,1 0 1,-1 0-1,0 0 1,1 0-1,-1-1 1,0 1-1,1 0 1,-1 0-1,0 0 0,1 0 1,-1 0-1,0 0 1,1 0-1,-1 0 1,0 0-1,1 0 1,-1 0-1,1 0 0,-1 1 1,0-1-1,1 0 1,-1 0-1,0 0 1,0 0-1,1 1 1,-1-1-1,0 0 1,1 0-1,-1 0 0,0 1 1,0-1-1,1 0 1,-1 1-1,0-1 1,0 0-1,0 0 1,1 1-1,-1-1 1,0 0-1,0 1 0,0-1 1,0 0-1,0 1 1,0-1-1,0 1 1,8 12 1200,1-5-376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2.5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1 152 9732,'0'0'7383,"23"-12"-6127,75-40-458,-88 47-624,0-1 0,0-1 1,-1 0-1,0 0 0,-1-1 1,0 0-1,0 0 0,12-17 122,-18 19 212,-8 7 4745,-12 8-5016,1 1 0,0 0-1,0 1 1,1 1 0,1 1-1,0 1 1,0 0 0,1 0 0,1 2-1,-21 31 1,32-44-204,1-1 0,0 1 0,0-1 0,0 1 0,0 0 0,0-1 0,1 1 1,-1 0-1,1-1 0,0 1 0,-1 0 0,1 0 0,1 3 0,-1-4-31,0-1 0,0 1-1,1-1 1,-1 0 0,1 1 0,-1-1 0,1 0 0,-1 0-1,1 1 1,0-1 0,-1 0 0,1 0 0,0 0 0,0 0-1,0 0 1,0 0 0,0 0 0,0 0 0,0 0-1,0 0 1,1-1 0,-1 1 0,0 0 0,0-1 0,1 1-1,1 0 1,7 1-18,-1-1 0,1 1 0,-1-1 0,1-1 0,0 0 0,-1 0 0,1-1 0,0-1 0,-1 1 0,18-7 0,-1-1-445,0-3 0,34-19 0,15-7-1328,-70 37 1757,-4 1 318,0 9 589,0-6-817,0 1-1,0-1 1,1 0 0,-1 1 0,1-1 0,0 0 0,0 0 0,0 0 0,0-1 0,0 1 0,1 0 0,-1-1 0,5 4 0,-6-6-59,0 1 1,-1-1 0,1 1 0,0-1 0,-1 0 0,1 1 0,0-1 0,-1 0-1,1 0 1,0 0 0,0 1 0,-1-1 0,1 0 0,0 0 0,0 0-1,-1 0 1,1 0 0,0 0 0,-1-1 0,1 1 0,0 0 0,0 0-1,0-1 1,2 0-12,17 0-201,-1-1 1,38-9-1,-37 7 152,-1 0-1,38-2 1,-52 6 66,-1 0 1,0 0 0,0 0-1,0 1 1,1-1-1,-1 1 1,0 0 0,0 0-1,0 1 1,0-1-1,5 3 1,-6-1 85,0 0 0,0-1 0,0 1 0,-1 1 1,1-1-1,-1 0 0,0 1 0,0-1 0,0 1 0,0 0 0,1 4 0,12 18 334,-5-23-417,-8-3-148,0-1 0,0 1 0,0 0 1,-1-1-1,1 1 0,0-1 0,0 1 0,0-1 1,-1 0-1,1 0 0,0 0 0,-1 0 0,1 0 1,0 0-1,-1 0 0,0 0 0,3-3 1,18-28-4076,-9 10-572,16-12-7832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2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5202,'0'0'21018,"15"0"-39570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11.5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 1 13430,'0'0'12694,"-16"97"-17400,11-104-3234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2.8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42 7251,'-10'0'20138,"10"-14"-24492,0-13-4434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3.8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1 5074,'0'0'9671,"-6"20"-6517,-43 133 789,46-142-3807,0 0-1,1 1 1,0-1-1,1 12 1,1-22-534,0-4-2433,0-79-7659,0 36 3466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4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360 80 8388,'-33'-19'1205,"-1"2"0,-72-24 0,103 40-1071,1 0 1,-1 1-1,1 0 1,-1-1 0,1 1-1,-1 0 1,1 0-1,-1 1 1,1-1-1,-1 0 1,1 1-1,-1 0 1,1-1 0,-1 1-1,1 0 1,0 0-1,0 0 1,-1 1-1,1-1 1,0 1-1,0-1 1,0 1-1,0-1 1,1 1 0,-1 0-1,0 0 1,1 0-1,-1 0 1,-2 5-1,-10 12 579,0 1-1,2 0 1,0 1-1,1 0 1,1 1 0,1 1-1,1-1 1,1 1-1,2 1 1,0-1-1,1 1 1,-2 44-1,6-55-540,0-1 7,0 0 0,0 1 0,1-1 0,1 0-1,3 13 1,-3-20-146,0 0-1,0-1 1,1 1-1,-1 0 0,1-1 1,0 1-1,0-1 1,1 0-1,-1 0 1,1-1-1,0 1 0,0-1 1,0 1-1,9 4 1,-5-4-19,-1 0 0,1-1 1,-1 0-1,1 0 1,0-1-1,0 0 0,0 0 1,1-1-1,-1 0 1,0-1-1,1 0 0,-1 0 1,0 0-1,0-1 0,1 0 1,8-3-1,-4 0 8,0 0-1,0 0 1,-1-1-1,1-1 0,-1 0 1,0-1-1,-1 0 1,0-1-1,11-8 1,-12 6-3,1 1 1,-1-1 0,-1-1-1,0 1 1,0-2 0,-1 1-1,-1-1 1,0 0 0,0-1 0,-1 0-1,-1 0 1,0 0 0,-1-1-1,0 1 1,-1-1 0,-1 0-1,0 0 1,-1 0 0,0 0-1,-3-23 1,2 31 40,-1 0 0,-1 0-1,1 0 1,-1 0 0,0 0-1,0 1 1,-1-1 0,1 1 0,-1-1-1,0 1 1,-1 0 0,1 0 0,-1 1-1,0-1 1,-1 1 0,1 0-1,-1 0 1,1 0 0,-1 0 0,0 1-1,-1 0 1,1 0 0,0 0 0,-1 1-1,0 0 1,1 0 0,-11-2-1,-13-2 252,-1 2-1,0 0 1,1 2-1,-43 3 1,39-1-436,32 0-480,13 0-7975,8 0 800,5 0-3268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4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9732,'0'0'15704,"10"7"-15144,26 7 240,15 0 81,11 0-289,-1-7-432,1 0-80,-6-7-80,-20 0-880,-5 0-1601,-16 7-2706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4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1 1393,'0'0'22954,"-30"132"-20297,19-84-1232,1-6-785,0-1-576,0-6-64,4-8-576,6-6-1297,0-7-2017,0-7-2256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5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9172,'0'0'15941,"0"24"-14583,0 151-232,0-175-1153,0 1 1,0 0 0,0-1 0,0 1-1,0 0 1,0-1 0,0 1 0,0 0-1,1-1 1,-1 1 0,0 0 0,0-1-1,1 1 1,-1-1 0,0 1 0,1 0-1,-1-1 1,1 1 0,-1-1-1,1 1 1,-1-1 0,1 1 0,-1-1-1,1 0 1,-1 1 0,1-1 0,0 0-1,-1 1 1,1-1 0,0 0 0,-1 0-1,1 0 1,0 1 0,-1-1 0,1 0-1,0 0 1,-1 0 0,1 0 0,0 0-1,-1 0 1,1 0 0,0 0 0,-1-1-1,1 1 1,0 0 0,-1 0 0,1 0-1,1-1 1,31-16-1833,-5-5 823,39-41-1,-11 9 693,-54 51 1822,-2 26 1169,-2 56-291,-1 5-3851,3-83 1299,0-1-1,0 0 0,0 0 0,0 1 0,0-1 0,0 0 0,0 1 0,0-1 1,0 0-1,0 1 0,0-1 0,0 0 0,0 1 0,0-1 0,0 0 0,1 0 1,-1 1-1,0-1 0,0 0 0,0 0 0,0 1 0,1-1 0,-1 0 1,0 0-1,0 1 0,1-1 0,-1 0 0,0 0 0,0 0 0,1 0 0,-1 1 1,0-1-1,0 0 0,1 0 0,-1 0 0,0 0 0,1 0 0,-1 0 0,0 0 1,1 0-1,-1 0 0,0 0 0,1 0 0,-1 0 0,0 0 0,0 0 1,1 0-1,-1 0 0,0 0 0,1 0 0,-1-1 0,3 1-1408,20 0-13013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5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0 13366,'0'0'15903,"-22"2"-15502,-70 11-292,90-13-110,0 1 1,0-1-1,0 1 0,0 0 0,0-1 1,0 1-1,0 0 0,0 0 1,0 0-1,1 0 0,-1 1 0,0-1 1,1 0-1,-1 1 0,1-1 1,-1 1-1,1 0 0,0-1 0,-1 1 1,1 0-1,0 0 0,0 0 1,0 2-1,0 0-34,0 1-1,0-1 1,1 1 0,-1-1-1,1 1 1,1 0 0,0 6-1,0 3-163,0-7 102,0 0 0,0 0-1,1 0 1,0 0 0,0-1 0,1 1-1,-1-1 1,2 1 0,-1-1 0,6 8 0,-5-8 40,0 1 1,0-1 0,-1 1-1,0-1 1,0 1 0,-1 0-1,1 0 1,-2 0 0,1 0 0,0 11-1,-1-8 86,-2 1 0,1-1-1,-1 0 1,-1 0-1,-4 14 1,5-21-75,1-1 0,-1 1 0,0-1 0,0 0-1,0 0 1,-1 0 0,1 0 0,0 0 0,-1 0 0,0 0 0,1 0 0,-1 0-1,0-1 1,0 1 0,0-1 0,0 1 0,0-1 0,0 0 0,0 0 0,-1 1-1,1-2 1,0 1 0,-1 0 0,1 0 0,0-1 0,-1 0 0,1 1 0,-5-1-1,22-1-5144,-3-1 5253,-1 0 0,1-1-1,-1 0 1,1-1 0,-1-1 0,0 1-1,-1-2 1,1 1 0,-1-1-1,10-8 1,22-18 544,42-38-1,-67 55-606,-12 10 65,65-61 327,-63 59-95,0-1 0,-1 0 0,1 0-1,-2 0 1,1-1 0,6-16 0,-48 77 4618,20-32-4978,-26 42 0,42-62 65,-1 1 0,1-1 0,0 1 0,-1-1 0,1 1-1,0 0 1,-1-1 0,1 1 0,0 0 0,0-1 0,-1 1-1,1 0 1,0 0 0,0-1 0,0 1 0,0 0 0,0-1 0,0 1-1,0 0 1,0 0 0,0-1 0,1 1 0,-1 0 0,0-1 0,0 1-1,1 0 1,-1-1 0,0 1 0,1 0 0,0 0 0,0-1-12,0 1 1,0-1 0,0 1-1,1-1 1,-1 0-1,0 1 1,1-1 0,-1 0-1,0 0 1,0 0-1,1 0 1,-1 0 0,0 0-1,1 0 1,0-1 0,6-1-73,0 0 1,0 0-1,0-1 1,9-4-1,30-23-452,18-10-473,-59 37 890,1 0 0,-1 1 0,1-1 0,0 1 1,0 1-1,-1-1 0,1 1 0,11 0 0,-16 1 100,0 0 0,0 1 0,0-1 0,0 1 0,-1 0 0,1 0 0,0 0 0,0 0 0,0 0 0,-1 0 0,1 0 0,0 0-1,-1 1 1,1-1 0,-1 0 0,1 1 0,-1 0 0,0-1 0,0 1 0,0 0 0,0-1 0,0 1 0,1 3 0,4 9 178,0 0 0,4 20 0,-3-8 564,-2-9-303,8 25 385,-12-40-787,0 0-1,0 0 0,0 0 0,0-1 1,0 1-1,0 0 0,1-1 0,-1 1 1,0-1-1,1 1 0,0-1 0,-1 1 1,1-1-1,0 0 0,-1 0 0,1 0 1,0 0-1,2 0 0,-2-1-28,-1 0 0,0 0 0,1 0 0,-1 0 0,0 0 0,1-1-1,-1 1 1,0 0 0,0-1 0,1 1 0,-1-1 0,0 0 0,0 1 0,0-1-1,0 0 1,1 0 0,-1 1 0,0-1 0,0 0 0,-1 0 0,1 0 0,2-3-1,19-30-218,-17 27 198,17-29-446,33-55-589,-25 26-4645,-30 64 4868,0-3-31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5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70 2145,'0'0'23435,"77"0"-23131,-10 0-144,10-21-160,10 7-160,-15 0-1201,-11 0-1808,-25 7-2306,-25 7-3265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6.1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1681,'0'0'19603,"-3"26"-17364,-1 11-1507,-1 4 368,1 60 0,4-92-949,1-1 0,-1 0 0,2 0 0,-1 0 0,1 0 1,0 0-1,4 10 0,-4-14-147,0-1 0,-1 1-1,1-1 1,0 0 0,1 1 0,-1-1 0,1 0-1,-1-1 1,1 1 0,0 0 0,0-1 0,0 1 0,0-1-1,0 0 1,1 0 0,-1 0 0,6 1 0,-7-2-73,-1-1 0,1 0 1,0 1-1,-1-1 0,1 0 1,0 0-1,0 0 0,-1 0 1,1-1-1,0 1 0,-1 0 1,1-1-1,0 1 0,-1-1 1,1 1-1,0-1 0,-1 0 1,1 0-1,-1 0 0,0 0 1,1 0-1,2-2 0,27-34-2500,-19 21 931,24-29-5210,4 2-5177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6.2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6403,'0'0'12710,"26"7"-17817,-16-7-1231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13.2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72 0 2897,'0'0'7492,"-41"125"-3170,20-56-448,16-6-1537,0-8-256,5-13-625,0-15-960,0-6-448,0-14-48,0 0-896,5-7-1857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6.4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5731,'-31'145'5874,"52"-165"-6034,5 6-3297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6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283 1 6435,'0'0'11541,"-57"166"-8531,16-62-481,-5 14-192,0-1-832,5-6-849,10-21-560,16-34-64,10-29-32,5-47-4434,5-36-64,5-13-4722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7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5202,'0'0'17352,"34"1"-17053,116 8 181,-134-7-454,0 1-1,0 0 0,0 1 1,0 1-1,22 10 0,-31-11-26,0-1-1,0 2 1,0-1 0,-1 1-1,0 0 1,0 0-1,0 0 1,0 1-1,-1 0 1,6 8-1,-8-9 24,0 0 1,-1 0-1,1 0 0,-1 0 0,0 0 0,-1 1 0,1-1 0,-1 1 0,0-1 0,0 1 0,-1 0 0,0-1 0,0 1 1,0 0-1,0-1 0,-3 11 0,1-7 160,-1 0 0,0-1 0,0 0 0,-1 1 0,0-1 0,0 0 0,-1-1 0,0 1 0,-9 10 0,-7 5 406,-1-1 1,-1 0-1,-30 20 0,44-35-564,-1 0 0,0-1 0,0 0 0,0-1 0,-1 0 0,1-1 0,-1 0 0,-1 0 0,1-1 0,0-1 0,-21 2 0,32-4-53,-1 0-1,1 0 0,0 0 0,0 0 1,0 0-1,0 0 0,0 0 1,-1 0-1,1 0 0,0 0 0,0 0 1,0 0-1,0 0 0,0 0 0,0 0 1,-1 0-1,1 0 0,0 0 1,0 0-1,0 0 0,0 0 0,0 0 1,0 0-1,0-1 0,-1 1 1,1 0-1,0 0 0,0 0 0,0 0 1,0 0-1,0 0 0,0 0 0,0 0 1,0-1-1,0 1 0,0 0 1,0 0-1,0 0 0,0 0 0,0 0 1,0 0-1,0-1 0,0 1 1,0 0-1,0 0 0,0 0 0,0 0 1,0 0-1,0-1 0,0 1 0,0 0 1,0 0-1,0 0 0,0 0 1,0 0-1,0 0 0,0-5-783,1 0 0,-1 0 1,1 0-1,0 1 0,0-1 0,0 0 0,1 1 0,-1-1 0,1 1 0,0 0 0,1-1 1,3-4-1,35-33-8365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7.3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 8516,'0'0'8743,"-3"23"-5230,-1 7-2506,-2 18 1284,-2 57 0,8-103-2279,0-1 0,0 0 1,0 1-1,0-1 0,0 1 0,0-1 0,0 0 0,0 1 0,0-1 0,1 1 0,-1-1 0,0 0 0,1 1 0,0-1 0,-1 0 0,1 0 0,0 1 0,-1-1 0,1 0 0,0 0 0,0 0 0,0 0 0,0 0 0,0 0 0,0 0 0,0 0 0,0 0 0,1-1 0,-1 1 0,0 0 0,0-1 1,1 1-1,-1-1 0,0 1 0,1-1 0,-1 0 0,0 0 0,1 1 0,-1-1 0,1 0 0,-1 0 0,0 0 0,1 0 0,-1-1 0,1 1 0,-1 0 0,0-1 0,1 1 0,1-1 0,5-2-146,0 0 0,0 0 0,-1-1 0,1 0 1,-1 0-1,0-1 0,7-6 0,43-39-1783,-31 25-533,44-30 0,-56 43 1759,-14 12 705,0 0-1,1 0 0,-1 0 0,0 0 0,0 0 0,0 0 0,0 0 0,0 0 0,1 0 0,-1 0 1,0 0-1,0 1 0,0-1 0,0 0 0,0 0 0,0 0 0,1 0 0,-1 0 0,0 0 0,0 0 1,0 0-1,0 0 0,0 0 0,0 1 0,0-1 0,0 0 0,1 0 0,-1 0 0,0 0 0,0 0 1,0 0-1,0 1 0,0-1 0,0 0 0,0 0 0,0 0 0,0 0 0,0 0 0,0 1 0,0-1 1,0 0-1,0 0 0,0 0 0,0 0 0,0 0 0,0 1 0,0-1 0,0 0 0,0 0 0,0 0 1,0 0-1,-1 0 0,1 1 0,0-1 0,0 0 0,0 0 0,0 0 0,0 0 0,0 2 175,0 175 7085,0-177-7341,0 1 0,0-1 0,0 0 0,0 1 0,0-1 0,0 0 1,0 1-1,0-1 0,1 0 0,-1 1 0,0-1 0,0 0 0,0 1 1,1-1-1,-1 0 0,0 1 0,0-1 0,1 0 0,-1 0 0,0 0 1,0 1-1,1-1 0,-1 0 0,0 0 0,1 0 0,-1 0 0,0 1 1,1-1-1,-1 0 0,0 0 0,1 0 0,-1 0 0,1 0 0,-1 0 1,0 0-1,1 0 0,-1 0 0,0 0 0,1 0 0,-1 0 0,0 0 1,1-1-1,-1 1 0,1 0 0,17-9-6696,-7-10-640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7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83 10997,'0'0'9989,"143"-20"-8869,-76 6-736,10 7-352,0-7-64,-10 7-704,-6 0-3234,-9-7-2129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7.6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118 0 9893,'0'0'14230,"-97"146"-12661,81-98-721,11-6-320,5 0-239,0-8-289,0-13-16,15-14-273,11-7-911,10 0-977,5-21-1761,5-14-3121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7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0 9668,'0'0'9029,"-56"132"-6772,40-77-208,1-6-321,15-1-783,0-13-705,0-7-240,20-7-416,11-21-1457,15 0-1105,0-7-1936,1-28-3025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8.1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7059,'0'0'17240,"92"104"-16536,-66-70-335,-6-6-321,-5 0-32,-4 6-16,-1-6-753,-10-7-1216,5-7-896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8.3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298 0 13190,'0'0'15191,"-133"70"-14231,82-36-463,4-6-369,11-7-128,11-7-865,20-14-1760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8.6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2913,'0'0'12697,"27"21"-9549,86 70-683,-99-80-2020,-1 1 0,0 0-1,-1 1 1,0 0 0,0 1-1,-2 0 1,0 0 0,0 1 0,10 26-1,-15-30-359,0 1 1,-1 0-1,-1 0 0,0 0 0,0 1 0,-1-1 0,-1 1 0,0 21 0,-2-29-30,1 0 0,-1 1 0,0-1 0,0 0 0,-1 0 0,0 0 0,1-1 0,-2 1 0,1 0 1,0-1-1,-1 1 0,0-1 0,0 0 0,0 0 0,-5 4 0,-8 8 281,0-1 1,-24 16 0,9-7 91,22-16-359,4-3-62,0 0 0,-1 0 0,1-1 0,-1 0 1,0 0-1,0 0 0,0-1 0,0 0 0,-1 0 1,0-1-1,1 0 0,-12 3 0,17-5-168,1 0 0,-1-1 0,1 1 0,-1 0 0,1 0 0,-1 0-1,1-1 1,-1 1 0,1 0 0,-1-1 0,1 1 0,-1 0 0,1-1 0,0 1 0,-1-1 0,1 1-1,0 0 1,-1-1 0,1 1 0,0-1 0,-1 1 0,1-1 0,0 1 0,0-1 0,0 1-1,0-1 1,-1 1 0,1-1 0,0 0 0,0 1 0,0-1 0,0 1 0,0-1 0,0 1-1,0-1 1,1 1 0,-1-1 0,0 0 0,0 1 0,1-1 0,-1-3-1192,0-23-11346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13.49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20 180 8452,'0'0'11792,"22"11"-10335,73 28-604,-92-38-825,0 0 1,1-1-1,-1 1 0,0-1 0,0 1 0,0-1 0,1 0 0,-1-1 1,0 1-1,0 0 0,0-1 0,0 1 0,0-1 0,1 0 0,-1 0 0,0-1 1,-1 1-1,1 0 0,0-1 0,0 0 0,-1 0 0,1 0 0,-1 0 1,1 0-1,-1 0 0,0 0 0,4-6 0,2 0 46,-2 2-65,0 0-1,-1 0 1,0-1-1,0 0 1,0 1 0,-1-2-1,0 1 1,0 0-1,-1-1 1,0 0 0,0 0-1,-1 0 1,0 0-1,0 0 1,-1 0 0,0-1-1,0-9 1,-1 16 17,0 0 0,0 0 1,-1 0-1,1 0 0,-1 0 1,1 0-1,-1 0 0,0 0 0,0 1 1,0-1-1,0 0 0,0 1 1,0-1-1,0 0 0,0 1 1,-1-1-1,1 1 0,-1 0 0,1 0 1,-1-1-1,1 1 0,-1 0 1,0 0-1,0 0 0,1 0 0,-1 1 1,0-1-1,0 1 0,0-1 1,-3 0-1,-6-1 305,-1 0 0,0 1 0,-22 0-1,30 1-227,-3 0-13,0 1 1,0 0 0,-1 1-1,1-1 1,0 1-1,0 1 1,1-1-1,-1 1 1,0 0 0,1 1-1,0-1 1,0 1-1,-6 6 1,2-2-60,1 0 0,0 0 0,1 1 0,0 1-1,0-1 1,1 1 0,-6 11 0,13-20-130,-1 0 0,0 0 0,1-1 0,-1 1 0,1 0 0,-1 0 0,1 0 0,-1 0 0,1 0 0,-1 0 0,1 0 0,0 0 0,0 0 0,0 0 0,-1 0 0,1 0 0,0 0 0,0 0 0,0 0 0,0 0 0,1 0 0,-1 0 0,0 0 0,0-1 0,1 1 0,-1 0 0,0 0 0,1 0 0,-1 0 0,1 0 0,-1 0 0,1 0 0,-1-1 0,1 1 0,0 0 0,-1 0 0,1-1 0,0 1 0,0 0 0,0-1 0,-1 1 0,1-1 0,0 1 0,0-1 0,0 0 0,1 1 0,5 1-1100,0-1 0,0 0-1,0 0 1,0-1 0,9 0-1,-10 0 505,43 0-5892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2.8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 5523,'0'0'20878,"71"-6"-14512,-19 5-6366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3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2065,'0'0'20676,"13"0"-16174,51 0-4541,54 0-2591,-79 0-1260,-2 0-3553,-30 0 1789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3.4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1153,'1'1'16852,"9"5"-15694,-1-3-922,0-1-1,0 0 1,1 0-1,-1-1 1,0 0-1,1-1 1,-1 0-1,0 0 1,11-2-1,14 0-5855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3.9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0 4626,'0'0'16722,"-1"0"-16679,1 0 0,0 0-1,0 0 1,0 0-1,-1 1 1,1-1 0,0 0-1,0 0 1,0 0-1,-1 0 1,1 0 0,0 0-1,0 0 1,0 1-1,0-1 1,0 0 0,-1 0-1,1 0 1,0 0-1,0 1 1,0-1 0,0 0-1,0 0 1,0 0-1,0 1 1,0-1-1,0 0 1,0 0 0,0 0-1,0 1 1,0-1-1,0 0 1,0 0 0,0 1-1,0-1 1,0 0-1,0 0 1,0 0 0,0 1-1,0-1 1,0 0-1,0 0 1,0 0 0,0 0-1,0 1 1,1-1-1,-1 0 1,0 0 0,0 0-1,0 0 1,0 1-1,0-1 1,1 0 0,-1 0-1,0 0 1,0 0-1,1 0 1,5 7 152,0 0 1,0-1-1,1 1 1,0-2-1,1 1 0,-1-1 1,1 0-1,0-1 1,16 7-1,-3 0 55,20 10 227,-22-12-376,0 0 1,-1 2-1,31 22 1,-48-32-76,0 1 0,0-1 0,0 0 1,0 0-1,0 1 0,-1-1 0,1 0 0,0 1 1,-1-1-1,1 0 0,0 1 0,-1-1 0,0 1 1,1-1-1,-1 1 0,0 0 0,0-1 1,0 1-1,0-1 0,0 1 0,0-1 0,0 1 1,-1-1-1,1 1 0,-1-1 0,0 3 0,0 0 93,-1-1-1,0 1 0,0 0 0,0-1 0,-1 1 1,1-1-1,-1 1 0,-5 4 0,-158 134 1909,82-73-1762,59-49-221,17-15-44,0 1 0,1 0-1,0 1 1,-11 12 0,12-13-93,32-18-15937,-1-8 5543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4.2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 8932,'0'0'8580,"-26"131"-5379,10-75-591,6 6-129,5-7-816,5-6-993,0-14-352,0-8-304,0-13-16,15-35-12166,1-20 5123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4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 4674,'0'0'16280,"29"-5"-16208,97-12-75,-118 16-4,-1 0 1,1 1-1,0 0 1,-1 1-1,1-1 1,0 2-1,-1-1 0,1 1 1,-1 0-1,1 0 1,-1 1-1,0 0 0,13 8 1,-16-8 38,-1-1-1,1 1 1,-1 1-1,0-1 1,0 0-1,0 1 1,0-1-1,-1 1 1,1 0 0,-1 0-1,0 0 1,0 0-1,-1 0 1,1 0-1,-1 1 1,0-1 0,0 0-1,0 1 1,0-1-1,-1 9 1,1-9 74,-1 1 1,0-1 0,0 1-1,0-1 1,-1 1-1,0-1 1,0 1 0,0-1-1,0 0 1,0 0-1,-1 1 1,0-1-1,0 0 1,0 0 0,0 0-1,-1-1 1,0 1-1,1-1 1,-7 7 0,-17 11 319,-31 20 1,29-22-177,-28 24-1,56-42-254,-1-1 0,1 0 0,0 0-1,-1 0 1,1 1 0,0-1 0,-1 0 0,1 1 0,0-1-1,0 0 1,-1 1 0,1-1 0,0 0 0,0 1 0,0-1-1,0 1 1,-1-1 0,1 0 0,0 1 0,0-1 0,0 1-1,0-1 1,0 0 0,0 1 0,0-1 0,0 1 0,0-1-1,0 0 1,0 1 0,0-1 0,0 1 0,1-1-1,-1 0 1,0 1 0,0-1 0,0 0 0,0 1 0,1-1-1,-1 0 1,0 1 0,0-1 0,1 0 0,-1 1 0,1-1-1,17 10-266,-14-8 236,47 16-90,-36-13 64,-1 0-1,1 0 1,-1 2 0,0-1-1,13 10 1,-24-14 132,0 1 0,0-1 0,0 1 0,0 0 0,-1 0 0,1 0 0,-1 0 0,0 0 0,0 0 0,0 0 0,0 1 0,0-1 0,-1 1 0,1 0 0,-1-1 0,0 1 0,0 0 1,-1 0-1,1 0 0,-1 0 0,0 0 0,0-1 0,0 1 0,-1 8 0,0-8 77,-1-1 1,1 1-1,-1 0 1,0 0 0,1-1-1,-2 1 1,1-1-1,0 0 1,-1 1-1,1-1 1,-1 0-1,0-1 1,0 1 0,0 0-1,0-1 1,-1 0-1,-3 3 1,-10 4 19,0 0 0,-21 8 0,35-16-155,-7 3-103,0 0 0,-1-1 1,1 0-1,-1-1 0,-12 1 0,-31-1-5241,50-2 4380,-5-1-1697,7-8-2194,2-15-2125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4.8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4626,'0'0'19801,"15"111"-18760,-15-84-801,0 1-240,0 0-208,0-1-1777,0 1-2449,0-14-3394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5.2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1 9300,'0'0'12048,"-22"4"-10388,-73 19-75,91-22-1467,-1 1-1,0-1 1,1 1 0,-1 0 0,1 0 0,-1 1 0,1-1 0,0 1 0,0 0 0,0 0 0,0 0 0,1 1 0,-1-1 0,1 1 0,0 0 0,0 0 0,0 0 0,-3 8 0,5-12-118,1 1 0,0-1 0,0 1 0,0-1 0,0 1 0,0-1 0,0 1 0,0-1 0,0 1 0,0 0 1,0-1-1,0 1 0,0-1 0,0 1 0,0-1 0,1 1 0,-1-1 0,0 1 0,0-1 0,1 1 0,-1-1 0,0 1 1,1-1-1,-1 1 0,0-1 0,1 1 0,-1-1 0,1 0 0,-1 1 0,0-1 0,1 0 0,-1 1 0,1-1 0,-1 0 1,2 1-1,21 2-137,-17-3 103,14 2-258,-1-1 1,0-2 0,0 0 0,1 0 0,-1-2 0,0-1 0,0 0 0,23-9 0,-29 10-162,19-9-556,-29 11 3466,-3 34-206,0-31-2488,11-5-12086,-1-8 5563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5.3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2897,'0'0'18441,"67"-7"-18265,-16 7-96,1 0-80,-6 7-16,-5 0-1009,0-7-1888,-10 0-2657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5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1 5587,'0'0'15527,"-103"131"-13510,93-96-49,10-7-943,0-7-817,0-1-208,0-6-16,0-7-976,15-7-1490,21 0-1375,5-7-2386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13.78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1 154 7603,'0'0'4394,"0"20"766,2 68-1347,-2-85-3684,0-1-1,0 0 1,1 1 0,-1-1 0,0 1 0,1-1 0,0 1 0,-1-1 0,1 0 0,0 0 0,0 1 0,0-1 0,1 0-1,-1 0 1,0 0 0,1 0 0,0 0 0,-1 0 0,1-1 0,0 1 0,0 0 0,0-1 0,0 0 0,0 1 0,0-1-1,0 0 1,0 0 0,1 0 0,2 1 0,-1-2-71,1 1 0,-1-1 0,1 0-1,-1-1 1,1 1 0,-1-1 0,0 0 0,1 0-1,-1 0 1,0 0 0,0-1 0,1 1 0,3-4-1,11-8-107,0 0 0,-1-2-1,-1 0 1,-1-1 0,0-1-1,-1 0 1,25-37 0,-34 46-165,1-1 1,-2 1 0,1-1-1,-1 0 1,-1-1 0,0 1-1,0-1 1,-1 0 0,0 0-1,0 0 1,1-18 0,-4 28 231,0-1 1,0 0-1,0 1 1,0-1 0,0 0-1,0 1 1,-1-1-1,1 0 1,0 1 0,0-1-1,-1 0 1,1 1-1,0-1 1,-1 1-1,1-1 1,0 0 0,-1 1-1,1-1 1,-1 1-1,1-1 1,-1 1-1,1-1 1,-1 1 0,1 0-1,-1-1 1,0 1-1,1 0 1,-1-1 0,1 1-1,-1 0 1,0 0-1,1 0 1,-2-1-1,-27 2 1202,19 0-928,-9 3 110,0 0 0,0 1 0,0 1 0,1 1 0,0 1 0,0 0 0,-27 18 0,19-12-100,20-10 644,1-1-5188,3-12-2296,2-9 13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5.7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7507,'0'0'14039,"87"7"-13895,-41 0-48,5 7-48,-15-7-48,-10-7-256,-6 6-929,1-6-1408,-1 0-1393,-4 0-3473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5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9989,'0'0'11717,"-31"159"-10356,31-110-257,0-1-352,10-6-239,6-8-465,-1-6-48,1-14-96,-1 0-1201,11-14-512,5 0-3329,4-7-1553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6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13270,'0'0'6547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8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 9076,'0'0'17592,"5"-2"-16631,13-1-873,0 0 0,1 1 0,-1 1 0,1 0 0,-1 2 0,1 0 0,-1 1 0,0 1 0,30 8 0,-46-10-87,-1-1 0,0 1 1,0-1-1,0 1 0,0 0 0,0-1 0,0 1 0,0 0 0,0 0 1,0 0-1,0 0 0,0 0 0,0 0 0,0 0 0,-1 0 1,1 0-1,0 0 0,-1 0 0,1 0 0,-1 1 0,1-1 1,-1 0-1,0 0 0,0 1 0,1-1 0,-1 0 0,0 0 0,0 1 1,0-1-1,0 0 0,0 1 0,-1-1 0,1 0 0,0 0 1,-1 1-1,1-1 0,-1 2 0,-2 3 27,1-1 0,-1 1 0,0 0 0,-1-1 0,1 1 0,-5 4 0,-102 139 717,108-147-715,1 0 0,-1 1 0,1-1 0,0 1 1,0-1-1,0 1 0,0-1 0,0 1 1,1-1-1,-1 1 0,1 4 0,7-5-54,3-3 3,-1 0-1,0-1 0,0 0 1,0 0-1,0-1 1,0 0-1,11-5 0,60-35-1406,-72 38 1042,8-3-1321,-1-2 1,-1 0-1,0 0 1,0-2-1,15-15 0,-3-7-4117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9.4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0 10165,'0'0'6472,"-19"24"-4418,-64 77-365,74-90-1302,2 1 0,-1 0 1,2 0-1,-1 1 0,2 0 0,0 0 0,0 0 1,-4 23-1,6-10 595,0 1 0,2 47 0,2-38-388,-1-20-409,0-1 1,1 1 0,1 0 0,1-1-1,0 0 1,1 1 0,0-1 0,9 17-1,-9-24-148,0 0 0,1 0 0,0 0 0,1-1 0,0 0 0,0 0 0,1 0 0,-1-1 0,1 0-1,1 0 1,-1-1 0,1 1 0,0-2 0,0 1 0,11 3 0,-13-5-35,1 0 1,0-1 0,0 0-1,1 0 1,-1 0-1,0-1 1,1 0-1,-1-1 1,1 0 0,-1 0-1,1 0 1,-1-1-1,0 0 1,1-1-1,-1 1 1,0-1 0,0-1-1,0 1 1,0-1-1,0-1 1,-1 1 0,0-1-1,1 0 1,-1-1-1,0 1 1,-1-1-1,9-10 1,3-3-29,-1 0 0,0-2 0,-2 0 1,0 0-1,-2-1 0,0-1 0,-1 0 0,-1-1 0,-2 0 0,0 0 1,-1-1-1,-1 0 0,-2 0 0,0 0 0,0-26 0,-4 48 27,0-4 72,0-1 1,0 0-1,-1 1 1,0-1-1,-2-9 1,2 13-31,0 1 1,0 0 0,-1-1-1,1 1 1,-1 0-1,1 0 1,-1-1 0,0 1-1,0 1 1,0-1 0,0 0-1,0 0 1,0 1-1,-1-1 1,-4-1 0,-13-9 277,0 2 0,-1 1 0,0 1 1,0 0-1,-1 2 0,-26-5 1,-2-1-269,45 10-53,5 2-17,-1 0-1,1 0 1,0-1 0,0 1 0,-1 0-1,1 0 1,0 0 0,0-1-1,0 1 1,-1 0 0,1 0 0,0-1-1,0 1 1,0 0 0,0 0-1,0-1 1,0 1 0,-1 0-1,1-1 1,0 1 0,0 0 0,0-1-1,0 1 1,0 0 0,0 0-1,0-1 1,0 1 0,0 0 0,1-1-1,-1 1 1,0 0 0,0-1-1,0 1 1,0 0 0,0 0 0,0-1-1,1 1 1,-7-4-1634,4 3 733,-1 0 0,1-1 0,-1 1 0,1-1 0,0 0 0,0 0 0,-1 0 0,1 0 0,-2-2 0,-10-10-7459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26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11 106 944,'0'0'21135,"0"-9"-18910,0 20-1427,0 359 4821,-10-514-4411,9 128-1209,1 1 0,1-1 0,1 1 0,0-1 0,0 1 0,2 0 0,0 0 0,0 1 0,14-28 0,-7 22-20,1 0 1,1 1-1,1 1 1,1 0-1,18-18 1,-30 33-4,1 1 1,-1 0-1,1-1 1,-1 1-1,1 0 0,0 1 1,0-1-1,0 1 1,0-1-1,0 1 0,0 0 1,0 1-1,4-1 1,61 1-1591,-36 1-140,-13-2 181,29 1-2931,-47 0 3888,0 1 0,0-1-1,1 0 1,-1 1 0,0 0-1,0 0 1,0-1 0,0 1-1,-1 0 1,1 1 0,2 0-1,8 17-7237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26.7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0 236 5619,'0'0'11303,"24"-15"-9099,1-1-1729,8-5 78,0-2 0,36-32 0,-49 38-304,-11 11-72,-1-1 0,1-1 1,-1 1-1,0-2 0,-1 1 0,0-1 1,0 0-1,8-14 0,-14 21 615,-11 2 1361,2 1-2016,0 0-1,0 1 0,0 0 1,0 1-1,0 0 0,1 0 1,-1 1-1,1-1 1,0 2-1,-9 6 0,-69 55-91,74-57 46,1 1-1,0 0 1,0 0-1,-15 23 1,24-31-51,-1 0 0,1 0 1,-1 1-1,1-1 1,-1 1-1,1-1 0,0 1 1,0-1-1,1 1 0,-1 0 1,0-1-1,1 1 0,-1 0 1,1 0-1,0-1 1,0 1-1,0 0 0,1 0 1,-1-1-1,1 1 0,-1 0 1,1-1-1,0 1 1,0 0-1,0-1 0,0 1 1,0-1-1,1 0 0,-1 1 1,1-1-1,-1 0 0,5 4 1,1-1-12,1 0 0,0 0 1,-1-1-1,2 0 0,-1 0 0,0-1 1,1 0-1,0-1 0,0 0 1,0 0-1,0-1 0,11 1 0,20 0-341,55-5-1,-77 2 67,-3 0-352,0 0 0,0-1 0,0-1 0,-1 0 0,1-2 0,16-6-1,-18 5-1163,-1 0 0,-1 0 0,22-17 0,10-12-7599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27.2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1 8772,'0'0'9594,"-7"29"-7009,-28 95-240,21-82-789,-1-1-1,-28 54 1,39-88-1394,0 0 30,3-6-187,15-25-182,0 2 1,1-1-1,2 2 0,0 0 0,1 1 0,40-34 0,-53 49 137,-3 4 23,0-1 0,0 0-1,0 0 1,0 1 0,0-1 0,1 1 0,-1 0-1,0-1 1,1 1 0,-1 0 0,1 1 0,2-2-1,-4 3 31,0 0-1,-1 0 1,1 0 0,-1 0-1,1-1 1,-1 1-1,1 0 1,-1 0-1,0 0 1,1 0-1,-1 1 1,0-1 0,0 0-1,1 0 1,-1 0-1,0 0 1,0 0-1,0 0 1,-1 0-1,1 0 1,0 0 0,-1 1-1,1 3 91,0 179 2880,17-205-3268,0 1 142,0 1 1,1 1-1,1 1 1,40-29-1,-57 45 138,0-1-1,-1 1 0,1 0 0,0 0 0,0 1 1,0-1-1,-1 0 0,1 1 0,0-1 1,0 1-1,0-1 0,0 1 0,0 0 0,0 0 1,0 0-1,0 0 0,3 1 0,-4-1 4,0 0 17,-1 0 1,1 0-1,0 1 1,-1-1-1,1 0 1,0 1-1,-1-1 1,1 1-1,-1-1 1,1 1-1,-1-1 1,1 1-1,-1-1 1,1 1-1,-1 0 1,0-1-1,1 1 1,-1 0-1,0-1 1,1 1-1,-1 0 1,0-1-1,0 1 1,0 0-1,1 1 1,4 27 362,-1-11-247,-2-11-221,0-4-69,-1 1 0,0-1 0,0 1 0,0-1 0,0 1 0,-1-1 0,1 1 0,-1 4 0,2-3-3237,7-5-6640,0 0 477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27.5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47 161 5170,'0'0'17286,"15"9"-16089,52 28-412,-64-36-745,0 0 1,-1 1-1,1-1 0,0-1 1,0 1-1,0 0 0,0-1 1,0 1-1,0-1 0,0 0 1,0 0-1,0 0 0,0 0 1,0-1-1,0 1 0,0-1 1,0 0-1,0 0 0,0 0 1,0 0-1,0-1 0,-1 1 1,1-1-1,-1 1 0,1-1 1,-1 0-1,1 0 0,-1 0 1,0 0-1,0 0 0,0-1 1,0 1-1,2-5 0,0 0 12,0 0 1,0-1-1,-1 1 0,0 0 0,0-1 0,-1 0 0,0 0 0,-1 0 0,1 0 1,-1-11-1,0 3 95,-1 10-93,0 1-1,0-1 1,0 1 0,0-1 0,-1 1-1,-1-7 1,1 10-8,1 1-1,-1 0 0,1 0 1,-1-1-1,0 1 1,0 0-1,0 0 1,1 0-1,-1 0 0,0 0 1,0 0-1,0 0 1,-1 0-1,1 0 1,0 1-1,0-1 0,0 0 1,-1 1-1,1-1 1,0 1-1,0-1 0,-1 1 1,1 0-1,0-1 1,-1 1-1,1 0 1,-1 0-1,1 0 0,-3 0 1,-5 0 159,-1 1-1,1 0 1,0 0 0,-1 1 0,1 0 0,0 0-1,0 1 1,-9 5 0,-3 3-170,-39 26 0,58-35-44,-3 1-29,0 0 0,0 1 0,0 0 0,1 0 0,-1 0 0,-4 7 0,8-10-872,26-1-20676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27.8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 5090,'0'0'13393,"7"19"-10357,38 120 1673,-42-130-4359,1 0-1,-1-1 1,2 1 0,8 13-1,-13-21-336,1 1 0,0-1 1,0 1-1,0-1 0,0 0 0,1 1 0,-1-1 0,0 0 0,0 0 0,1 0 0,-1 0 0,1 0 1,-1 0-1,1 0 0,-1 0 0,1-1 0,-1 1 0,1-1 0,0 1 0,-1-1 0,1 0 0,0 1 0,-1-1 1,1 0-1,0 0 0,0 0 0,-1 0 0,1-1 0,0 1 0,-1 0 0,1-1 0,0 1 0,-1-1 1,1 1-1,1-2 0,9-7-16,0 0 1,-1-1-1,0 0 1,-1 0-1,12-17 1,12-11-85,-20 24 124,-1 0 1,18-24-1,-13 1-905,-17 31 148,1 1 0,-1-1 0,0 0 0,0 0-1,-1-8 1,0 7-4701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3.8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8228,'0'0'11669,"0"30"-10031,1 99 123,3-51-291,-3-72-1344,0 0 0,0 0 1,1-1-1,0 1 0,5 11 1,-6-17-122,-1 1 1,1-1 0,0 1 0,-1-1-1,1 1 1,0-1 0,-1 1-1,1-1 1,0 0 0,0 1 0,0-1-1,0 0 1,-1 0 0,1 0-1,0 0 1,0 1 0,0-1 0,0 0-1,0-1 1,-1 1 0,1 0-1,0 0 1,0 0 0,0 0 0,0-1-1,-1 1 1,1 0 0,0-1-1,0 1 1,-1-1 0,1 1 0,0-1-1,0 1 1,0-1 0,9-11 21,-1 1 0,0-2 0,8-14 1,14-21-17,-22 37-13,1-5-91,2 1 0,0 1 0,0 0 0,29-24 0,-40 37 99,0 0 1,-1 1-1,1-1 0,0 1 1,0 0-1,0-1 0,0 1 1,0 0-1,0 0 0,0-1 1,0 1-1,0 0 1,0 0-1,0 0 0,0 0 1,0 0-1,0 0 0,0 1 1,0-1-1,0 0 0,0 0 1,0 1-1,0-1 0,0 1 1,0-1-1,0 1 1,0-1-1,-1 1 0,1-1 1,0 1-1,0 0 0,-1-1 1,1 1-1,0 0 0,0 1 1,22 37 726,-16-25-414,71 133 2124,-68-120-2362,-9-24-73,-1 0-1,1 0 0,0 0 0,0 0 0,1 0 0,-1 0 1,0-1-1,1 1 0,0 0 0,1 2 0,-1-5-65,-2-14-9679,0 9 7375,0-20-8403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14.3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8244,'0'0'13499,"13"6"-12800,130 50 942,-140-55-1631,0 0 0,0 1 1,-1-1-1,1 0 0,-1 1 0,1-1 1,-1 1-1,0 0 0,0 0 0,0 0 0,0 0 1,0 0-1,0 1 0,0-1 0,-1 0 1,1 1-1,-1 0 0,2 2 0,-2 0 8,0-1 0,-1 1 0,1-1 0,-1 1-1,0-1 1,0 1 0,0-1 0,-1 1 0,1 0 0,-1-1-1,-2 7 1,-1 0 60,0-1 0,-1 1 0,0-1 1,0 1-1,-1-2 0,-14 19 0,-52 52 149,66-74-227,0-1 2,5-4-4,0 0 0,-1 0 0,1 0 0,0 1 0,0-1 0,0 0 0,0 1 1,0-1-1,0 1 0,0-1 0,0 1 0,1-1 0,-1 1 0,1-1 0,-1 1 0,1 0 0,-1-1 0,1 4 0,0-4-22,0-1-1,0 1 0,0 0 1,1-1-1,-1 1 1,0 0-1,0-1 0,1 1 1,-1-1-1,0 1 1,1 0-1,-1-1 0,0 1 1,1-1-1,-1 1 1,1-1-1,-1 1 0,1-1 1,-1 1-1,1-1 1,0 0-1,-1 1 0,1-1 1,0 0-1,-1 1 1,1-1-1,-1 0 0,1 0 1,0 0-1,1 1 1,27 6 20,-23-6-22,-3 0 48,-1 0 1,1 0 0,-1 0-1,0 0 1,1 1 0,-1-1-1,0 1 1,0 0 0,0-1-1,0 1 1,-1 0-1,1 0 1,0 0 0,-1 0-1,0 1 1,1-1 0,-1 0-1,0 1 1,0-1 0,1 5-1,3 7 202,-2 0 0,4 23 0,-5-26-40,60 237 1814,-56-226-1496,-2 0 1,-1 0-1,-1 1 0,-1 39 0,0-51-274,0-13-408,2-22-938,-3-19-2342,0-15-4216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28.1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0 306 5619,'0'0'5957,"25"-16"-3174,81-50-1204,-91 55-1298,0-1-1,0 0 1,-2 0-1,1-2 1,-2 1 0,0-2-1,0 0 1,-2 0-1,1-1 1,9-21 0,-18 33 2,0 0-1,0 0 1,-1 0 0,0 0 0,1 0-1,-1 0 1,-1 0 0,1-1 0,-1 1 0,1-6 1640,-6 12-359,-4 4-1352,0 0 0,1 1 1,0 0-1,0 1 0,0 0 0,1 0 1,0 0-1,-10 16 0,7-8 103,1 0 0,0 1-1,1 0 1,-8 24 0,14-35-211,0 0 0,0 0 1,1 1-1,-1-1 0,1 0 1,1 1-1,-1-1 0,1 0 0,1 1 1,0 10-1,1-14-75,-1 0 0,0 0 1,1-1-1,-1 1 0,1 0 0,0-1 1,0 1-1,0-1 0,0 0 0,1 1 1,-1-1-1,1 0 0,-1 0 0,1-1 0,0 1 1,-1-1-1,1 1 0,0-1 0,0 0 1,0 0-1,4 1 0,4 1-94,-1-1 1,0 0-1,1-1 0,-1 0 1,20-2-1,-14 1-697,-12 0 283,-1-1-1,1 1 1,0-1-1,0 0 1,-1 0-1,1-1 0,-1 1 1,1-1-1,-1 0 1,0 1-1,1-2 1,4-3-1,18-22-8885,-11 1-2243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1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1377,'0'0'21209,"21"0"-21289,-6 0-192,5 7-1601,1 0-3185,-1 7-2722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1.8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6451,'62'131'19689,"-47"-131"-24395,16 0-1505,0 0-5859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2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77 3682,'0'0'5658,"-3"21"-1624,0-3-3147,-16 123 4568,14-5-592,5-136-4835,0 0 0,0 0 0,0 0 1,0 0-1,0 0 0,0 0 0,0-1 0,0 1 0,0 0 0,0 0 0,0 0 0,0 0 0,0 0 0,0 0 0,0 0 1,0 0-1,0-1 0,1 1 0,-1 0 0,0 0 0,0 0 0,0 0 0,0 0 0,0 0 0,0 0 0,0 0 0,0 0 1,1 0-1,-1 0 0,0 0 0,0 0 0,0 0 0,0 0 0,0 0 0,0 0 0,0 0 0,1 0 0,-1 0 0,0 0 0,0 0 1,0 0-1,0 0 0,0 0 0,0 0 0,1 0 0,-1 0 0,0 0 0,0 0 0,0 0 0,0 0 0,0 0 0,0 1 1,0-1-1,0 0 0,0 0 0,0 0 0,1 0 0,-1 0 0,-2-32 790,-1 0 0,-10-41 0,6 41-773,2-1-1,-1-43 1,6 71-41,-1-1-16,1 0 0,1 0 0,-1 1 0,1-1 1,0 0-1,2-8 0,-2 11 3,0 1-1,1 0 1,-1 0 0,0 0-1,1 1 1,-1-1 0,1 0-1,0 0 1,0 1 0,-1-1-1,1 1 1,0 0 0,0 0-1,1-1 1,-1 1 0,0 0-1,0 1 1,5-2 0,17-5-527,1 0 0,1 2 0,-1 1 0,32 0 0,49 2-6258,-48 2-1175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2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0 242 8548,'0'0'8329,"28"-18"-6541,92-63-852,-96 64-772,27-26 1,-43 35-83,-1-1 0,1 1-1,10-20 1,-17 26 97,0 0 0,0 1 0,0-1 0,0 0 1,0 0-1,-1 0 0,1 0 0,-1 0 0,0 0 0,1-3 0,-6-1 2063,-9 12-1265,-6 11-830,0 0-1,0 2 1,-26 34 0,23-27-35,11-12 153,0 1 0,1 0 0,-17 29 0,25-37-121,0 0 0,0 0 0,0 0-1,1 0 1,0 0 0,1 1 0,-1-1 0,1 1-1,1-1 1,0 1 0,0-1 0,1 11 0,0-17-141,-1 1 1,1-1 0,-1 0 0,1 0-1,0 0 1,-1 0 0,1 0 0,0 0-1,0 0 1,0 0 0,0 0 0,0 0-1,0 0 1,0 0 0,0-1 0,0 1-1,0 0 1,0-1 0,1 1 0,-1-1-1,0 1 1,0-1 0,1 0 0,-1 1-1,0-1 1,1 0 0,1 0-1,43 1-265,-35-1 110,13 0-907,0-1-1,39-7 1,-50 5 52,-1 0 0,0-1 0,0 0 1,0-1-1,0 0 0,16-12 0,16-16-6087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2.9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0 10565,'0'0'14036,"-2"21"-12185,0 7-1408,-9 137 702,10-165-1178,1 1 1,0 0-1,0-1 1,0 1-1,0 0 1,0 0-1,0-1 1,0 1-1,0 0 1,0-1-1,0 1 1,0 0-1,0-1 1,0 1-1,1 0 1,-1-1-1,0 1 1,1 0-1,-1-1 1,0 1-1,1 0 1,-1-1-1,1 1 1,-1-1 0,0 1-1,1-1 1,0 1-1,18-10-1169,-16 7 1257,101-66-522,-98 63 443,-4 3 18,0 0-1,0 1 1,0-1 0,-1 1 0,2 0-1,-1 0 1,0 0 0,0 0 0,0 0-1,0 0 1,1 1 0,-1-1 0,0 0 0,4 1-1,-6 0 13,0 0 0,1 0 0,-1 0 0,1 0 1,-1 0-1,0 0 0,1 1 0,-1-1 0,1 0 0,-1 0 0,0 0 0,1 1 0,-1-1 0,0 0 0,1 0 0,-1 1 0,0-1 0,1 0 0,-1 1 0,0-1 0,0 0 0,0 1 0,1-1 0,-1 0 0,0 1 0,0-1 0,0 1 0,0-1 0,1 0 1,-1 1-1,0-1 0,0 1 0,0-1 0,0 0 0,0 1 0,0-1 0,0 1 0,0-1 0,-1 1 0,1-1 0,0 0 0,0 1 0,0-1 0,0 1 0,-1 1 53,1 119 2604,1-120-2691,-1-1 1,1 0 0,-1 0-1,1 0 1,-1 1 0,1-1-1,0 0 1,-1 0 0,1 0-1,-1 0 1,1 0 0,-1 0 0,1 0-1,0 0 1,-1 0 0,1 0-1,-1 0 1,1 0 0,-1 0-1,1 0 1,0-1 0,-1 1-1,1 0 1,-1 0 0,1-1-1,17-6-558,12-9 188,-20 10 327,0 0 0,1 0 0,0 1 0,0 1 0,0-1 1,1 2-1,-1 0 0,1 0 0,15-1 0,-25 5 109,-1 0-1,0 0 1,0 1 0,0-1-1,0 0 1,0 0 0,0 1-1,0-1 1,0 1 0,-1-1-1,1 1 1,-1-1 0,1 1-1,-1-1 1,1 1 0,-1 0-1,0-1 1,0 1 0,1 1-1,1 9 354,18 27 666,-3-24-2579,-16-15 1179,0 0 0,0 1 1,0-1-1,0 0 1,0 0-1,0 0 0,0 0 1,0 0-1,0 0 1,0 0-1,0 0 0,0 0 1,0 0-1,0 0 0,0-1 1,0 1-1,0-1 1,0 1-1,2-1 0,21-19-6991,11-12-4202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3.2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93 196 688,'0'0'23710,"4"11"-23057,-2-5-591,-1-3-29,0 0 0,1 1 0,-1-1 0,1 0 0,-1 0 0,1 0 0,0 0 0,0-1 0,3 4 0,-4-5-22,0 0 1,0-1 0,1 1-1,-1 0 1,0-1-1,1 1 1,-1-1 0,0 0-1,1 1 1,-1-1 0,0 0-1,1 0 1,-1 0-1,1 0 1,-1 0 0,1 0-1,-1-1 1,0 1-1,1 0 1,-1-1 0,0 1-1,1-1 1,-1 1 0,0-1-1,1 1 1,-1-1-1,0 0 1,0 0 0,0 0-1,0 0 1,2-1-1,12-9 7,-1-1-1,1 0 0,-2-1 0,16-18 0,-26 27-27,0 0 0,1 0-1,-2 0 1,1 0 0,0 0-1,-1-1 1,0 1 0,0-1-1,0 0 1,0 0 0,-1 0-1,0 0 1,0 0 0,0 0-1,-1 0 1,0 0 0,0 0-1,0 0 1,0 0 0,-1 0-1,-2-9 1,2 11 82,-1 0 0,0-1 0,-1 1-1,1 0 1,0 0 0,-1 1 0,0-1 0,1 0-1,-1 1 1,0-1 0,-1 1 0,1 0 0,0 0-1,-1 1 1,1-1 0,-1 1 0,1-1 0,-1 1-1,1 0 1,-1 0 0,0 1 0,0-1 0,-5 1 0,1-1 7,-1 0 0,1 1 0,0 1 1,0-1-1,0 1 0,0 1 1,0-1-1,1 2 0,-1-1 1,-10 5-1,-78 53-1760,94-59 35,22-8-11963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3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8740,'0'0'11949,"0"22"-9377,3 68-774,-4-88-1749,1 0-1,1 0 0,-1 0 0,0 0 1,0 0-1,1 0 0,-1 0 0,1 0 1,0 0-1,-1 0 0,1 0 0,0-1 1,0 1-1,0 0 0,0 0 1,1-1-1,-1 1 0,0-1 0,1 1 1,-1-1-1,1 0 0,-1 1 0,1-1 1,0 0-1,0 0 0,-1 0 0,1 0 1,0 0-1,0-1 0,0 1 0,0 0 1,0-1-1,0 0 0,0 1 0,3-1 1,0 0-8,1-1 1,-1 0-1,0 0 1,0 0 0,0 0-1,0-1 1,0 0-1,0 0 1,9-5-1,1-4-43,-1 0 0,0-1-1,0 0 1,-1-1-1,21-28 1,-2-8-2374,-26 34-6022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3.7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0 202 5795,'0'0'5157,"23"-2"-2073,-3 0-2499,-5 2-253,-1-1 0,0-1 0,0-1 0,0 0 0,0 0-1,-1-1 1,1-1 0,21-11 0,-24 10-6,-1 0 1,0-1-1,0 0 1,0 0-1,13-14 0,-19 17-133,-1 0 0,0-1 0,0 1-1,0 0 1,0-1 0,-1 1 0,0-1-1,1 0 1,-2 0 0,1 0 0,-1 0-1,0 0 1,0 0 0,0-1 0,0-7-1,-1 12-62,0 0-1,0 1 1,0-1-1,0 0 1,0 0-1,0 0 1,0 0-1,0 0 1,-1 0-1,1 0 1,0 0-1,0 1 0,-1-1 1,1 0-1,-1 0 1,1 0-1,0 1 1,-1-1-1,0 0 1,1 0-1,-1 1 1,1-1-1,-1 0 1,0 1-1,0-1 1,-1 0-33,0 1 0,0 0 0,1-1 1,-1 1-1,0 0 0,0 0 0,0 0 0,0 1 1,1-1-1,-1 0 0,0 1 0,0-1 1,-2 2-1,-1 0-72,0 0 0,0 0 0,1 1 1,-1-1-1,1 1 0,0 1 0,-1-1 0,1 0 0,1 1 1,-1 0-1,0 0 0,1 0 0,0 0 0,0 1 0,0-1 1,1 1-1,-1 0 0,1 0 0,-2 5 0,1 1 163,-1 1 0,1-1 0,1 1 0,0 0 0,1-1-1,0 1 1,1 20 0,1-28-163,-1-1 0,1 0-1,0 0 1,0 0 0,0 0 0,0 0-1,0 0 1,1 0 0,-1 0-1,1 0 1,0 0 0,0-1 0,0 1-1,0-1 1,1 1 0,-1-1 0,0 0-1,1 0 1,0 0 0,-1 0-1,1-1 1,0 1 0,0-1 0,0 0-1,0 1 1,0-1 0,0 0 0,5 0-1,10 3-290,-1-2-1,1 0 0,35 0 0,-48-2 145,1 0-376,0 0 1,0 0-1,0 0 1,0-1-1,0 0 1,-1 0-1,1 0 0,0-1 1,0 0-1,-1 0 1,1 0-1,-1-1 1,10-6-1,17-23-7746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3.9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0 14535,'0'0'9652,"-51"146"-8323,51-112-545,0 8-512,0-8-224,15-6-48,11-14-928,10 0-1729,5-14-2834,10 0-2289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08.11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6707,'0'0'12128,"0"14"-3582,2-6-8328,18 27 203,-13-25-545,0 1 0,9 22-1,-12-23-997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4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12726,'0'0'9124,"103"132"-7491,-73-97-337,1 6-415,-5-6-641,-6-8-240,-4-6-96,-6-7-1969,-5-14-2145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4.4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359 1 13702,'0'0'12694,"-169"97"-10773,113-55-833,4-1-799,11-13-289,16-7-144,9-8-1105,32-13-13286,30-27 5395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4.7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 1 7828,'0'0'16687,"26"20"-14675,82 65-692,-98-77-1199,-1 0-1,-1 0 0,0 1 1,0 1-1,-1-1 0,0 1 1,0 0-1,-1 1 1,0-1-1,-1 1 0,-1 1 1,6 18-1,-5-5 13,-1 0 1,-2-1 0,0 1-1,-2 28 1,-1-28-19,1-11-67,0-1 0,-2 1 0,1-1 1,-2 0-1,0 1 0,0-1 0,-2 0 0,1-1 0,-10 18 0,2-9 47,-2-1 0,0 0 0,-1 0-1,-22 20 1,19-21 49,0-1 0,-33 25-1,44-38-191,1-1 0,-2 1-1,1-1 1,0-1 0,-1 1-1,0-1 1,1-1 0,-1 1-1,0-1 1,-1-1 0,1 1-1,-10-1 1,17-2-282,1 0 0,-1 0-1,0 0 1,0 0 0,1-1 0,-1 1 0,1 0 0,-1-1 0,1 1-1,0 0 1,0-1 0,-1 1 0,1 0 0,0-1 0,0 1-1,0 0 1,0-1 0,1 1 0,-1 0 0,1-3 0,-1-5-2131,0-29-6164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9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3554,'0'0'23034,"102"0"-22346,-76 0-351,0 0-241,-6 0-48,-4 0-48,-6 0-160,-5 0-1057,5 0-1472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9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4434,'0'0'13670,"0"19"-11178,-1 8-1774,0 12 1061,4 48 1,6-53-460,-9-33-1274,1-1-193,-1 0 0,0 0 0,0 0 0,1 0 0,-1 0 0,0 0 0,1-1-1,-1 1 1,0 0 0,0 0 0,0 0 0,1-1 0,-1 1 0,0 0 0,0 0 0,1 0 0,-1-1 0,0 1 0,0 0 0,0-1 0,0 1 0,0 0 0,0 0 0,1-1 0,-1 1 0,0 0 0,0-1 0,0 1 0,0 0 0,0-1 0,0 1 0,0 0 0,0 0 0,0-1 0,0 1 0,-1-1 0,6-39-10327,-4 13 453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9.6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1281,'0'0'17677,"16"10"-15772,0 1-1258,-7-6-301,0 0 1,0 1 0,-1 0-1,0 0 1,0 1 0,-1 0 0,0 1-1,0 0 1,7 11 0,-2 0 362,-1 0 0,-1 1 1,0 0-1,-2 1 0,0 0 1,7 34-1,-8-18-301,-2 1 0,-1-1 0,-1 42 0,-4-65-356,-1 0 0,0 0 0,0 0 0,-1-1 0,-1 1 0,-1-1 0,0 0 0,0 0 0,-1 0 0,-9 12 0,-4 6 106,-2-1 0,-42 46 0,11-22-11,47-52-238,4-2-405,1-22-9055,0 3 1425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51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4802,'0'0'15583,"5"6"-14502,-1-1-850,-1 0 0,1 0 0,-1 0 1,-1 1-1,1 0 0,-1-1 0,0 1 0,0 0 0,-1 0 1,1 0-1,0 11 0,0 14 974,-2 37-1,-1-28-635,-7 120 1087,1 39-2016,12-279-5885,-5 12 1099,0-13-2757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51.6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11253,'0'0'8516,"25"0"-7073,86 2-370,-101-2-951,-1 1 1,1 0 0,-1 0-1,0 1 1,0 0-1,0 0 1,0 1-1,0 1 1,0-1 0,-1 2-1,1-1 1,-1 1-1,0 0 1,-1 1-1,1-1 1,-1 2 0,11 11-1,-16-15 13,0 0 0,0 1 1,-1-1-1,1 1 0,-1 0 0,0-1 0,0 1 0,0 0 0,0 0 0,0 0 1,-1 0-1,0 0 0,0 0 0,0-1 0,0 1 0,-1 0 0,1 0 0,-1 0 1,0 0-1,0 0 0,0-1 0,-1 1 0,0 0 0,1-1 0,-1 0 0,0 1 1,-1-1-1,-2 4 0,-6 7 142,0 0 1,-1-1 0,-1-1-1,-23 19 1,13-15-141,-31 18 1,2-2-272,50-28-710,10 0 457,20 1 282,-19-3 56,71 5 49,-63-6 6,0-1 1,-1 2-1,1 0 1,-1 1 0,0 1-1,31 11 1,-45-14-13,0 1 0,0-1 0,0 1 0,0-1 0,0 1 0,0-1 0,0 1 0,-1 0 0,1 0 0,0 0 0,-1 0 0,0 0 0,0 0 0,1 1 0,-1-1 0,0 0 0,-1 0 0,1 1 0,0-1 0,-1 1 0,1-1 0,-1 1 0,0-1 0,0 1 0,0-1 0,0 1 0,-1 2 0,1 0 81,-1 0 0,0 0 0,0 0-1,-1-1 1,0 1 0,1-1 0,-2 1 0,1-1 0,0 1 0,-1-1 0,0 0 0,-5 6-1,-3 0 51,0 0 0,-1-1 0,0-1 0,-1 0 0,1 0-1,-1-1 1,-1-1 0,1 0 0,-1-1 0,-18 4-1,18-6-1557,1 0-1,-1-1 0,-22 0 0,36-16-13348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51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0 8244,'0'0'15591,"-11"173"-13222,1-83-704,0-7-401,-1-6-527,6-15-593,5-27-144,0-15 0,0-13-192,0-28-19866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52.2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234 0 10549,'0'0'13803,"-27"25"-12300,-84 80-263,99-94-1025,0 1 0,1 0 0,1 1 0,0 1 0,0-1 0,2 1 0,-10 21 0,17-35-211,1 1-16,0 0 0,-1-1 1,1 1-1,-1-1 1,1 1-1,0 0 1,-1-1-1,1 1 1,0 0-1,0 0 0,0-1 1,-1 1-1,1 0 1,0 0-1,0-1 1,0 1-1,0 0 1,0 0-1,0-1 0,1 1 1,-1 0-1,0 0 1,0-1-1,0 1 1,1 0-1,-1-1 1,0 1-1,2 1 1,-1-2-15,0 1 0,0-1 0,0 1 0,0-1 0,0 1 0,0-1 0,1 0 0,-1 0 0,0 0 0,0 1 0,0-1 0,1 0 0,-1-1 0,0 1 0,2 0 0,5-2-100,-1 0 1,0 0-1,0 0 0,0-1 1,8-4-1,-2-2-146,1-1 0,-1 0 0,21-22 1,9-7-576,-32 33 998,-10 12 35,-1-5-105,5 30 1236,-1-7-249,1 0-1,10 31 1,-14-53-1041,8-31-12390,-8 3 4145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08.4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1 4210,'0'0'10154,"0"7"-8271,-5 90 3373,1-53-3927,3-37-1781,1-16-1046,-1 2-3243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52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10885,'0'0'14150,"113"7"-12533,-61-7-432,-6 0-1025,-10 0-160,-11 0-1089,6 0-2112,-10-14-1970,-11-6-3152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52.6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7475,'0'0'16024,"-31"153"-13463,26-105-768,0 8-593,5-22-575,0-6-545,5-7-80,0-14-80,10-7-833,6 0-1488,-1-7-1825,6-21-1569,0-7-3505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52.8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8516,'0'0'17624,"77"13"-17144,-41-13-384,5 0-96,-5 0-1376,0 0-1009,-11 0-1329,-9 0-1905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53.0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0 8036,'0'0'4508,"-6"21"68,1-8-3886,-8 26 1920,-14 75-1,21-60 199,2 90-1,4-123-2446,0-18-335,0 0 0,0 0-1,0 0 1,1-1 0,-1 1-1,1 0 1,0 0 0,-1 0-1,2 0 1,-1 0 0,0-1-1,0 1 1,1-1 0,-1 1-1,1-1 1,0 1 0,0-1 0,0 0-1,0 0 1,0 0 0,1 0-1,-1 0 1,0 0 0,1-1-1,0 1 1,-1-1 0,1 0-1,0 0 1,-1 0 0,5 1-1,-2-1-31,-1 0-1,1-1 0,-1 1 0,1-1 0,0 0 1,-1 0-1,1-1 0,-1 1 0,1-1 0,-1 0 1,1 0-1,-1-1 0,1 1 0,-1-1 0,0 0 1,0 0-1,0-1 0,7-5 0,-1-1-511,0 0 0,0-1 0,-2 0 0,1-1 0,9-16 0,13-33-6405,-10 5-3754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19.8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17 4002,'0'0'20991,"-3"-14"-15541,31 14-5110,-17-1-142,0 0 0,0 1 1,0 0-1,-1 1 1,1 0-1,0 1 1,0 0-1,-1 1 1,13 4-1,-15-4-198,0-1 0,1 0 0,-1-1 0,1 1 0,-1-2 0,1 1 0,0-1 0,16-3 0,4 2 0,134 1 0,-157-1 0,-6 1 0,0 0 0,0-1 0,0 1 0,1 0 0,-1-1 0,0 1 0,0 0 0,0-1 0,1 1 0,-1 0 0,0-1 0,0 1 0,0 0 0,0-1 0,0 1 0,0 0 0,0-1 0,0 1 0,0 0 0,0-1 0,0 1 0,0 0 0,0-1 0,0 1 0,0 0 0,0-1 0,-1 1 0,1 0 0,0-1 0,0 1 0,0 0 0,0-1 0,-1 1 0,1 0 0,0-1 0,0 1 0,-1 0 0,1 0 0,0 0 0,0-1 0,-1 1 0,1 0 0,0 0 0,-1 0 0,1-1 0,0 1 0,-1 0 0,1 0 0,0 0 0,-1 0 0,1 0 0,0 0 0,-1 0 0,1 0 0,0 0 0,-1 0 0,-8-4 0,5 2 0,0 2-75,3 0-685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4.2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247 505 1217,'0'0'22364,"-6"-15"-20611,-20-46-256,25 59-1387,0-1 1,-1 1-1,1 0 0,0 1 1,-1-1-1,1 0 0,-1 0 0,1 0 1,-1 1-1,0-1 0,0 1 1,0 0-1,0-1 0,0 1 1,0 0-1,0 0 0,0 0 1,-1 0-1,1 1 0,0-1 1,-4 0-1,-2-1 352,4 2-414,0-1 1,0 1-1,0 0 0,0 0 0,0 0 0,0 0 0,0 1 0,0-1 0,0 1 0,0 0 1,0 1-1,0-1 0,1 0 0,-1 1 0,0 0 0,1 0 0,0 0 0,-1 1 1,1-1-1,0 1 0,0-1 0,0 1 0,0 0 0,1 0 0,-1 1 0,-2 4 0,-4 6-20,0 0 0,1 1-1,0 0 1,1 0-1,-5 17 1,9-22-3,0-1 0,1 1 0,0 0 0,1 0-1,0 16 1,2-25-34,0 0 1,0 0-1,-1-1 0,1 1 0,0 0 0,0-1 0,1 1 0,-1-1 0,0 1 0,0-1 1,0 0-1,0 1 0,0-1 0,0 0 0,1 0 0,1 0 0,-3 0 0,10 2 18,0-1 0,-1 0 0,1 0 0,0-1-1,-1-1 1,18-2 0,-22 2 4,0-1-1,0 1 1,0-1 0,0 0 0,0-1-1,0 1 1,-1-1 0,1 0 0,-1 0-1,0 0 1,1-1 0,-2 0 0,8-7-1,22-33-72,-3 0 0,-1-2-1,43-97 1,38-162-995,-108 303 2323,-2 11-988,-4 18-300,-6 10 119,-28 65 0,22-65 26,-18 68 1,31-94-194,-9 36-406,2 0 0,3 1 0,-3 61 0,14-108-1650,-1-1 1682,0-1-1,-1 0 0,1 0 1,0 0-1,-1 0 0,1 0 1,-1 0-1,1-1 0,-1 1 1,1-1-1,-1 0 0,0 1 1,0-1-1,0 0 0,0 0 0,0-1 1,-1 1-1,1 0 0,2-4 1,-3 4 190,33-38-6420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4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4466,'0'0'15639,"103"0"-15639,-67 0-1040,-11 7-4115,-4 14-3873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4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1 10757,'0'0'10293,"-57"125"-9365,52-105-768,5 1-160,-10 0-1489,10 0-3665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4.8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84 7251,'0'0'9290,"2"25"-6003,1 10-2470,3 102 1661,0-99-1682,-6-37-797,0 0 1,0-1 0,0 1-1,0 0 1,0-1 0,0 1-1,0-1 1,1 1 0,-1 0-1,0-1 1,1 1-1,-1-1 1,0 1 0,1-1-1,-1 1 1,0-1 0,1 1-1,-1-1 1,1 1 0,-1-1-1,1 1 1,-1-1 0,1 0-1,-1 1 1,1-1 0,0 0-1,-1 0 1,1 1-1,-1-1 1,1 0 0,0 0-1,-1 0 1,1 0 0,0 0-1,-1 0 1,1 0 0,0 0-1,-1 0 1,1 0 0,-1 0-1,1 0 1,0 0 0,-1-1-1,1 1 1,0 0-1,-1 0 1,1-1 0,-1 1-1,1 0 1,-1-1 0,1 1-1,-1-1 1,1 1 0,-1 0-1,1-2 1,9-9-51,-1-1-1,0 0 1,-1 0 0,0-1-1,11-26 1,9-14-169,-3 10-201,-8 15-1395,0 0 0,22-25-1,-21 38-3377,-6 7-4328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5.1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1 258 5699,'0'0'7523,"26"-25"-5375,86-77-572,-101 91-1171,0 1 0,0-1 0,16-24 0,-25 32 159,0-1-1,-1 0 0,1 0 0,-1 0 0,0-1 0,0 1 0,0 0 0,0 0 0,-1-1 0,1 1 0,-2-7 1,1 11-516,0 0-1,1 0 1,-1-1 0,0 1 0,0 0 0,0 0 0,0-1 0,0 1 0,0 0 0,0-1 0,-1 1 0,1 0 0,0 0 0,0-1 0,0 1 0,0 0 0,0 0 0,0 0 0,0-1 0,0 1-1,-1 0 1,1 0 0,0 0 0,0-1 0,0 1 0,0 0 0,-1 0 0,1 0 0,0 0 0,0-1 0,-1 1 0,1 0 0,0 0 0,0 0 0,-1 0 0,1 0 0,0 0 0,0 0-1,-1 0 1,1 0 0,0 0 0,0 0 0,-1 0 0,1 0 0,-15 7 430,-10 15-582,17-12 200,0 1 0,1 0-1,0 0 1,0 1 0,1 0-1,1 0 1,0 0 0,1 0-1,0 1 1,1 0 0,0 0-1,1 0 1,-1 17 0,3-28-82,0 0 0,1 0 0,-1 0 1,0-1-1,1 1 0,-1 0 0,1 0 0,-1 0 1,1 0-1,0-1 0,0 1 0,0 0 0,0-1 1,0 1-1,0-1 0,0 1 0,0-1 0,1 1 1,-1-1-1,1 0 0,-1 0 0,1 1 0,-1-1 1,1 0-1,0-1 0,-1 1 0,1 0 0,0 0 1,0-1-1,3 1 0,6 2-68,0-2 1,-1 0-1,1 0 0,15-1 1,-12 0-69,-3-1-299,1 0 0,-1 0 0,0-1 0,0-1 0,0 0 0,-1 0 0,1-1-1,15-8 1,-8 3-2085,-1-2-1,0 0 0,28-24 0,-6-1-6310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07.7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7059,'0'0'11568,"0"22"-9932,0 86 1021,0-107-2596,1-1-29,3 0-29,-3 0-56,9 28-13282,-10-14 8939,0 0-548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5.4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 0 6435,'0'0'13812,"-5"26"-12425,3-16-1180,-47 183 3268,31-142-2660,5-18-284,2 1 0,-13 67 1,26-99-415,5-7-1,14-18 125,24-33 392,51-66-276,-26 46-3980,-65 71 2389,0 0 1,0 0-1,-1 0 0,0 0 0,7-11 0,-5 0-5132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5.6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2385,'0'0'20698,"0"131"-20170,0-110-480,10-7-48,1 0-945,4-7-2048,-5-7-2802,11 0-5474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5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8788,'0'0'11621,"149"-7"-9524,-88 0-896,6 7-641,-16-6-560,-15 6-32,-10 0-624,-16 0-2402,-5-7-3200,-5-7-3603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6.0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0 1056,'0'0'17737,"-92"153"-14744,92-112-496,0 1-800,0-14-593,25-1-207,6-13-417,0 0-128,5-7-240,0-7-96,-11 0-32,1 0-48,-5 0-800,4-28-1361,1-6-1777,-6-15-3762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7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1 5042,'0'0'10205,"-5"25"-7876,-4 25-556,-2 0 1,-27 74-1,5-44-552,-35 95 620,61-150-1754,0 0 0,1 0-1,2 1 1,0 0 0,1 26 0,3-51-99,-1 0-1,1 0 1,0 0 0,1 0 0,-1 0-1,0 0 1,0 0 0,0 0 0,0 0-1,1-1 1,-1 1 0,0 0 0,1 0 0,-1 0-1,1 0 1,-1-1 0,1 1 0,-1 0-1,1 0 1,0-1 0,-1 1 0,1-1-1,0 1 1,-1 0 0,1-1 0,0 1 0,0-1-1,0 1 1,-1-1 0,1 0 0,0 1-1,0-1 1,0 0 0,0 0 0,1 1-1,2-1-105,0 0-1,0-1 0,0 1 0,-1-1 0,1 1 0,0-1 0,0 0 1,4-2-1,6-5-342,1-1-1,-1 0 1,-1 0 0,0-2 0,0 1 0,-1-2-1,17-20 1,9-6-542,-24 24 610,27-24-523,-38 36 898,0 0 0,0 0 1,0 0-1,0 0 0,1 0 1,-1 1-1,0 0 0,1-1 0,-1 1 1,1 1-1,0-1 0,4 0 1,-7 5 729,-1 8-45,-1-3 373,1 1 0,0-1 0,1 0 0,0 0 0,2 10 0,-3-19-1014,0 0 0,0 0 0,0 0 0,0 0 0,0 1-1,0-1 1,0 0 0,0 0 0,1 0 0,-1 0 0,0 0 0,0 1 0,0-1 0,0 0 0,0 0 0,0 0-1,0 0 1,0 0 0,0 1 0,1-1 0,-1 0 0,0 0 0,0 0 0,0 0 0,0 0 0,0 0-1,1 0 1,-1 0 0,0 0 0,0 0 0,0 0 0,0 0 0,1 0 0,-1 1 0,0-1 0,0 0-1,0 0 1,0 0 0,1-1 0,-1 1 0,0 0 0,0 0 0,0 0 0,0 0 0,1 0 0,-1 0 0,0 0-1,0 0 1,0 0 0,0 0 0,0 0 0,1 0 0,-1-1 0,0 1 0,0 0 0,0 0 0,0 0 0,5-8 184,4-13-15,-7 19-151,-1 0-1,0 0 1,0 0-1,0-1 1,0 1-1,0 0 1,0-1-1,0 1 0,-1-1 1,1 1-1,-1-1 1,0 1-1,0-1 1,0 1-1,0-3 1,-26-1-79,-4-1-918,26 7 505,0-1 0,0 1 0,0-1 0,0 0 1,0-1-1,-8-3 0,10 4-62,0 0-1,0-1 1,0 0 0,1 1 0,-1-1-1,0 0 1,1 0 0,-1 1 0,-1-5-1,-4-14-5969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7.9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0 7411,'0'0'13927,"-31"84"-13927,31-71-1969,0-6-2497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8.0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6275,'144'0'5811,"-144"7"-337,-5 21-2353,-16 0-928,11-7-1040,0 6-1041,5-6-112,0 0-2241,-1 0-2657,6-8-2882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8.4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285 1 7155,'0'0'15365,"-23"9"-13690,-75 33-578,86-37-912,1 1 1,1 0 0,-1 1 0,1 0-1,0 0 1,-16 17 0,10-8 56,15-15-250,-1 0 1,1 1 0,0-1 0,0 0 0,1 1-1,-1-1 1,0 0 0,0 1 0,1-1 0,-1 1-1,1-1 1,-1 1 0,1 0 0,-1-1 0,1 1-1,0-1 1,0 1 0,0 0 0,0-1 0,0 1-1,0-1 1,1 1 0,-1 0 0,0-1 0,1 1-1,-1-1 1,1 1 0,0-1 0,-1 1 0,1-1-1,0 0 1,2 3 0,1 2-54,1 1 0,0-1 1,0 0-1,12 9 0,8 4 7,-15-12-75,-1 0-1,1 1 1,9 10 0,-17-16 118,0 0 1,-1 0-1,1 0 1,0 1 0,-1-1-1,0 0 1,0 1 0,1-1-1,-1 1 1,-1-1-1,1 1 1,0-1 0,-1 1-1,1 0 1,-1-1 0,0 1-1,0 0 1,0 0-1,0 3 1,-1-4 56,0 0 1,0 0-1,0 0 1,0-1-1,0 1 1,0 0-1,0-1 0,0 1 1,-1-1-1,1 1 1,-1-1-1,1 0 1,-1 0-1,1 1 0,-1-1 1,-2 1-1,-31 15 628,27-13-582,-5 2-226,0 0-1,-1-1 1,0 0-1,0-1 1,0 0-1,-19 1 1,33-22-8478,13-14-355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8.6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180 0 9989,'0'0'9108,"-138"132"-6739,112-98-256,11-13-1233,15-7-832,0-7-48,25-7-304,27 0-176,9-21-1089,16-27-864,5-8-3618,-5-13-4594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9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284 0 7716,'0'0'4506,"-17"23"245,-1 3-3542,-91 134 3812,95-138-4288,-12 17 55,2 1 0,2 1-1,-23 57 1,43-92-981,0 0 0,1-1 0,0 1 1,0 0-1,0 0 0,1 0 0,-1 0 0,2 0 0,0 11 0,0-17 72,-1 1-1,1 0 0,-1 0 1,1-1-1,-1 1 0,1-1 1,0 1-1,-1-1 0,1 1 1,0-1-1,0 1 1,-1-1-1,1 1 0,0-1 1,0 0-1,0 1 0,0-1 1,-1 0-1,1 0 0,0 0 1,0 0-1,0 0 0,0 0 1,0 0-1,-1 0 1,1 0-1,0 0 0,0 0 1,0 0-1,0-1 0,1 0 1,30-9-1453,-14 0 900,1-1 0,17-15 0,-22 15 500,0 1-1,1 1 0,0 0 1,24-10-1,-33 16 279,1 1 1,0 0-1,-1 0 0,1 0 0,0 0 1,0 1-1,0 0 0,0 1 1,1 0-1,7 0 0,-14 1-7,-1-1 1,1 0-1,0 1 0,0-1 0,0 1 0,0 0 0,0-1 0,0 1 1,0-1-1,-1 1 0,1 0 0,0 0 0,-1 0 0,1-1 0,0 1 1,-1 0-1,1 0 0,-1 0 0,1 0 0,-1 0 0,0 0 1,1 0-1,-1 0 0,0 0 0,0 0 0,0 0 0,0 2 0,0 35 1665,0-23-865,0 4-35,1-11-530,-1 0 1,0 1-1,0-1 1,-1 0-1,0 0 0,-1 0 1,1 0-1,-2 0 0,-5 15 1,4-16-222,3-6-100,0 1-1,1-1 0,-1 0 0,0 1 1,1-1-1,-1 1 0,1-1 1,-1 1-1,1-1 0,0 1 0,-1-1 1,1 3-1,0-3-106,4-2-190,0 1 0,-1-1 0,1 0 0,-1-1 0,1 1-1,-1-1 1,1 1 0,-1-1 0,0 0 0,4-3 0,9-5-531,32-11-61,-33 15 848,0 0 1,0-1 0,-1 0-1,0-1 1,0-1 0,13-11-1,-23 15 263,0 0 0,0-1 0,0 1 0,-1-1 0,1 0 0,-1 0 0,-1 0 0,1 0 0,-1 0 0,0-1 0,-1 1 0,0-1 0,0 1 0,0-1 0,-1 0 0,1 1 0,-2-1 0,1 0 0,-1 1 0,-1-7 0,1 12-179,0 0-1,1 0 1,-1 0 0,0 1-1,0-1 1,1 0-1,-1 1 1,0-1 0,0 1-1,0-1 1,0 1-1,0-1 1,0 1-1,0 0 1,0-1 0,0 1-1,0 0 1,0 0-1,0 0 1,0 0 0,0 0-1,-1 0 1,1 0-1,0 0 1,-1 0 0,-27 4 257,24-3-291,1 1 0,-1 0-1,1 0 1,0 0 0,0 1 0,0 0 0,0-1-1,0 1 1,0 0 0,1 1 0,-1-1 0,1 1-1,-5 6 1,6-7-27,0 0 0,0 0 0,0 0 0,1 0 0,-1 1 0,1-1 0,-1 0 0,1 1 0,0-1 0,1 1 0,-1-1 0,1 1 0,-1 0 0,1-1 0,0 1 0,0 0 0,1-1 0,0 6 0,0-7-3,0 0 0,-1 0 0,1-1 0,1 1 0,-1 0-1,0-1 1,0 1 0,0-1 0,1 0 0,-1 1 0,1-1 0,-1 0 0,1 0 0,0 0-1,3 2 1,31 11-70,-25-10 85,-2-1-64,0 0 1,0-1-1,0 0 1,1-1-1,-1 0 1,1 0-1,-1-1 1,0 0-1,1 0 1,-1-1-1,1-1 1,-1 1 0,0-2-1,0 1 1,0-1-1,15-7 1,3-5-778,-1-1 0,-1-1 1,42-37-1,-51 41 378,-4 3 86,1 0 0,0 1 0,19-10 0,-32 18 367,1 1 0,-1 0 0,1-1 0,-1 1 0,1 0 0,-1-1 0,1 1 0,-1 0 0,1-1 0,-1 1 0,1 0 0,0 0 0,-1 0 0,1 0 0,-1-1 0,1 1 0,0 0 0,-1 0 0,1 0 0,0 0 0,-1 1 0,1-1 0,-1 0 0,1 0 0,0 0 0,-1 0 0,1 1 0,0-1 0,-1 10 122,0-8-79,0 138 5047,0-139-5069,0 0-1,0 0 0,0 0 0,0 0 0,0 0 0,0 0 0,0 0 0,1 0 0,-1 0 0,0 0 0,1 0 0,-1-1 0,0 1 0,1 0 0,-1 0 0,1 0 1,0 0-1,-1-1 0,1 1 0,0 0 0,-1 0 0,1-1 0,0 1 0,0-1 0,-1 1 0,3 0 0,-2-1-25,1 1 1,-1-1-1,1 0 0,-1 0 0,1 0 0,-1 0 1,1 0-1,-1 0 0,1 0 0,-1 0 0,1-1 1,-1 1-1,1-1 0,-1 1 0,1-1 0,-1 0 1,1 1-1,-1-1 0,1-1 0,21-14-94,27-25 0,6-5-448,-52 43 471,1-1-59,1-1 0,-1 1-1,1 1 1,0-1 0,-1 1-1,2 0 1,-1 0 0,0 1 0,0 0-1,1 0 1,-1 0 0,1 1-1,0 0 1,9-1 0,-15 3 147,0-1 0,0 1 0,0-1 0,0 1 0,-1 0 0,1-1 0,0 1 0,0 0 0,0-1 0,-1 1 0,1 0 0,0 0 0,-1 0 0,1 0 0,-1-1 0,1 1 0,-1 0 0,1 0 0,-1 0 0,0 0 0,1 0 0,-1 0 0,0 0 0,0 1 0,0-1-1,0 0 1,0 0 0,0 0 0,0 1 0,1 43 1386,-2-35-749,1-8-584,0-1-1,0 0 1,0 0-1,0 0 1,0 0-1,0 0 1,0 0 0,0 0-1,1 0 1,-1 0-1,0 0 1,1 1-1,-1-1 1,1 0-1,-1-1 1,1 1-1,-1 0 1,1 0-1,0 0 1,-1 0 0,1 0-1,0 0 1,0-1-1,0 1 1,-1 0-1,2 0 1,2 0-137,-1 0 0,0-1 1,0 1-1,0-1 0,0 0 1,0 0-1,7 0 0,4-1-1088,-6 1 127,24 3-6074,-12 8-2930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07.3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1 2305,'-4'5'26353,"3"-1"-26931,1 110 2154,5-112-1708,4 0-6515,-8 33-5195,-1-25 10214,0 12-4610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9.5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47 111 13078,'0'0'16552,"-46"-111"-25869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32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13 6323,'0'0'20108,"-8"0"-16184,126 0-2032,-38 0-4072,-80 0 1977,1 0-1,-1 0 1,0 0-1,1 0 1,-1 0-1,0 0 1,0-1-1,1 1 1,-1 0-1,0 0 1,0 0-1,1 0 1,-1-1-1,0 1 1,0 0-1,0 0 1,1-1-1,-1 1 1,0 0-1,0 0 1,0-1-1,0 1 1,1 0 0,-1 0-1,0-1 1,0 1-1,0 0 1,0-1-1,0 1 1,0 0-1,0 0 1,0-1-1,0 1 1,0 0-1,0-1 1,0 1-1,0 0 1,0-1-1,0 1 1,0 0-1,-1-1 1,1-1-3088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32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0 176,'30'130'8620,"-22"-79"-137,-8-20-4105,0-26-3864,0 0 0,0 0-1,1 0 1,-1 0 0,1 0 0,0-1 0,0 1 0,3 7-1,2 9 573,-7-20-1108,1-1 0,1 0 0,-1 1 0,0-1 0,0 0-1,0 1 1,0-1 0,0 0 0,0 1 0,0-1 0,0 0 0,0 0 0,1 1-1,-1-1 1,0 0 0,0 1 0,0-1 0,1 0 0,-1 0 0,0 0 0,0 1-1,1-1 1,-1 0 0,0 0 0,0 0 0,1 1 0,-1-1 0,0 0-1,1 0 1,-1 0 0,0 0 0,1 0 0,-1 0 0,0 0 0,1 0 0,-1 0-1,0 0 1,1 0 0,-1 0 0,0 0 0,1 0 0,-1 0 0,8-4-5128,0-14 620,2-2-2554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32.6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11349,'0'0'11830,"93"0"-11558,-68 0-272,1 0-609,-6 0-1488,-4 0-2881,-6 0-3121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32.8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6531,'0'0'17544,"-6"125"-15831,6-91-385,0-6-591,0-14-465,0 0-272,11-35-8388,-1-14 2193,5-6-2609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33.3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0 9925,'0'0'16220,"13"2"-14779,-13-2-1433,7 1 153,0 1-1,0-1 0,0 1 1,-1 0-1,1 0 1,-1 1-1,0 0 1,1 0-1,-1 1 1,0 0-1,-1 0 0,1 0 1,7 8-1,-5-5 1,0 2 0,0 0 0,-1 0-1,0 0 1,-1 0 0,0 1 0,0 0-1,-1 1 1,-1-1 0,1 1-1,-2 0 1,1 0 0,-2 0 0,1 1-1,0 20 1,-2-22-133,1 31 99,-4 58 0,1-85-119,-1-1 0,-1 0 0,0 1 0,-1-1 0,0 0 1,-1-1-1,0 1 0,-10 16 0,-148 205-8,137-199 0,20-33-1894,-1-5-3377,-5-3-9350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41.2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7780,'0'0'19947,"3"14"-18458,21 172 1032,-24-184-2507,0 5 1,0-1 1,1 0 0,0 0-1,0 0 1,0 0 0,1 0 0,0 0-1,4 11 1,-5-17-18,0 1 0,-1-1 0,1 1 0,-1-1 1,1 0-1,0 1 0,0-1 0,-1 0 0,1 1 0,0-1 0,-1 0 1,1 0-1,0 1 0,0-1 0,0 0 0,-1 0 0,1 0 0,0 0 0,0 0 1,-1 0-1,1-1 0,0 1 0,0 0 0,-1 0 0,1 0 0,0-1 1,0 1-1,-1 0 0,1-1 0,0 1 0,-1-1 0,1 1 0,0-1 0,-1 1 1,1-1-1,20-18-64,112-130-65,-131 147 117,1 0 1,-1-1-1,1 1 1,-1 0-1,1 1 1,0-1-1,-1 0 1,1 1-1,0 0 1,0 0-1,0 0 1,6-2-1,-7 3 2,-1 0 0,1 0 0,-1 0 0,1 0 0,-1 0 0,1 1 1,-1-1-1,1 0 0,-1 1 0,0-1 0,1 1 0,-1-1 0,0 1 0,1 0 0,-1 0 0,0-1 0,0 1 0,1 0 0,-1 0 1,0 0-1,0 0 0,0 0 0,0 1 0,0-1 0,-1 0 0,1 0 0,0 1 0,0-1 0,0 2 0,4 11 43,-1 0 0,0 0 0,2 17 0,-3-18 38,0 0 0,0 0 0,9 22 0,-11-35-65,-1 1 0,1-1 0,0 1 0,-1-1 0,1 0 0,0 1 0,0-1 0,-1 0 0,1 1-1,0-1 1,0 0 0,0 0 0,-1 0 0,1 0 0,0 0 0,0 0 0,0 0 0,-1 0 0,1 0 0,0 0-1,0 0 1,0 0 0,-1-1 0,1 1 0,1-1 0,-2 1 1,4-2 4,0-1 1,0 0-1,0 0 1,0 0-1,-1 0 0,1-1 1,-1 1-1,3-5 0,-3 4-6,0 0-1,1 0 0,0 0 0,0 0 0,0 1 1,0-1-1,0 1 0,6-3 0,-7 5-11,-1-1 1,0 1-1,0 0 0,1 0 0,-1 0 0,1 0 1,-1 1-1,1-1 0,-1 1 0,1-1 0,-1 1 1,1 0-1,-1 0 0,1 0 0,-1 1 0,1-1 1,-1 0-1,1 1 0,-1 0 0,1-1 0,-1 1 0,0 0 1,1 0-1,-1 0 0,0 1 0,0-1 0,0 1 1,0-1-1,0 1 0,0-1 0,0 1 0,0 0 1,-1 0-1,1 0 0,-1 0 0,1 0 0,-1 1 1,0-1-1,2 4 0,5 17 183,-1 1 0,-1-1 0,4 32 0,-5-24-144,-4-30-107,-1-1 1,0 1 0,0 0-1,0 0 1,0 0 0,0 0-1,1 0 1,-1-1 0,0 1-1,1 0 1,-1 0 0,1 0-1,-1-1 1,1 1 0,-1 0-1,1-1 1,1 2 0,-2-2-284,1 0 1,-1 0-1,1 0 0,0 0 1,-1 0-1,1 0 0,0 0 1,-1-1-1,1 1 0,-1 0 1,1 0-1,0-1 1,-1 1-1,1 0 0,-1 0 1,1-1-1,-1 1 0,1-1 1,-1 1-1,1-1 0,-1 1 1,1 0-1,-1-1 1,1 0-1,13-12-7252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41.3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8932,'0'0'18953,"5"138"-17769,-5-103-575,0-7-417,0-14-192,0-1-272,0-26-11350,0-29 1874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41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49 12182,'0'0'12917,"149"-28"-12452,-113 21-465,-6 0-48,-4 1-1553,0 6-2337,-11 0-2881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41.7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5651,'0'0'17416,"154"6"-16008,-103-6-1088,-5 0-320,0 0-48,-4 0-1184,-12 0-2210,-14 0-1760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0.3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28 4722,'0'0'15855,"21"0"-12378,64 0 137,-28 0-10219,-51-10 686,-4 6 4285,12-10-4160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41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5523,'0'0'17938,"-3"28"-16574,-7 90 162,7-77-792,1-28-425,1 1 1,1 0-1,0 0 0,1 0 1,3 21-1,-3-33-299,0 0 0,-1 0-1,1 1 1,0-1-1,0 0 1,0 0 0,1 0-1,-1 0 1,1 0 0,-1-1-1,1 1 1,-1 0-1,1-1 1,0 1 0,0-1-1,0 1 1,0-1 0,0 0-1,0 0 1,0 0-1,0 0 1,0 0 0,4 1-1,-4-2-25,0 1-1,0-1 1,0 0-1,0 0 0,0 1 1,0-1-1,0-1 1,0 1-1,0 0 0,0 0 1,0-1-1,0 1 1,0-1-1,0 1 0,-1-1 1,1 0-1,0 0 1,0 0-1,-1 0 0,1 0 1,0 0-1,-1 0 1,1-1-1,-1 1 0,0-1 1,1 1-1,-1-1 1,0 1-1,1-3 0,27-59-2837,-16 18-3445,-7 10-2321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44.4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0 209 6403,'0'0'17816,"0"4"-13083,1-7-4688,-1-1 0,0 1 0,1 0 0,-1 0 1,1-1-1,0 1 0,0 0 0,1 0 0,-1 0 0,1 0 0,-1 0 1,1 0-1,0 0 0,0 1 0,0-1 0,0 1 0,1-1 1,-1 1-1,5-4 0,-2 1-25,10-10-9,10-11-26,2 0 1,31-22 0,-50 43 1,-6 4 13,-1 0 0,1 0 0,-1 0-1,0-1 1,1 1 0,-1 0 0,0-1 0,0 1-1,0 0 1,0-1 0,0 1 0,0-1 0,0 0-1,0 1 1,0-4 0,-2 27 536,2-6-320,-3 23 250,-3 0 0,-1 0 0,-21 73 0,16-73-566,1 0 0,2 1 1,-5 80-1,13-121-282,0 0 0,0 0 0,0 0 0,-1 0-1,1 0 1,0 0 0,-1 0 0,1 0 0,-1 1 0,1-1 0,-1 0 0,1 0 0,-1 0 0,0 0-1,1 1 1,-1-1 0,0 0 0,0 0 0,0 1 0,1-1 0,-1 1 0,0-1 0,-1 0 0,1 1-346,-9-7-8388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1.4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58 3794,'0'0'11501,"-2"-3"-9334,-1-8 10777,12 10-12768,-1 0 0,0-1 0,0 0 0,0 0 0,7-4 0,6-2 59,2 2-61,1 1-1,-1 1 1,44-3-1,77 8 158,-52 1-529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3.9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45 5090,'0'0'17270,"2"24"-15659,1 0-1068,3 21 864,-2 55-1,-5-74-785,0-19-512,1 0 1,-1-1-1,1 1 1,1 0-1,-1 0 1,1-1-1,0 1 0,1 0 1,-1-1-1,1 1 1,0-1-1,7 12 1,-8-17-97,1-1-1,0 1 1,0-1 0,0 1 0,-1-1 0,1 1 0,0-1-1,0 0 1,0 0 0,0 0 0,0 0 0,0 0 0,3-1-1,2 0 78,0 0-47,-1-1-1,0 0 0,0 0 1,0 0-1,0-1 1,-1 1-1,1-1 0,0-1 1,-1 1-1,0-1 1,0 0-1,8-9 1,3 0 54,176-166 133,-140 126-231,-40 42-27,4-4-259,22-29-1,-35 40-778,-13 17-6600,-12 13 121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4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1 305 5170,'0'0'8874,"27"-23"-6017,90-78-1053,-97 85-1358,-2 0 1,0-2 0,-1 0 0,-1-1 0,21-32 0,-36 49-340,1-1 163,0 1 0,0 0-1,-1-1 1,1 0 0,-1 1 0,0-1 0,0 0 0,0 0-1,0 0 1,0 1 0,-1-1 0,1-5 0,-2 8-158,0 0 1,0 0-1,1 0 1,-1 0-1,0 0 1,0 0 0,0 0-1,0 0 1,0 0-1,0 0 1,1 1-1,-1-1 1,0 0-1,0 1 1,0-1-1,1 0 1,-1 1-1,0-1 1,0 1-1,1-1 1,-2 2 0,-18 17 20,1 1 1,0 1 0,1 0-1,2 1 1,0 1 0,1 1-1,2 0 1,0 1 0,-12 36-1,22-52 54,0 0 0,1 1 1,0 0-1,1-1 0,0 1 0,1 18 0,0-27-179,0 0-1,0 0 1,1 0 0,-1 0-1,0 0 1,0 0 0,1 0-1,-1 0 1,1 0-1,-1 0 1,1 0 0,-1 0-1,1 0 1,0-1 0,0 1-1,-1 0 1,1 0 0,0-1-1,0 1 1,0-1-1,-1 1 1,1 0 0,0-1-1,0 0 1,0 1 0,0-1-1,0 0 1,2 1 0,33 4 78,-30-4-58,3-1-29,0 1 0,0-1 0,-1-1 0,1 0 0,0 0 0,-1-1 0,1 1 0,-1-2 0,1 0 0,14-7 0,-9 3-128,-1-2-1,-1 1 0,1-2 0,-1 0 0,13-14 1,5-9-414,-21 22 203,0 1-1,1 0 0,0 0 0,1 1 0,12-9 0,-22 18 327,0 0 1,0-1 0,0 1-1,-1 0 1,1-1-1,0 1 1,0 0-1,0 0 1,0 0 0,0-1-1,0 1 1,0 0-1,0 1 1,-1-1 0,1 0-1,0 0 1,0 0-1,0 0 1,0 1 0,0-1-1,0 0 1,-1 1-1,1-1 1,0 1 0,0-1-1,0 1 1,-1-1-1,1 1 1,0-1-1,-1 1 1,1 0 0,-1-1-1,1 1 1,0 0-1,-1 0 1,0-1 0,1 1-1,-1 0 1,1 0-1,-1 0 1,0 0 0,0-1-1,1 1 1,-1 0-1,0 0 1,0 1 0,3 9 228,-1 0 1,0 0-1,0 12 1,-1-11 147,0 11 287,-1-18-441,0 1 1,1-1-1,-1 1 1,1-1 0,2 8-1,-2-12-194,-1 0 0,1-1 1,-1 1-1,1 0 0,0-1 0,-1 1 0,1-1 0,0 1 0,-1-1 1,1 1-1,0-1 0,0 0 0,-1 1 0,1-1 0,0 0 0,0 0 1,0 1-1,-1-1 0,1 0 0,0 0 0,0 0 0,0 0 0,0 0 1,-1 0-1,1 0 0,0 0 0,0-1 0,0 1 0,0 0 0,-1 0 1,1-1-1,0 1 0,0-1 0,-1 1 0,1 0 0,0-1 0,0 0 1,31-19 259,-16 6-384,0-1 0,-1-1 0,-1-1 0,23-33 0,14-36-5581,-26 37-1654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4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0 6835,'0'0'6937,"-11"33"-3250,-66 208 1566,55-182-3340,13-41-1469,2 0 1,1 0-1,0 1 0,1 0 1,1 0-1,-3 34 0,7-51-302,1-2-111,0 0 0,1-1 0,-1 1 0,0-1 0,0 1 0,0-1 0,1 1 1,-1-1-1,0 0 0,0 0 0,0 1 0,0-1 0,0 0 0,0 0 0,0 0 0,1-2 0,5-5 65,21-14 108,7-6 30,0-1-1,30-36 0,-43 41-245,2-3-248,37-54-1,-52 70-573,4-7-749,-10 11-2994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5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6451,'0'0'16600,"46"69"-16600,-41-62-721,0-7-1968,0 7-3970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5.5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1 7828,'0'0'6120,"-9"23"-2815,-27 75-1080,32-88-1714,0-1 0,1 1 0,0 0 0,1 1 0,-1-1 0,2 0 0,0 1-1,0 17 1,1-24-269,0-3-13,13-1-5,-8 0-213,0-1 0,1 0 0,-1-1 0,0 1 0,0-1-1,0 0 1,0 0 0,-1-1 0,1 1 0,6-6 0,49-39-140,-46 35 74,-8 7 39,8-7-60,0 1-1,24-14 1,-29 23 153,-7 12 977,-2 145 1811,0-154-3361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5.8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2417,'0'0'21519,"-1"16"-20606,-3 79-430,4-94-612,1-1 0,-1 1-1,1-1 1,-1 1 0,1-1 0,-1 1 0,1-1 0,-1 1 0,1-1 0,-1 1 0,1-1 0,-1 0 0,1 1 0,0-1 0,-1 0 0,1 1 0,0-1 0,-1 0 0,1 0 0,0 0 0,-1 0 0,1 0 0,0 0 0,0 0 0,1 0-1,0 0-144,-1 1 0,1-1 0,0 0 0,0-1 0,0 1 0,0 0 0,0 0 0,0-1 0,-1 1 0,1-1 0,0 0 0,2-1 0,9-11-849,-12 11 1068,1 0 0,-1 0 0,1 1 1,-1-1-1,1 0 0,0 0 0,0 1 1,0-1-1,0 1 0,0 0 0,0 0 0,0-1 1,1 1-1,-1 1 0,0-1 0,3-1 0,-4 38 4647,-1-23-3628,0-8-592,-1 0 0,1 0 0,1-1-1,-1 1 1,1 0 0,2 8 0,-3-12-355,1 0 1,-1 1-1,1-1 1,0 0-1,0 0 0,-1 0 1,1 0-1,0 0 1,0 0-1,0 0 1,0 0-1,0 0 1,1 0-1,-1 0 1,0-1-1,0 1 1,1 0-1,-1-1 1,0 1-1,1-1 1,-1 0-1,0 1 1,1-1-1,-1 0 1,0 0-1,1 0 1,-1 0-1,3 0 1,5 1-53,0 0 0,1 0 1,-1 1-1,0 0 0,0 1 1,16 7-1,-21-9 149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6.0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1 5523,'0'0'16951,"-26"97"-16935,26-84-16,0 1-1520,15-14-9125,11 0 384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0.6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7 4226,'0'0'9100,"7"0"-8187,109 0 3462,-65 0-11464,-44-1 3448,7-5-978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6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9620,'128'110'4338,"-128"-89"1441,0 0-2642,0-7-1904,0-7-929,0 13-304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8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0 7732,'0'0'5941,"-1"30"-2804,1 11-2170,-10 139 2676,-29 109 1085,36-271-5532,4-26-2193,0-26 307,1-35-2587,6-18-2348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8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9476,'0'0'11011,"17"13"-10024,-2-1-813,6 4 15,-1 0-1,0 1 0,-2 1 0,18 21 0,-34-36-125,1 0 1,-1 0-1,0 0 1,0 0-1,0 0 1,-1 1-1,1-1 1,-1 1-1,0-1 1,1 1-1,-2-1 0,1 1 1,0 0-1,-1-1 1,0 1-1,1 0 1,-2 0-1,1-1 1,0 1-1,-1 0 0,-1 5 1,0-5 29,0 0 0,-1 0-1,1 0 1,-1 0 0,0 0 0,0-1 0,0 1 0,-1-1-1,1 0 1,-1 0 0,0 0 0,0 0 0,0-1 0,0 1-1,-7 2 1,0 0-104,2 0-121,0-1 0,1 1 0,-2-2 0,1 0 0,0 0 0,-1 0 0,-17 1 0,27-15-4609,0 7 4023,0 1-1,0-1 0,1 1 1,-1-1-1,1 1 0,0 0 1,1-4-1,24-34-8760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8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 1 10517,'0'0'11322,"-8"23"-9681,-51 163 1465,47-137-2194,2 1 1,-6 99 0,12 4-926,5-53-4955,-1-13-4912,0-115 3453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8.9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8948,'0'0'13142,"67"28"-12902,-21-28-240,0 7-912,0-7-2146,-10 0-3216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9.2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1 292 9444,'0'0'6601,"30"-14"-5449,1 1-938,-2 1-112,-2-2 0,1 0 0,-2-1-1,44-35 1,-62 45-27,64-57-45,-65 56 218,-1-1 0,0 0-1,0 0 1,-1-1 0,1 1-1,-2-1 1,8-15 0,-12 22-133,0 1 0,1-1 1,-1 1-1,0-1 0,0 1 1,1 0-1,-1-1 0,0 1 1,0-1-1,0 1 0,0-1 1,0 1-1,0-1 0,0 0 1,0 1-1,0-1 0,0 1 1,0-1-1,0 1 0,0-1 1,0 1-1,0-1 0,0 1 1,0-1-1,-1 1 0,1 0 1,0-1-1,0 1 0,-1-1 1,1 1-1,0-1 0,-1 1 1,1 0-1,0-1 0,-1 1 1,1 0-1,-1-1 0,1 1 1,-1 0-1,1 0 0,0-1 1,-1 1-1,1 0 0,-1 0 1,1 0-1,-1 0 0,1-1 1,-1 1-1,1 0 1,-2 0-1,-23 5 1307,19-2-1357,0 0-1,1 0 0,0 1 1,-1 0-1,1 0 0,1 0 1,-1 1-1,-5 7 0,-5 3 67,8-8-86,-8 8 268,1 0 0,-15 20 1,25-29-208,0 0 1,0 0 0,1 0 0,0 1 0,1-1 0,-1 1 0,1-1 0,0 1 0,1 0 0,-2 11 0,3-12-22,-1 1-1,1-1 1,0 1 0,0-1 0,3 12 0,-2-15-71,0 0 0,0 0 0,0-1 0,1 1 0,-1-1 0,1 1 0,0-1 0,-1 0 0,1 0 0,0 1 0,0-1 0,1-1 0,-1 1 0,0 0 0,1 0 0,2 1 0,11 5 10,0 0 0,0-2 0,0 0-1,1 0 1,0-2 0,0 0 0,27 3 0,130-1-1342,-154-6 897,-18 1 70,1-1 0,0 0-1,-1 0 1,1 0 0,0 0 0,-1 0-1,1-1 1,0 1 0,-1-1-1,1 0 1,-1 0 0,1 0-1,-1 0 1,1 0 0,-1 0-1,0-1 1,0 1 0,4-4-1,6-14-6891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32.8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35 2449,'0'0'9890,"4"-5"-8148,13-18-29,-13 17 2046,-5 35-2544,-2 0 1,-9 44-1,2-17-472,-15 84 345,10-68-552,4-1 1,-4 102-1,15-173-535,0 1 0,0-1 0,0 0 1,0 1-1,0-1 0,0 1 0,0-1 0,0 1 0,0-1 1,0 0-1,0 1 0,0-1 0,0 1 0,0-1 0,0 0 1,1 1-1,-1-1 0,0 0 0,0 1 0,1-1 0,-1 0 1,0 1-1,0-1 0,1 0 0,-1 1 0,0-1 0,1 0 1,-1 0-1,0 1 0,1-1 0,-1 0 0,0 0 0,1 0 1,-1 0-1,1 1 0,-1-1 0,0 0 0,1 0 0,0 0 0,19-8-6,19-24 20,-12 5 55,118-124-188,-82 90-378,-60 61 224,-2 7 183,0 12 103,-1-17-22,-10 115 480,-1 5-42,11-116-434,0 1 1,0 0 0,1-1 0,-1 1 0,1 0 0,1-1 0,-1 0 0,1 1-1,4 9 1,-4-14-9,0 1 0,1 0-1,-1 0 1,1-1-1,-1 0 1,1 1 0,0-1-1,0 0 1,-1 0 0,2 0-1,-1-1 1,0 1 0,0-1-1,0 0 1,1 0 0,-1 0-1,1 0 1,-1 0-1,1-1 1,3 1 0,-3-1-7,-1 0 0,1 0 0,-1 0 0,1 0 0,-1 0 0,1-1 0,-1 1 0,1-1 0,-1 0 0,1 0 0,-1 0 0,0-1 0,1 1 0,-1-1 0,5-3 0,-3 1 21,0-1 1,0 1-1,0-1 0,-1 0 0,0 0 1,0 0-1,0-1 0,2-5 0,3-7 27,-1-1-1,-1 0 1,0 0-1,5-32 0,-9 36 28,-1-1-1,0 1 0,-2-16 1,0 30-18,-1 0 1,1 1 0,-1-1-1,1 0 1,-1 1 0,0-1-1,1 1 1,-1-1-1,0 1 1,1-1 0,-1 1-1,0 0 1,0-1 0,1 1-1,-1 0 1,0-1 0,0 1-1,0 0 1,1 0-1,-1 0 1,0 0 0,0 0-1,0 0 1,0 0 0,0 0-1,-1 0 1,-33 0 361,25 1-360,-3-2-17,10 1-21,0-1-1,0 1 1,0 0-1,0 0 1,0 0-1,-1 1 1,1-1-1,0 1 1,0 0-1,0-1 1,0 2-1,0-1 1,0 0-1,-2 2 0,0 1-169,4-3 62,0 0 0,1-1 1,-1 1-1,0 0 0,0-1 0,0 1 1,0 0-1,0-1 0,0 0 0,0 1 1,0-1-1,0 1 0,0-1 0,0 0 1,0 0-1,0 0 0,0 1 0,-1-1 1,0 0-1,2 12-13412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33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 1681,'0'0'13134,"0"24"-9845,0 171 2034,0-152-3589,4-43-1626,1 1 1,0-1 0,-1 0-1,1-1 1,0 1 0,4-2-1,1-1-41,0-1-1,0-1 1,-1 0 0,0 0-1,0-1 1,0 0-1,-1-1 1,14-13 0,-1-1-166,34-46 1,-41 49-312,15-23-2893,-25 36 2124,-1-1 0,-1 1 0,1-1 0,-1 0 1,3-9-1,1-15-8740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35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293 1 4834,'0'0'14279,"-21"3"-13442,7-1-699,6-1-70,0 0 0,0 0 0,0 0 1,1 1-1,-1 0 0,0 1 0,1 0 0,0 0 0,0 1 0,0 0 0,0 0 0,0 0 0,1 1 1,0 0-1,-8 8 0,5-4 117,-2 3 222,1 0 0,-13 21 0,20-28-324,1 0 1,-1 1 0,1 0-1,-1-1 1,2 1 0,-1 0-1,1 0 1,0 0 0,0 0-1,0 9 1,5-13-159,7-4-86,1 0-1,-1 0 0,0-1 1,0 0-1,-1-1 0,1 0 0,-1-1 1,0 0-1,0-1 0,0 0 1,-1 0-1,13-12 0,-21 17 136,0 0-1,0 0 1,0 0-1,0 0 0,0 1 1,0-1-1,0 0 1,0 1-1,0-1 1,1 0-1,-1 1 1,0 0-1,0-1 1,1 1-1,-1 0 1,2-1-1,-2 7 70,-2 16 443,-1 0 0,-2 0 0,0-1 0,-1 1 0,-1-1 0,-13 29 0,-64 122 2277,50-107-2223,-29 50-119,46-93-410,15-21-118,11-12-5871,-1 1 3548,18-15 1,-1 0-738,15-21-2854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35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1 6931,'0'0'15493,"-22"7"-14416,-68 23-338,83-28-647,0 0-1,1 1 1,0 0-1,-1 0 1,1 0-1,0 1 1,1 0-1,-10 8 0,13-10-76,0 0-1,0 1 1,1-1-1,-1 1 0,1-1 1,-1 1-1,1 0 0,0 0 1,0-1-1,0 1 0,0 0 1,1 0-1,-1 0 0,1 0 1,0 0-1,0 4 1,0-6-33,0 0 1,0-1-1,0 1 1,0-1-1,0 1 1,0-1 0,0 1-1,0 0 1,0-1-1,1 1 1,-1-1-1,0 1 1,0-1 0,1 1-1,-1-1 1,0 1-1,1-1 1,-1 1-1,0-1 1,1 0-1,-1 1 1,1-1 0,-1 1-1,1-1 1,-1 0-1,1 1 1,-1-1-1,1 0 1,-1 0 0,2 1-1,18 0-455,-12-2 323,22 1-401,1-1-1,-2-2 0,1-2 0,0 0 0,-1-2 0,33-12 0,-54 16 427,12-2 24,-19 21 1851,-2-8-1278,0-1 1,0 0-1,-1 0 1,-3 12 0,2-11-147,1-1 1,0 1 0,1 0-1,-2 14 1,3-21-500,0-19-13562,0-13 2706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0.98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5426,'0'0'11107,"6"0"-9645,19 0 1739,-8 0-2790,46 0-1517,-49 0-2767,0 0-3476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35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0 8884,'0'0'13302,"-56"90"-13254,56-62-48,-5 6-1456,5-13-3235,0-7-1471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35.7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10661,'0'0'10261,"-21"104"-10261,16-77-1601,-5 1-3329,0-7-4899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36.3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348 1 10101,'0'0'3999,"-10"22"-960,-29 71-1153,34-81-1642,0 1 1,1-1 0,0 1-1,1 0 1,0 0 0,1 0-1,1 1 1,0-1 0,1 14-1,0-24-252,0-3 5,0 1 0,0-1 0,1 1-1,-1-1 1,0 0 0,0 1 0,0-1 0,1 1-1,-1-1 1,0 0 0,1 1 0,-1-1 0,0 0 0,1 1-1,-1-1 1,1 0 0,-1 1 0,0-1 0,1 0-1,-1 0 1,1 1 0,-1-1 0,1 0 0,-1 0-1,1 0 1,-1 0 0,1 0 0,-1 0 0,1 0 0,0 0-1,16 1-79,-14-1 62,12 0-16,0-1 0,0 0 0,0-1 0,0 0 0,20-7 0,-26 6 35,-1 0-1,0-1 0,0 0 1,0-1-1,0 0 1,0 0-1,-1 0 0,0-1 1,0 0-1,8-10 1,-5 5 7,-1-1 1,0 0 0,-1 0-1,0-1 1,-1 1 0,-1-2 0,0 1-1,5-17 1,-8 20 480,-1 0 1,-1 0-1,1 0 1,-1-14-1,-4 24 931,1 0-1323,-1 1 0,0 0 0,0 0 0,0 0 0,1 0 0,-1 0 0,0 1 0,1-1 0,-1 1 0,1 0 0,0-1 0,-1 1 0,1 0 0,0 1 0,-2 1 0,-27 39 240,25-30-264,1 0 0,1 0-1,0 0 1,1 1 0,0-1 0,1 1-1,1 0 1,0 0 0,1 0-1,2 19 1,-2 24 124,-2-26-113,-11 160 243,10-164-275,-2 0 0,-1 0 0,-1-1 0,-20 49 1,22-65 3,0 0 0,-1 0 0,0-1 0,0 0 1,-1 0-1,-1-1 0,1 0 0,-1 0 0,0 0 0,-1-1 1,0-1-1,0 1 0,-1-2 0,1 1 0,-15 5 1,9-5-27,-1-1 0,1-1 1,-1-1-1,0 0 1,1-1-1,-1 0 0,0-1 1,-1-1-1,1-1 1,-17-3-1,29 4-82,-1-1 1,0-1-1,1 1 0,-1-1 1,0 1-1,1-1 0,0-1 0,0 1 1,-1-1-1,1 1 0,1-1 0,-1 0 1,0-1-1,1 1 0,-1-1 1,1 1-1,0-1 0,0 0 0,1 0 1,-1 0-1,-1-5 0,2 4-154,0 1 0,1-1 1,-1 0-1,1 0 0,0 0 0,1 1 0,-1-1 0,1 0 0,0 0 0,0 0 1,0 0-1,1 0 0,0 0 0,0 0 0,0 0 0,0 0 0,1 1 0,0-1 1,0 1-1,0-1 0,1 1 0,3-6 0,9-7-1352,1 1 0,0 0 0,1 1 0,31-20 0,-34 25 469,62-46-5303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36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1 285 6739,'0'0'9271,"24"-18"-8207,82-57-191,-95 68-716,1-1 1,-1-1-1,-1 0 1,0 0-1,0-1 0,-1 0 1,0-1-1,8-12 1,-15 20 27,-1 0-1,1-1 1,-1 1 0,1 0 0,-1-1 0,0 0 0,-1 1 0,1-1 0,-1 1 0,1-1 0,-1-5 2103,-7 11-568,3 2-1667,0 0 0,0 0-1,1 0 1,0 0 0,-1 1 0,1-1-1,-4 10 1,-17 40 705,22-50-612,0-1-94,1 0 0,-1 1 0,1-1-1,0 1 1,0-1 0,1 1 0,-1 0-1,1-1 1,0 1 0,-1 0 0,2-1-1,-1 1 1,0 0 0,1-1 0,-1 1-1,2 3 1,-1-5-68,0 0 0,1-1 0,-1 1 0,0 0 0,1 0 0,-1-1 0,1 1-1,-1-1 1,1 1 0,-1-1 0,1 0 0,0 0 0,0 0 0,0 0 0,0 0 0,0 0 0,0 0 0,0-1-1,0 1 1,0-1 0,0 1 0,0-1 0,0 0 0,0 0 0,1 0 0,1 0 0,6-1-110,0 0 1,0 0 0,0-1-1,-1 0 1,1-1-1,-1 0 1,1 0 0,-1-1-1,0-1 1,15-9-1,-7 4-138,-8 4 127,-8 5 122,1 0 0,-1 1 0,1-1 0,0 0 1,-1 0-1,1 0 0,0 1 0,-1-1 0,1 1 0,0 0 0,-1-1 0,1 1 0,0 0 0,0 0 1,0 0-1,-1 0 0,3 1 0,0 25 1026,-3-24-968,0-1-1,0 0 1,0 1 0,0-1-1,0 0 1,1 0-1,-1 0 1,1 0 0,-1 0-1,1 0 1,-1 0 0,1 0-1,-1 0 1,1-1 0,0 1-1,-1-1 1,1 1 0,0-1-1,-1 0 1,1 0 0,0 0-1,0 0 1,-1 0-1,1 0 1,2 0 0,-1-1-19,0 1 1,0 0 0,1-1-1,-1 0 1,0 0 0,0 0-1,0 0 1,0 0 0,0-1-1,0 1 1,0-1 0,0 0-1,3-3 1,8-10-358,-1-1 0,0 0 0,19-34 1,-25 36-1721,1-1 1,8-28-1,-8 7-6751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3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28 16,'0'0'13041,"-20"-6"-4307,19 6-8483,1 4 4359,0-13-3775,0-6-1150,0 14 347,-6 16 1350,-5 31-1406,8-35 35,0 0 1,0 0-1,1 1 0,-1 15 0,1 8 73,0-23-160,1-27-38,2 8 75,0-1 0,0 1 0,0 0 0,1 0 0,0 0 0,0 0 0,1 0 0,4-7 0,-5 10-15,0 0 1,0 0-1,0 0 0,1 1 0,-1-1 0,1 1 0,0 0 1,0 0-1,0 0 0,1 0 0,-1 0 0,1 1 1,0-1-1,6-3 0,-7 6 31,0-1-1,0 0 1,0 0 0,-1 1 0,1 0-1,0-1 1,0 1 0,0 0 0,0 1-1,0-1 1,0 0 0,0 1 0,-1-1-1,1 1 1,0 0 0,0 0 0,-1 0-1,1 1 1,0-1 0,-1 1 0,1-1 0,-1 1-1,4 3 1,2 3 68,0 1 0,-1 0 0,-1 0-1,11 18 1,-4-7 81,-6-6-3,0 0 0,0 0 1,8 29-1,-5-13-13,-10-31-107,0 1 0,0 0 1,0 0-1,0 0 0,1-1 1,-1 1-1,0 0 1,0 0-1,0-1 0,0 1 1,1 0-1,-1 0 0,0 0 1,0 0-1,0-1 0,1 1 1,-1 0-1,0 0 0,0 0 1,1 0-1,-1 0 0,0 0 1,0 0-1,1 0 0,-1 0 1,0-1-1,1 1 0,-1 0 1,0 0-1,0 0 1,1 1-1,-1-1 0,0 0 1,0 0-1,1 0 0,-1 0 1,0 0-1,0 0 0,1 0 1,-1 0-1,0 0 0,0 1 1,1-1-1,-1 0 0,0 0 1,0 0-1,0 1 0,1-1 1,-1 0-1,0 0 1,0 0-1,0 1 0,0-1 1,0 0-1,1 0 0,-1 1 1,0-1-1,0 0 0,0 0 1,0 1-1,0-1 0,0 0 1,0 0-1,0 1 0,0-1 1,0 1-1,9-26 70,-8 20-77,3-6-24,0 0-1,1 0 1,0 0 0,0 1-1,1 0 1,1 0 0,0 0-1,0 1 1,1 0-1,10-10 1,-17 19 16,-1 0 0,1-1-1,-1 1 1,1 0 0,-1 0 0,1 0-1,-1 0 1,1 0 0,0 0 0,-1 0-1,1 0 1,-1 0 0,1 0 0,-1 0-1,1 0 1,-1 1 0,1-1 0,-1 0 0,1 0-1,-1 0 1,1 1 0,-1-1 0,1 0-1,-1 1 1,1-1 0,-1 0 0,0 1-1,1-1 1,-1 1 0,0-1 0,1 0-1,-1 1 1,0-1 0,1 1 0,-1-1-1,0 1 1,15 24 307,-11-19-289,-2-4-50,0 0 0,-1 0 1,1 0-1,-1 0 0,0 1 0,0-1 0,1 0 1,-2 1-1,1-1 0,0 1 0,0-1 1,-1 1-1,1-1 0,-1 1 0,0 0 0,0 3 1,3-1-2393,5-4-4394,2-1-109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4.0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1 912,'0'0'22619,"0"83"-20730,-5-48-625,5-15-848,0-6-224,0-7-192,0-28-9332,0-13 4562,0-15-4130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4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98 7796,'0'0'13190,"138"-42"-12246,-71 35-496,-1-13-448,-9 6-304,-6 7-1521,-15 0-2129,-15 7-896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4.4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76 3330,'0'0'17255,"180"0"-16294,-114 0-561,-9-13-352,-1-1-48,-15 0-416,-5 7-1185,-10-7-2577,-11 0-1744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4.6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 2449,'0'0'14308,"-11"24"-12312,-3 5-1258,2-6-37,1-1 0,1 2 1,1-1-1,-8 38 0,13-40 9,2 0 0,0-1 0,2 31 0,0-26-186,0-23-507,0 0-1,1-1 0,-1 1 1,0 0-1,1 0 0,0 0 0,-1 0 1,1 0-1,0 0 0,0-1 1,0 1-1,0 0 0,0-1 0,0 1 1,0-1-1,1 1 0,-1-1 0,1 0 1,-1 1-1,1-1 0,-1 0 1,1 0-1,0 0 0,-1 0 0,1 0 1,0-1-1,0 1 0,0 0 1,0-1-1,0 1 0,0-1 0,2 0 1,1 1-77,0 0 0,0-1 0,0 0 0,0 0 0,0 0 0,0-1 0,0 0 0,0 0 0,-1 0 0,1 0 0,0-1 0,6-3 0,5-6-1382,-1 0 0,-1-2 0,21-20 0,-24 21-530,16-15-4434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5.8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258 1 656,'0'0'7601,"-5"20"-4776,-10 31-416,-1-2-1,-46 93 0,43-107-1040,-2 0 0,-1-1 0,-2-1 0,-42 44 1,61-76-822,3-9-399,3-21-277,-1 23 160,2-9-142,1 1-1,0 0 0,0 0 1,2 0-1,0 0 1,0 0-1,1 1 0,1 0 1,10-15-1,-6 11-183,2 0-1,-1 1 0,2 1 1,0 0-1,32-26 1,-44 40 265,0-1-1,0 1 1,0-1 0,0 1-1,0 0 1,1 0 0,-1 0 0,0 0-1,0 1 1,4-2 0,-6 2 27,1 0-1,0 0 1,0 0 0,0 0 0,0 1 0,-1-1-1,1 0 1,0 0 0,0 0 0,0 1 0,-1-1-1,1 0 1,0 1 0,0-1 0,-1 0 0,1 1-1,0-1 1,-1 1 0,1 0 0,0 0 0,2 3 69,-1 0 0,1 0 0,-1 0 0,-1 1 0,1-1 0,-1 1 0,1-1 0,0 7 0,2 5 313,3 15 420,-1-1-1,1 43 0,-4-39-366,11 51-1,-14-82-425,0-2-5,1 0 0,-1 0-1,0 0 1,0 0 0,1 0-1,-1 0 1,0 0 0,1 0-1,-1 0 1,1 0 0,0 0-1,-1-1 1,1 1 0,-1 0 0,1 0-1,0-1 1,0 1 0,-1 0-1,1-1 1,0 1 0,2 0-1,-3 0-2,0-1-1,0 0 1,1 0-1,-1 0 1,0 1 0,1-1-1,-1 0 1,0 0-1,1 0 1,-1 0-1,1 1 1,-1-1-1,0 0 1,1 0-1,-1 0 1,0 0 0,1 0-1,-1 0 1,1 0-1,-1 0 1,0 0-1,1 0 1,-1 0-1,1 0 1,-1-1 0,0 1-1,1 0 1,-1 0-1,0 0 1,1 0-1,-1-1 1,0 1-1,1 0 1,-1 0 0,0-1-1,1 1 1,6-16-59,-4 9 55,75-150 182,-8 6-363,-53 112 54,-16 36 101,-1 13-8484,0 10 1366,0 13-3559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1.4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42 7091,'0'0'9949,"8"0"-4076,11 0-4650,128 0-1167,-145 0-59,1 0 1,-1-1-1,0 1 0,1 0 0,-1-1 0,0 0 0,0 1 0,1-1 0,3-2 0,-4 2 1,0 0 1,0 0-1,0 0 1,0 0-1,0 1 0,0-1 1,1 1-1,-1 0 1,4-1-1,60-13-598,-65 14 472,15 0-8386,0-2 3027,8-10-3435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6.2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0 7892,'0'0'13102,"-27"21"-12275,-83 70 277,103-84-889,0-1 0,0 2 0,1-1-1,0 1 1,0 0 0,0 0 0,-7 17 0,4-8 230,8-15-406,-1 1 1,1 0-1,-1 0 0,1 0 1,0 0-1,0 1 0,0-1 1,1 0-1,-1 0 0,1 1 1,-1 4-1,7-7-103,0-1 34,1 0 0,0-1-1,0 0 1,0 0 0,0-1 0,-1 0 0,1 0-1,-1-1 1,0 1 0,11-7 0,-1-2-3,0-1-1,20-19 1,-21 17-311,1 0-1,26-17 1,-25 25-175,-13 15 351,1 6 741,19-7-3914,-21-7 2454,0 0-1,0 0 0,0 0 0,0 0 0,0-1 1,1 1-1,-1-1 0,6 1 0,11-1-5776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6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0 7267,'0'0'12742,"-118"125"-10661,107-90-480,6-14-641,5-1-704,0-6-256,5-7-32,21 0 0,5-7-176,5 0-352,5-21-400,0-13-977,15-15-1841,-15 1-2193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6.7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0 7876,'0'0'2966,"-11"22"1370,-35 92-614,39-93-3101,0-1 0,2 1 0,1 0 0,1 0 0,-2 27 0,5 24-247,17-72-1447,-8-3 903,-1-1-1,1 1 0,0-2 1,-1 1-1,0-1 0,0 0 1,0-1-1,9-8 0,26-17-547,-37 27 598,-1 1 1,1 0-1,0 1 1,0-1-1,0 1 1,1 1-1,-1-1 1,0 1-1,11-1 1,-16 2 170,0 0 0,1 1 0,-1-1 0,0 1 0,0-1 0,0 1 0,0-1 0,0 1 0,0 0 0,0 0 0,0-1 0,0 1 0,0 0 0,0 0 0,0 0 0,0 0 0,-1 0 1,1 0-1,0 0 0,-1 1 0,1-1 0,-1 0 0,1 0 0,-1 0 0,1 3 0,9 41 2179,-6-25-1118,-1-7-642,-2-10-509,0 0 0,-1 0 0,1 0 1,1 0-1,-1 0 0,0 0 0,3 4 1,-3-6-1320,5 0-5344,-6-1 6415,1 0 0,0 0 0,0 0 0,-1 0 0,1-1 0,0 1 0,0 0 0,-1 0 0,1-1 0,0 1 0,-1 0 0,1-1 0,0 0 0,14-16-6780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7.0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232 0 7796,'0'0'10615,"-20"32"-8369,2-3-1702,-2 2 150,1 1 0,2 1-1,1 0 1,-23 70 0,17-15 63,4 1-1,4 1 1,4 0-1,2 153 1,8-219-1267,0-20-493,0-7-731,-2-66-4901,-6 3-667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7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1 146 9060,'0'0'11830,"107"-35"-11382,-50 15-352,-6-1-96,1-7-1585,-6 0-2993,-5 15-3442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7.6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0 8116,'0'0'7659,"-8"21"-5559,2-5-1655,-5 10 194,2 0 0,1 0 1,1 0-1,-5 41 1,11-57-725,0-2-300,0 1 0,1-1 0,0 1 1,3 15-1,-3-23 141,1 0 0,-1 0 1,1-1-1,0 1 1,-1 0-1,1-1 1,0 1-1,-1-1 0,1 1 1,0-1-1,0 1 1,-1-1-1,1 1 0,0-1 1,0 0-1,0 0 1,0 1-1,-1-1 0,1 0 1,0 0-1,0 0 1,0 0-1,0 0 1,0 0-1,0 0 0,0 0 1,1-1-1,5 2-1353,29 6-4598,-6 6 3355,-3 4 3828,2 6 4301,-28-22-4992,1 0 0,-1 0-1,0-1 1,1 1 0,-1 0 0,0 0 0,1-1 0,-1 1 0,1-1 0,-1 1 0,1-1-1,-1 0 1,1 1 0,0-1 0,-1 0 0,1 0 0,2 0 0,-1-1-136,-1 0 0,1 1 0,-1-1 0,0 0 0,1 0 0,-1-1 0,0 1 0,0 0 0,0-1 0,3-1 0,2-4-5,-1 0 0,1 0 0,-1 0 0,-1-1 0,5-8 0,-4 8 2,-1-1 0,0 0 0,-1 1 0,0-2 0,0 1 0,-1 0 0,0-1 0,-1 0 0,0 1-1,1-21 1,-3 29-36,0 1 0,0-1 0,0 1 0,-1-1 0,1 1 0,0-1 0,-1 1 0,1-1 0,0 1 0,-1-1 0,1 1 0,-1 0 0,1-1 0,0 1 0,-1 0 0,1-1 0,-1 1 0,1 0 0,-1-1 0,1 1 0,-1 0 0,0 0 0,1 0 0,-1 0 0,1-1 0,-1 1 0,1 0 0,-1 0 0,0 0 0,1 0 0,-1 0-1,1 0 1,-1 0 0,1 1 0,-2-1 0,-22 4 1207,11 1-1019,1 1 0,1 0-1,-1 1 1,1 0 0,0 0-1,-11 11 1,-17 12 75,37-29-467,30-1-11134,11 0 4637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8.0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257 15 9076,'0'0'3266,"-22"26"1234,-72 87-1106,79-94-2416,1 0 1,-12 22-1,24-39-853,-1 5 162,5-5-211,5-6-139,0 0 0,-1 0 1,1-1-1,-1 0 0,0 0 1,9-12-1,-1 4-16,30-32-1249,62-80-1,-102 119 1245,-4 6 82,1-1-1,-1 0 1,0 1-1,1-1 0,-1 0 1,1 1-1,-1-1 0,1 1 1,-1-1-1,1 1 1,-1-1-1,1 1 0,-1-1 1,1 1-1,0 0 0,-1-1 1,1 1-1,0 0 1,0-1-1,1 1 0,-2 0 492,0 4 706,-3 49 352,-3 0-1,-2-1 1,-15 54 0,-8 42-480,25-104-800,-2 13-78,-3-1 0,-1 0 1,-23 59-1,33-110-171,0 0 1,-1 0-1,1 0 0,-1-1 0,0 1 1,0-1-1,0 0 0,0 0 0,-8 7 0,10-10-5,-1 0-1,1-1 0,-1 1 0,1 0 0,0-1 1,-1 1-1,0-1 0,1 1 0,-1-1 0,1 1 1,-1-1-1,0 0 0,1 0 0,-1 0 0,1 0 1,-1 0-1,0 0 0,1-1 0,-1 1 1,1 0-1,-1-1 0,1 0 0,-1 1 0,1-1 1,-1 0-1,1 1 0,-1-1 0,1 0 0,0 0 1,-1 0-1,1 0 0,0 0 0,0-1 0,0 1 1,-1-2-1,-7-7-31,1-1-1,0 1 1,1-1 0,0-1 0,1 1-1,0-1 1,1-1 0,-5-18 0,4 10-93,1 1 0,1-1-1,2 0 1,-2-35 0,5 51-39,0 0 1,0 0-1,0 0 0,1 0 0,0 0 0,0 1 1,0-1-1,0 1 0,1-1 0,0 1 0,0 0 1,0 0-1,0 0 0,1 0 0,3-3 0,14-12-1538,33-24 0,-43 35 893,57-41-4230,0 1-1695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8.4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0 263 4274,'0'0'11362,"16"-13"-10324,1-1-799,4-1 121,-1-2 0,0 0 0,-2-1 0,19-22 0,-28 28-141,-1 0 0,0-1 0,-1 1 0,10-26 0,-15 33 292,-1-1 0,1 0 0,-1 1 0,0-1 0,0-8 0,-19 16 1997,13 0-2414,-1 2-1,0-1 0,1 0 1,-1 1-1,1 0 0,0 1 1,0-1-1,1 1 0,-1 0 1,-6 10-1,-4 6 505,-16 32 0,27-45-387,0 0 0,1 0 0,0 1 0,0-1 0,1 1 0,0 0 0,1-1 0,-1 15 0,1-19-178,1-1-1,0 0 0,1 1 0,-1-1 0,0 0 0,1 0 0,0 1 0,-1-1 0,1 0 1,1 0-1,-1 0 0,0 0 0,1 0 0,0 0 0,-1 0 0,1 0 0,0-1 0,0 1 1,1-1-1,-1 1 0,1-1 0,-1 0 0,1 0 0,5 3 0,4 0-69,0-1 0,0 0 1,1-1-1,-1 0 0,1-1 0,0 0 0,0-1 0,0-1 0,17-1 0,-16 1-359,-13-1-5,0-1 1,0 1 0,0-1 0,0 1 0,0-1 0,-1 1-1,1-1 1,0 0 0,-1 1 0,1-1 0,-1 0 0,0 1-1,1-1 1,-1 0 0,0 0 0,0-2 0,0 0-1228,1-11-6869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0.6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7059,'0'0'14783,"8"2"-12008,3 2-2494,-1 0 1,1-1-1,0 0 1,0-1-1,0 0 1,0-1-1,0 0 1,1 0 0,18-3-1,-3 2-303,-15-9-1441,-9 5-2055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0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1008,'0'0'18428,"0"17"-15913,0 126 2397,0-138-4709,-1 30 389,1-34-576,0 0 0,0 0 0,0 0 0,0 1-1,0-1 1,0 0 0,0 0 0,0 0 0,1 0 0,-1 0 0,0 1-1,1-1 1,-1 0 0,1 0 0,-1 0 0,1 0 0,-1 0 0,2 1-1,3 2-312,1-10-4747,23-50-2074,-13 10 1126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1.71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84 8788,'0'0'9354,"5"0"-7511,-3 0-1706,3 1 134,-1 0 1,0-1-1,1 0 0,-1 0 0,1 0 1,-1-1-1,0 1 0,1-1 0,4-1 0,-4-1-235,0 0 0,0 0 0,0 1 0,1-1 0,-1 1-1,1 1 1,10-3 0,3 2-151,37-1-1,-57-6-1316,-8-11-2108,-22-6-4325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1.1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5603,'0'0'10116,"57"0"-10116,-47 7-64,0-7-1473,-5 7-1616,-5 0-1985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1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7892,'0'0'13398,"0"97"-12998,10-90-208,-5 0-176,-5 0-16,5-7-2625,-5-7 336,0-14-480,0-28-3410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1.5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2993,'0'0'14967,"82"14"-14342,-62-7-625,6 0-81,-10-7-2624,-1 7-976,-15 7-3315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1.7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1 5250,'0'0'12422,"-3"19"-10122,-10 175 2262,13-166-4303,0-27-246,0-10-3356,-1-9-40,-3 4-1640,-1 0-2415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2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0 6419,'0'0'16269,"8"20"-14527,3 6-1217,36 103 1957,-37-94-1783,-2 0 0,-2 0 0,2 40 0,-3 109 495,-5-183-1191,0 17 60,-2 0-1,0 0 0,-1 0 0,0 0 0,-2-1 0,0 1 0,-1-1 0,0 0 0,-2-1 1,0 0-1,-1 0 0,0 0 0,-1-1 0,-1-1 0,0 1 0,-1-2 0,-1 0 1,0 0-1,-1-1 0,-24 16 0,36-27-273,2-11-5912,4-15 606,13-2-2289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3.0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7187,'0'0'9461,"0"20"-7679,-1 51-207,3 172 5118,-2-242-6679,0 0 0,0-1 0,0 1 1,0 0-1,0-1 0,0 1 1,0 0-1,0 0 0,0-1 1,1 1-1,-1 0 0,0-1 0,0 1 1,1 0-1,-1-1 0,0 1 1,1 0-1,-1-1 0,1 1 1,-1-1-1,1 1 0,-1-1 1,1 1-1,-1-1 0,1 1 0,0-1 1,-1 1-1,1-1 0,0 0 1,-1 1-1,1-1 0,0 0 1,-1 0-1,1 0 0,1 1 0,-2-1-14,1 0-1,-1-1 1,0 1-1,1 0 1,-1 0-1,1 0 0,-1 0 1,1-1-1,-1 1 1,0 0-1,1 0 0,-1-1 1,1 1-1,-1 0 1,0-1-1,1 1 1,-1 0-1,0-1 0,0 1 1,1-1-1,-1 1 1,0 0-1,0-1 0,0 1 1,1-1-1,-1 1 1,0-1-1,0 0 1,3-7-5,-2 7 2,55-94 50,-50 86-37,0 0-1,1 1 0,0 0 1,0 0-1,1 0 0,0 1 1,0 1-1,13-9 0,-20 14-18,0 0 1,1 0-1,-1 0 0,1 1 0,-1-1 0,1 0 0,-1 1 1,1-1-1,0 1 0,-1-1 0,1 1 0,0 0 0,-1 0 1,1 0-1,0 0 0,-1 0 0,1 0 0,0 0 0,-1 0 1,1 1-1,0-1 0,-1 1 0,1-1 0,-1 1 0,3 1 1,-1 0-12,-1 1 0,1 0 0,-1 0 0,0 0 0,0 0 0,0 0 0,0 1 0,2 6 0,3 5 130,46 113 1448,-53-126-1556,7 0-11,-5-2-2,-1 0-80,0-2-330,4-8 18,1 0 0,0 0 0,1 1 0,0 1 1,0-1-1,1 1 0,0 0 0,16-11 1,4-6-199,-5 1-111,28-25-60,-47 46 733,-1 1 1,1-1 0,-1 1-1,1 0 1,0 0 0,0 0-1,0 0 1,0 1 0,0 0-1,0 0 1,1 0 0,7-1-1,-11 3 65,0-1-1,0 1 1,-1 0-1,1-1 0,0 1 1,0 0-1,-1 0 1,1-1-1,-1 1 1,1 0-1,-1 0 0,1 0 1,-1 0-1,1 0 1,-1 0-1,0 0 1,0 0-1,1 0 0,-1 0 1,0 0-1,0 0 1,0 0-1,0 0 1,0 1-1,0 3 217,4 20 1388,-2 0-1,-2 44 1,-1-29-1583,9-46-9919,11-13 2907,1-18-441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3.2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5939,'0'0'13798,"0"131"-11493,0-96-704,0-7-625,0-7-576,0-14-400,0-1-16,0-19-6338,5-8 895,0-28-4129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3.3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 6835,'0'0'14503,"97"20"-13927,-45-20-240,-1 0-240,0 0-96,6-20-1056,-16 6-2050,-15 0-4321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3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77 12630,'0'0'9188,"144"-7"-8340,-103 0-672,0-7-176,0 0-176,-5 7-1632,-10-7-1874,-16 7-1553,0 0-3248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3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10533,'0'0'2838,"-2"30"1607,0-9-3638,-9 189 4226,11-36-385,0-169-4625,0-1 0,0 0-1,0 0 1,1 0 0,0 0 0,-1 0 0,2 0 0,-1 0 0,0 0 0,1 0 0,0-1 0,0 1 0,0 0 0,0-1 0,0 0 0,1 1 0,-1-1 0,1 0 0,0 0 0,0 0-1,0-1 1,1 1 0,-1-1 0,4 2 0,-6-3-89,-1-1 1,1 0-1,-1 0 0,1 0 1,0 0-1,-1 0 0,1 0 0,-1 0 1,1 0-1,-1 0 0,1 0 0,0 0 1,-1 0-1,1 0 0,-1 0 1,1 0-1,-1 0 0,1-1 0,-1 1 1,1 0-1,-1 0 0,1-1 0,-1 1 1,1 0-1,-1-1 0,1 1 0,-1 0 1,0-1-1,1 1 0,-1-1 1,0 1-1,1-1 0,13-20-1054,-10 14 463,61-79-6306,-24 21-8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6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82 5827,'0'0'15903,"0"-10"-11264,0 8-4540,1 1 1,0-1-1,0 0 0,0 0 0,0 0 0,0 1 0,0-1 0,0 0 0,1 1 0,-1-1 0,0 1 0,1 0 0,-1-1 0,1 1 0,0 0 0,0 0 0,-1 0 0,1 0 0,0 0 1,2 0-1,42-18 379,-45 19-457,27-7 35,0 2 0,0 0 0,0 2 0,0 1 0,1 1 0,29 4 0,5-2-53,-60-1 0,0 0 0,0 0-1,-1 0 1,1 0 0,0 1-1,-1-1 1,1 1 0,0-1 0,-1 1-1,5 2 1,-6-2 7,0 0 0,0 0 0,0 0 0,0 0 0,0 1 0,0-1 0,0 0 0,-1 1 0,1-1 0,0 0 0,-1 1 0,1-1 1,-1 1-1,0-1 0,1 1 0,-1-1 0,0 1 0,0-1 0,0 1 0,0-1 0,0 3 0,-4 58 495,-17 101-1,14-124-457,3 0-29,1 79 0,3-83-19,0-34-6,0 0 0,0 1-1,1-1 1,-1 1 0,0-1 0,1 0 0,-1 1-1,1-1 1,0 0 0,-1 0 0,1 1 0,0-1-1,0 0 1,0 0 0,0 0 0,0 0 0,0 0-1,0 0 1,0 0 0,0 0 0,0-1 0,0 1-1,1 0 1,-1-1 0,0 1 0,0-1 0,1 1-1,-1-1 1,1 1 0,-1-1 0,0 0 0,1 0-1,-1 0 1,3 0 0,6 1-123,0-1 1,1 0-1,15-3 0,-20 2 61,2-1-124,0 0 0,0 0 0,0-1 1,-1 0-1,1 0 0,-1-1 0,1 0 0,-1 0 1,0-1-1,-1 0 0,1 0 0,-1-1 1,0 1-1,7-10 0,-4 5-820,-1-1 1,-1 1 0,9-18-1,-11 18-716,0 1 0,-2-1 1,1 0-1,2-13 0,-4-4-5904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2.9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21 9124,'0'0'13852,"16"0"-11415,-11 0 2305,149 0-4387,-154 0-367,0-1 1,1 1 0,-1 0-1,1 0 1,-1-1-1,0 1 1,1 0-1,-1-1 1,1 1-1,-1-1 1,0 1-1,0-1 1,1 1-1,-1 0 1,0-1-1,0 1 1,0-1-1,1 1 1,-1-1-1,0 1 1,0-1-1,0 1 1,0-1-1,0 1 1,0-1-1,0 1 1,0-1-1,0 1 1,0-1-1,0 1 1,0-1-1,-1 1 1,1-2 0,0-3-213,4 5-2195,-3 21-15742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4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7668,'0'0'11765,"9"0"-10562,-2 0-941,0 0 0,-1 0 1,1 1-1,0 0 0,0 0 0,-1 1 0,1-1 0,-1 2 1,0-1-1,1 1 0,-1-1 0,0 2 0,0-1 0,-1 1 0,1 0 1,-1 0-1,0 0 0,6 7 0,-7-5-88,0 0 0,0 0 0,-1 1-1,0-1 1,-1 1 0,1 0 0,-1 0 0,0 0-1,-1 0 1,0 0 0,0 0 0,-1 1 0,0 12 0,-2 7 99,-2-1 1,-10 40 0,8-44-157,1 1 1,2-1-1,-2 27 0,5-49-114,0 1-1,0-1 1,0 1-1,0-1 0,0 1 1,0-1-1,0 1 0,1-1 1,-1 0-1,0 1 1,0-1-1,0 1 0,1-1 1,-1 1-1,0-1 0,1 0 1,-1 1-1,0-1 0,1 0 1,-1 1-1,0-1 1,1 0-1,-1 1 0,1-1 1,-1 0-1,1 0 0,-1 1 1,0-1-1,1 0 1,-1 0-1,1 0 0,-1 0 1,1 0-1,-1 0 0,1 0 1,-1 0-1,1 0 1,-1 0-1,1 0 0,-1 0 1,1 0-1,-1 0 0,1 0 1,-1 0-1,1-1 1,-1 1-1,0 0 0,1 0 1,0-1-1,1 0 6,0 0-1,1 0 1,-1 0 0,0 0-1,0 0 1,0 0 0,0-1-1,0 1 1,0-1 0,2-2-1,21-32-359,38-71 1,-49 79-3604,15-48 1,-13 27-3820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4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0 4578,'0'0'15914,"1"17"-14761,4 116 1755,-22 221 0,2-188-2596,11-152-286,4-12 150,0-8-70,0-1 0,1 1 0,0-1 0,1 1 0,-1 0 0,1-1 0,0 1 0,1 0 0,0 0 0,0 1 0,0-1 0,4-5 0,6-6-177,1 0 1,21-19-1,-2 3 119,145-146-616,-164 161 130,8-4-1872,-21 21 219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4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8580,'0'0'14759,"138"83"-14135,-107-76-496,-5-7-128,-6 7-96,1-7-1169,-6 0-1760,1 0-2498,-6 0-3761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4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9588,'0'0'12918,"159"0"-12854,-118 0-64,-5 0-1985,-16 0-3265,-10 0-3362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4.9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1 4338,'0'0'18857,"-25"138"-16408,20-103-1297,-1 0-768,6-15-336,0-6-48,0 0-1136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5.2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6643,'0'0'15055,"0"20"-13059,0 62-542,0-78-1379,0 0 0,0 0 0,0-1 1,0 1-1,1 0 0,-1 0 0,1 0 1,0-1-1,0 1 0,1 0 1,-1-1-1,1 1 0,0-1 0,3 5 1,-4-7-184,1 1 1,-1-1-1,0 0 1,1 0 0,0 0-1,-1 0 1,1 0 0,-1-1-1,1 1 1,0 0 0,0-1-1,-1 1 1,1-1-1,0 0 1,0 1 0,0-1-1,-1 0 1,1 0 0,0 0-1,3-1 1,5-2-344,0 0 1,0 0-1,0-1 1,0 0-1,-1-1 1,0 0-1,9-7 1,-15 10 583,1-1-200,2-1 25,-1 1 1,1-1-1,0 1 0,-1 0 1,2 0-1,-1 0 0,0 1 1,0 0-1,1 0 0,-1 1 1,1 0-1,7-1 0,-12 2 685,0 1-417,-1 0 0,1 0 0,-1 0 0,0 0 0,1 0 0,-1 0 0,0 0 0,1 0 0,-1 1 0,0-1 0,0 0 0,0 1 0,0-1 0,0 1 0,0-1 0,-1 1 0,1-1 0,0 4 0,8 9 742,5 5-130,-12-16-864,-1-1 0,0 0-1,1 1 1,0-1 0,-1 0 0,1 0 0,0 1 0,0-2 0,0 1 0,1 0-1,-1 0 1,0-1 0,1 1 0,-1-1 0,1 0 0,-1 1 0,1-1 0,0 0-1,-1-1 1,1 1 0,0 0 0,3-1 0,1 1-994,1-1 0,-1 0 1,0-1-1,0 1 0,0-1 0,0-1 1,0 1-1,0-1 0,0-1 0,0 1 1,0-1-1,7-5 0,34-18-7421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5.6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185 264 11941,'0'0'9541,"-25"22"-7602,-78 72-68,96-87-1624,0 0 0,0 0 0,1 1 1,0-1-1,-9 18 0,13-21-121,1 1 0,-1-1 0,1 1 0,0 0 0,0 0 0,1-1 0,-1 1 0,1 8 0,1-12-121,-1 1-1,0-1 1,1 0 0,-1 0 0,1 1 0,-1-1-1,1 0 1,0 0 0,-1 0 0,1 0 0,0 0 0,0 0-1,0 0 1,0 0 0,0 0 0,0-1 0,0 1-1,0 0 1,0 0 0,0-1 0,0 1 0,0-1-1,1 1 1,-1-1 0,0 0 0,0 1 0,1-1 0,-1 0-1,0 0 1,0 0 0,1 0 0,-1 0 0,0 0-1,2 0 1,7 0-38,-1 0-1,0-1 1,17-3-1,-18 1 9,0 1 0,0-1-1,0 0 1,0-1-1,-1 0 1,0 0-1,0-1 1,8-6-1,49-49-246,-41 37 112,-3 4-144,-1-2 0,0-1 1,-2 0-1,-1-1 0,0 0 0,-2-2 1,-1 0-1,-1 0 0,-1-1 1,-1-1-1,-1 0 0,8-44 0,-15 41 238,-2 29 815,-13 25 1138,-3 3-1591,1 0 1,2 1 0,1 1 0,1 0 0,1 1-1,1 0 1,-4 35 0,9-36-106,1-1 0,1 1 1,1-1-1,2 1 0,4 29 0,-2-48-193,0-1-1,1 1 1,0-1-1,1 0 0,7 13 1,4 6-1103,-14-21-114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6.7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0 4674,'0'0'7046,"0"26"-4111,0 156 1950,-1-128-3350,-2-1 1,-13 67 0,11-107-1469,4-10-44,0 0 0,0 0 0,0 0 0,1-1 0,-1 1 0,1 0-1,0 0 1,-1 0 0,2 6 0,-1-7 650,1-6-308,0-2-288,1 1 1,0 0-1,0 0 0,0 0 0,1 1 1,-1-1-1,1 0 0,1 1 0,4-7 1,42-39 282,-22 23-175,85-74 182,-48 45-1036,-55 43 149,10-13-862,-9 19-4506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6.9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7908,'0'0'12757,"31"124"-11060,-10-96-256,-1-7-913,6-7-368,-6 0-160,1-14-208,-1 0-1345,1 0-1568,-6-7-1777,6-14-2546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7.1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8740,'0'0'11941,"139"14"-11844,-93-7-97,-5-7-769,-10 7-3137,-11-7-2272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3.3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1 9060,'0'0'10338,"-2"22"-8902,-1 40-823,-3 41 3747,38-102-4312,-30 0-55,0 0 0,1-1 0,-1 1 0,0-1 1,1 1-1,-1-1 0,0 0 0,0 1 1,1-1-1,-1 0 0,0-1 0,1 1 1,-1 0-1,0-1 0,1 1 0,-1-1 0,0 0 1,0 0-1,0 0 0,0 0 0,3-1 1,4-4 36,-1-1 1,0 0-1,13-13 1,-16 14-66,1 1 0,-1-1 0,1 1 0,0 0 0,0 1 0,1 0 0,12-7 0,-18 10-166,1 0 1,-1 0 0,0 0 0,-1 0-1,1 0 1,0 0 0,0-1-1,0 1 1,-1 0 0,1 0-1,0-1 1,-1 1 0,1 0 0,-1-1-1,0 1 1,1-1 0,-1 1-1,0-1 1,0 1 0,0 0-1,0-1 1,0 1 0,0-1 0,0 1-1,-1-1 1,0-2 0,1-8-2460,0-9-4063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7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0 8468,'0'0'13478,"-41"125"-11333,35-90-1217,-4-1-463,0-6-449,5-7-16,5-42-23291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7.6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1265,'0'0'20179,"0"24"-17889,-1 12-1531,3 131 2593,6-120-2923,-8-46-438,0-1-1,0 1 1,0-1-1,1 1 1,-1-1-1,0 1 1,0-1-1,0 1 1,0-1-1,1 1 1,-1-1-1,0 0 1,0 1-1,1-1 1,-1 1-1,0-1 1,1 0-1,-1 1 1,0-1-1,1 0 1,-1 1-1,1-1 1,-1 0-1,0 0 1,1 1-1,-1-1 1,1 0-1,-1 0 1,1 0-1,-1 0 1,1 0-1,-1 0 1,1 1-1,-1-1 1,1 0-1,-1 0 1,1-1-1,-1 1 1,1 0-1,-1 0 1,1 0-1,-1 0 1,0 0-1,1 0 1,-1-1-1,2 1 1,20-16-1071,61-62 283,-81 77 787,-1-1 1,1 1 0,-1-1-1,1 1 1,-1 0 0,1-1 0,0 1-1,0 0 1,0 0 0,-1 1 0,1-1-1,0 0 1,0 0 0,0 1-1,0 0 1,0-1 0,0 1 0,0 0-1,1 0 1,2 0 1651,32 0-1287,-6 1-3156,-21 0 917,0 0 0,0-1 0,0 0 0,0-1 0,0 0 0,17-5 0,13-17-5103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8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217 285 8724,'0'0'10592,"-26"24"-8528,-82 83-60,100-98-1652,0 1 0,0 0-1,1 1 1,0-1 0,1 1 0,0 0-1,-7 22 1,6-17 134,5-12-371,0 0 0,1 1-1,-1-1 1,1 0 0,0 0 0,0 1-1,0-1 1,1 1 0,-1-1-1,1 1 1,0-1 0,1 9 0,0-12-114,0 0 1,0 0 0,-1-1-1,1 1 1,0 0 0,0 0 0,0-1-1,0 1 1,0-1 0,0 1-1,0-1 1,1 1 0,-1-1 0,0 0-1,0 0 1,0 1 0,0-1-1,0 0 1,1 0 0,-1 0 0,0 0-1,0 0 1,0 0 0,0-1-1,0 1 1,2-1 0,2 1-11,0 0-10,-1-1 1,0 1-1,1-1 1,-1 0-1,0-1 1,0 1-1,1-1 1,-1 0-1,0 0 1,-1 0-1,1 0 1,0 0-1,-1-1 1,5-4-1,6-6-37,-2 0 0,14-18-1,-14 17 18,17-26-279,-2-2-1,-1 0 0,-3-2 0,-1-1 0,-2 0 0,-2-1 1,14-60-1,-24 65 90,-7 33 302,0 0 0,1 0 0,0 0-1,0 0 1,5-11 0,-8 22 78,1 0 1,-1 0-1,0 0 1,1 0-1,0 0 1,0 0-1,0 0 1,0 0-1,1 4 1,-1 17 16,-27 123 1507,17-103-1037,1 1 0,-4 89 0,13-74-596,1-58-47,-1-1-1,1 1 1,-1-1-1,1 1 1,0 0-1,-1-1 1,1 1-1,0-1 1,0 1-1,0-1 1,0 0-1,0 1 1,0-1-1,1 0 1,-1 0-1,0 0 1,1 0-1,-1 0 1,1 0-1,-1 0 1,1 0-1,-1-1 1,1 1-1,-1-1 1,1 1-1,0-1 1,-1 1-1,1-1 1,0 0-1,-1 0 1,1 0-1,0 0 1,0 0-1,2-1 1,1 1-36,1 0-1,-1-1 1,0 0-1,0 0 1,0 0-1,0-1 1,0 1-1,0-1 1,0-1 0,5-2-1,7-11-56,0 0 0,-1 0 1,-1-2-1,-1 0 0,17-28 0,1 0-206,-31 45 277,-1 10 329,0-1-249,0 11 100,0 0-1,-1 0 1,-7 36 0,6-48-134,0-1 1,1 1-1,0 0 1,0 0-1,1-1 0,0 11 1,1 10-33,-1-27 2,0 0 0,1 1 0,-1-1 0,1 0 0,-1 1 0,1-1 0,-1 0 0,1 0 0,-1 0 0,1 1 0,-1-1 0,1 0 0,-1 0 0,1 0 0,-1 0 0,1 0 0,-1 0 0,1 0 0,-1 0 0,1 0 0,-1 0 0,1 0 0,-1 0 0,1 0 0,-1 0 0,1-1-1,0 1 1,17-6-270,6-16 177,-11 10 88,0 1 0,18-13 0,-26 21 9,-1 0 0,1 1 0,1-1 0,-1 1 0,0 0 1,0 0-1,1 1 0,-1 0 0,1 0 0,0 0 0,7 0 0,-3 1-29,-5-1 27,0 1-1,0 0 1,0 1 0,0-1 0,0 1-1,7 2 1,-9-2 28,-1 0 0,0 0-1,0 1 1,0-1 0,0 1-1,0-1 1,0 1 0,0 0-1,-1 0 1,1 0 0,-1 0-1,1 0 1,-1 0 0,0 0-1,2 5 1,-1-2 26,0 0 0,-1 0 1,0 0-1,0 1 0,-1-1 0,1 1 1,-1-1-1,0 0 0,-2 8 1,2 9 144,10-26-147,-5-3-48,0-1 0,0 0 0,0 0 1,-1 0-1,-1-1 0,6-16 1,1-2-6,2-1-89,-3 11-417,-1-1-1,-1-1 1,-1 1-1,0-1 0,-2 0 1,0-1-1,2-21 1,-6 10-5239,0-2-3452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52.6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0 104 1377,'0'0'21794,"8"0"-16320,12 0-4289,153-7 786,-138 6-1762,57-11-1,-58 6-23,61-2 0,788 8-6,-613 13-179,-190-12 0,406-14 0,-226 10 0,-140 5 0,316-2 0,-388-3 0,57-8 0,-57 4 0,57 0 0,284-6 0,-173 11 0,-139 4 0,88-10 0,266-6 0,-322 14 0,-100-1-498,-15-1-918,-23-2-3692,-32 4-3413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37.0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21 618 3282,'0'0'15492,"-3"0"-12880,-11 0-232,11 0 1381,3-23-1125,1-3-2419,1 0-1,1 1 1,2-1 0,0 1-1,13-34 1,56-122-14,-16 43-183,-49 112 10,-6 18-4,0 0 0,0 0-1,0 0 1,1 0 0,9-12 0,-12 18 247,1 2-102,10 0 214,-11 0-782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37.6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4770,'0'0'15442,"0"29"-13204,0 182 1700,0-30-1606,0-179-2583,0-36-12968,-5 6 4596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38.0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227 1 816,'0'0'20746,"-26"23"-19116,-81 80-32,99-95-1371,1 1-1,0 0 1,0 0 0,1 1-1,1 0 1,-1 0 0,2 0-1,-1 1 1,1 0 0,-2 12 0,0-5 115,-1 9 138,2-1-1,1 1 1,0 0 0,2 51-1,2-71-450,1 0 0,0 0-1,1 0 1,-1 0-1,2 0 1,-1 0 0,0-1-1,1 1 1,1-1-1,-1 0 1,1 0 0,0 0-1,0 0 1,0-1-1,1 1 1,0-1 0,0 0-1,1-1 1,-1 1-1,1-1 1,0 0 0,10 5-1,2 0 14,1 0 0,0 0-1,1-2 1,0-1 0,0 0-1,32 4 1,-36-7 2,0-1 0,1-1 0,-1 0 0,32-4 0,-41 2-35,1-1-1,0 0 1,0 0-1,-1-1 1,0 0-1,1 0 1,-1-1-1,-1 0 1,1 0-1,0-1 1,-1 0-1,7-6 1,-3 1 7,0 0-1,-1-1 1,0 0-1,-1-1 1,0 0-1,-1 0 1,0-1-1,-1 0 1,-1 0-1,8-26 1,-7 16 4,-2 0-1,-1 0 1,-1 0 0,-1 0 0,0 0 0,-4-25-1,2 40 6,0 1 0,0-1 0,-1 0-1,0 0 1,-1 1 0,0-1-1,0 1 1,0 0 0,-1 0-1,0 0 1,0 0 0,-1 0-1,0 1 1,0 0 0,-1 0-1,1 1 1,-1-1 0,0 1-1,-1 1 1,1-1 0,-11-5-1,-4 0 60,0 1-1,-1 1 0,0 1 0,0 1 1,0 0-1,-29-2 0,44 6-63,5 1-25,-1 0 0,1 0 0,0 1 0,-1-1 0,1 1 0,-1-1 0,1 1 0,0 0 0,-1 0 0,1 0 0,-1 1 0,-2-1 0,4 0-470,-10 0-7894,2 0 173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44.2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13 8948,'0'0'7022,"-1"19"-4197,-34 243 2660,30-238-4973,-2 8 710,2 0 0,-4 55 0,9-86-1064,-2-1 114,-1-14-69,4-41-143,2 0 0,3 0 1,2 1-1,20-71 0,-1 20-81,-27 105 29,0-1 1,0 1-1,0 0 1,0 0-1,0 0 0,0-1 1,0 1-1,0 0 1,0 0-1,0 0 1,0-1-1,0 1 0,0 0 1,0 0-1,0 0 1,0-1-1,0 1 1,1 0-1,-1 0 0,0 0 1,0 0-1,0-1 1,0 1-1,0 0 1,1 0-1,-1 0 1,0 0-1,0 0 0,0-1 1,0 1-1,1 0 1,-1 0-1,0 0 1,0 0-1,0 0 0,1 0 1,-1 0-1,0 0 1,0 0-1,0 0 1,1 0-1,-1 0 0,6 9 78,3 17-97,24 144 418,-22-107-101,2 0 1,27 79-1,-39-140-306,1 5 11,1 1 1,1-1-1,-1 0 0,6 8 1,-8-14-17,-1 0 0,1 0 0,0 0 1,-1 0-1,1 0 0,0 0 0,-1 0 1,1-1-1,0 1 0,0 0 0,0-1 1,0 1-1,0 0 0,0-1 0,0 1 1,0-1-1,0 1 0,0-1 0,0 0 1,0 1-1,0-1 0,0 0 0,0 0 0,0 0 1,0 0-1,0 0 0,1 0 0,-1 0 1,0 0-1,0 0 0,0-1 0,0 1 1,0 0-1,0-1 0,0 1 0,0-1 1,0 1-1,0-1 0,0 1 0,2-2 1,0-2-13,1 0 1,0-1-1,-1 1 1,0-1-1,0 1 1,0-1-1,3-7 1,6-11 9,39-70-54,-36 63-104,1 0 1,22-29-1,-36 56 101,4 21-27,9 23 482,34 64-1,-28-64-206,26 72 1,-45-96-217,-2-16-20,0 0 0,0-1 1,0 1-1,0 0 0,0 0 1,0 0-1,0 0 0,0 0 1,0 0-1,0 0 0,1 0 1,-1 0-1,0 0 0,1-1 1,-1 1-1,0 0 1,1 0-1,-1 0 0,1-1 1,-1 1-1,1 0 0,0 0 1,-1-1-1,1 1 0,0 0 1,-1-1-1,1 1 0,0-1 1,0 1-1,0-1 0,-1 1 1,3-1-1,1-5-1954,-1-13-6,0 1 0,-1 0 1,-1-20-1,-1 32 1468,1-69-7678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44.4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9268,'0'0'16168,"169"-14"-14888,-108 0-944,-9 7-336,-11 0 0,-10 7-1248,-21 0-2834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44.6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9652,'0'0'18009,"16"132"-17577,-6-105-304,0-6-128,0 7-528,1-21-2674,-11 7-3041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4.0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7059,'0'0'19030,"6"0"-18019,162 0-488,-168 35 734,0-30-1108,0 3 120,0 1 0,0 0 0,-1-1 0,-3 17-1,2-21-235,1 0-1,-1 0 0,0 0 0,-1 0 1,1-1-1,-1 1 0,0-1 1,1 1-1,-1-1 0,-1 0 0,-6 5 1,3-1-104,1 0 1,-1 1 0,-8 12-1,7-8-504,6-5 67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44.7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1473,'0'0'22826,"169"-35"-22058,-113 28-543,-9 0-225,-11 1-112,-16 6-1457,-10 0-1505,-5 0-2000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44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0 4738,'0'0'15015,"-25"139"-13270,25-84-32,0 7 31,20-13-735,11-1-177,10-20-336,0-7-351,5-7-145,0-14 0,-5 0-64,-10-7-1217,-10-14-1680,-1-7-1938,-20 8-4273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47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293 354 5010,'0'0'14607,"-21"-7"-12974,0 0-1245,0 1 1,-28-4 0,44 10-335,1 0 1,0 0-1,0 1 1,0 0-1,0 0 1,0 0 0,0 0-1,0 1 1,1-1-1,-1 1 1,0 0 0,1 0-1,-1 0 1,1 1-1,0-1 1,0 1-1,0 0 1,0 0 0,0 0-1,1 0 1,-1 0-1,-2 6 1,-4 2 138,-3 3 186,0 2 1,1 0-1,1 0 0,-11 23 0,17-31-228,0 1-1,1 0 1,0-1-1,1 1 1,0 0 0,0 0-1,1 1 1,0-1-1,1 0 1,0 0 0,1 11-1,-1-19-148,1 0 1,-1 0-1,1 0 0,-1 0 0,1 0 0,0 0 0,-1 0 0,1 0 0,0-1 0,0 1 1,0 0-1,0 0 0,0-1 0,0 1 0,0 0 0,0-1 0,0 1 0,0-1 1,0 1-1,0-1 0,0 0 0,0 1 0,0-1 0,0 0 0,0 0 0,1 0 0,-1 0 1,0 0-1,0 0 0,2-1 0,3 1-2,0 0 0,0-1 0,-1 0 1,1 0-1,8-3 0,-5 0 15,1-1-1,-1-1 1,0 1-1,0-1 1,0-1 0,14-14-1,47-55 210,-61 65-187,16-19-13,-2 0 0,-1-2 0,-2-1 1,28-60-1,-37 68-59,-1 0 0,-2-1 0,0-1 1,-2 1-1,-1-1 0,-1 0 0,1-40 0,-5 65 894,-31 54 162,-4 8-873,25-36 11,2 0-1,1 0 1,0 0-1,-5 43 1,4 101 353,8-164-513,0 1 0,0-1 1,0 1-1,1-1 1,-1 1-1,1-1 0,0 1 1,1-1-1,-1 1 1,1-1-1,0 0 0,0 0 1,0 0-1,5 6 1,-4-7-11,0 0 1,1 0 0,0 0 0,0 0-1,0-1 1,0 0 0,0 0 0,0 0-1,0 0 1,1 0 0,-1-1 0,1 0-1,-1 0 1,6 0 0,2 1 3,0 0 0,0-1-1,0-1 1,0 0 0,0 0 0,0-2 0,0 1 0,-1-1 0,1-1-1,20-7 1,-23 6 6,-1 0 1,0-1-1,0 1 0,0-2 0,-1 1 0,1-1 1,-1 0-1,-1-1 0,1 1 0,-1-1 0,0-1 1,-1 1-1,0-1 0,7-12 0,-5 5-24,0 0 0,-1 0-1,0 0 1,-2-1 0,0 0 0,0 0-1,-2 0 1,0 0 0,0-1 0,-2 1-1,0 0 1,-3-20 0,3 35 27,0 0 0,-1 1 1,1-1-1,0 1 0,-1-1 0,1 0 0,0 1 0,-1-1 1,1 1-1,-1-1 0,1 1 0,-1 0 0,1-1 1,-1 1-1,1-1 0,-1 1 0,1 0 0,-1-1 0,1 1 1,-1 0-1,0 0 0,1 0 0,-1-1 0,0 1 1,1 0-1,-1 0 0,0 0 0,1 0 0,-1 0 0,1 0 1,-1 0-1,0 0 0,1 0 0,-1 0 0,0 1 1,0-1-1,-2 1 10,0-1 0,1 1 0,-1 0 0,1 0 0,-1 0 0,0 0 0,1 1 0,-4 2 0,-8 10 12,1 1 0,0 1 0,1-1 0,1 2 0,-14 26 0,21-35 2,0 0-1,0 0 0,1 1 1,1 0-1,-1-1 0,2 1 1,-1 0-1,0 11 0,2-16-20,-1 0 1,1 0-1,1 0 0,-1 1 0,0-1 0,1 0 0,0 0 0,0 0 1,0 0-1,1 0 0,-1 0 0,1 0 0,0 0 0,0-1 0,0 1 1,1-1-1,-1 1 0,6 4 0,0-1-30,0-1-1,1 0 1,-1-1 0,1 0 0,0 0-1,1-1 1,-1 0 0,1 0 0,-1-1-1,1-1 1,0 0 0,0 0-1,0 0 1,1-2 0,-1 1 0,0-1-1,0-1 1,19-3 0,-26 3-262,1-1 0,-1 1 1,1-1-1,-1 0 0,0 0 1,0-1-1,0 1 1,0-1-1,0 1 0,-1-1 1,6-6-1,11-20-8802,-13 15-843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47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2977,'0'0'17534,"0"20"-14909,0 4-1911,-1-10-311,1 0-1,0-1 0,1 1 0,1 0 1,0-1-1,0 1 0,7 16 0,-8-29-391,-1 0 0,1 0 0,0-1 0,0 1 0,-1 0 0,1-1 0,0 1 0,0-1 0,0 1 0,0-1 0,0 1-1,0-1 1,0 1 0,0-1 0,0 0 0,0 0 0,0 0 0,0 1 0,0-1 0,0 0 0,0 0 0,0 0 0,0-1 0,0 1-1,0 0 1,0 0 0,0 0 0,0-1 0,0 1 0,0-1 0,1 0 0,13-15 42,22-22 120,-34 36-172,0 0 0,0 0 0,0 0 0,0 0-1,0 1 1,1-1 0,-1 1 0,0 0-1,1 0 1,-1 0 0,1 1 0,-1-1 0,5 0-1,-5 3 15,-1-1 1,0 1-1,0-1 0,0 1 0,0-1 0,0 1 0,0 0 0,0 0 0,-1 0 0,1 0 1,-1 0-1,0 1 0,1-1 0,0 3 0,1 0 97,13 24 409,-13-22-383,1 0 1,0 0 0,0-1-1,0 0 1,7 7 0,2 5-6,-12-17-137,0 0 1,0 0-1,0 1 1,-1-1 0,1 0-1,1 0 1,-1 0-1,0 0 1,0 0 0,0 0-1,0 0 1,1-1-1,-1 1 1,0 0 0,1-1-1,-1 1 1,1-1-1,-1 1 1,0-1-1,1 0 1,-1 0 0,1 1-1,-1-1 1,1 0-1,-1 0 1,1 0 0,2-1-1,-3 1-9,0-1 0,1 1 0,-1 0 1,0-1-1,0 1 0,1-1 0,-1 1 0,0-1 0,0 0 0,0 1 0,0-1 0,0 0 0,0 0 1,0 0-1,0 0 0,0 0 0,0 0 0,0-1 0,5-5-43,11-9-27,1 0 1,0 2 0,0 0 0,2 1-1,29-15 1,-46 27 87,0 0 0,0 0-1,-1 1 1,1-1 0,0 1 0,0 0 0,-1 0-1,1 0 1,0 0 0,0 0 0,0 0 0,-1 1-1,1 0 1,0-1 0,0 1 0,-1 0 0,4 2-1,3 2 147,-1 0-1,0 1 0,12 10 0,-6-5-10,-8-6-68,0 1-1,0 0 1,0 1-1,0 0 1,-1-1-1,0 2 1,-1-1 0,7 13-1,24 38 760,-34-57-692,-8-2-8038,-6-5 3689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49.7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1 4402,'0'0'14924,"-6"19"-13024,-42 164 2047,39-137-2760,1 0 1,-3 73 0,11-16-1949,2-173-1560,0 37 685,-1 1 0,-2-1 0,-8-51 0,9 82 1755,-8-19-802,8 21 849,-1-1 1,1 1 0,-1-1-1,1 1 1,-1-1-1,1 1 1,-1 0-1,1-1 1,-1 1-1,1 0 1,-1-1-1,0 1 1,1 0-1,-1 0 1,0-1 0,1 1-1,-1 0 1,0 0-1,-1 0 1,3-1-68,-1 1 0,0-1 1,0 0-1,0 0 1,0 1-1,1-1 0,-1 0 1,0 0-1,0 1 0,1-1 1,-1 0-1,1 1 1,-1-1-1,1 0 0,-1 1 1,1-1-1,-1 1 1,1-1-1,0 0 0,271-120 2005,-163 77-2759,-95 37-212,13-5-686,-10 9-5645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49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8436,'0'0'14631,"51"111"-12935,-25-83-911,-5-7-337,-1-8-432,-5 1 16,-9-7-32,4-7-656,-10 7-1345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0.1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8708,'0'0'10709,"5"125"-8324,-5-56-608,0-21-257,0 8-719,0-15-561,5-6-224,0-14-32,-5-7-944,5-8-1522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0.4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1 236 7892,'0'0'11493,"27"-12"-10090,90-45-536,-108 53-802,0-1 0,0 0 0,-1-1-1,0 0 1,0 0 0,-1 0 0,1-1-1,-1 0 1,-1-1 0,0 1 0,9-14 0,0-1 110,-13 20-16,-1-1 1,1 0 0,-1 0-1,1 0 1,-1 0 0,0 0 0,0 0-1,0 0 1,-1 0 0,1 0-1,-1 0 1,0 0 0,0-1-1,0-4 1,0 3 518,-13 4 723,8 1-1359,1 1 0,-1 0 0,0 0 0,1 0 0,0 1 0,-1 0-1,1 0 1,0 0 0,0 0 0,0 1 0,0-1 0,0 1 0,0 0 0,-4 5 0,-8 8 14,-23 30 1,33-39 4,0 0 24,0 0 1,0 0-1,1 1 0,0 0 1,0-1-1,1 2 0,0-1 1,1 0-1,0 1 1,0 0-1,0-1 0,1 1 1,1 0-1,-1 10 0,2-17-84,1 0 0,-1 0-1,1-1 1,0 1 0,-1 0 0,1 0-1,0-1 1,0 1 0,0 0-1,1-1 1,-1 1 0,0-1-1,0 0 1,1 1 0,-1-1-1,1 0 1,-1 0 0,1 0 0,0 0-1,-1 0 1,1 0 0,0 0-1,0-1 1,0 1 0,-1-1-1,1 1 1,0-1 0,3 1-1,6 1-7,0 0 0,1-1 0,17 1 0,-7-2 2,53-3-600,-69 3 330,1-1-1,-2-1 1,1 1 0,0-1-1,0 0 1,0 0 0,-1-1-1,1 0 1,-1 0 0,6-4-1,40-40-9045,-34 26 2168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0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2785,'0'0'19401,"0"139"-17144,0-98-688,0-13-833,5-7-336,-5-14-304,0-14-1968,0-14-1650,0-7-2737,-5-7-4962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0.9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113 104 10613,'-113'-104'10805,"118"104"-10277,11 0-304,9 0 48,1 0-160,0 0-112,-1 0-400,11 0-2193,0 0-2850,0 0-4481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4.6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47 42 2161,'0'0'14905,"1"11"-14859,2 37-3,1-27 2,-3-19-26,0-1 1130,-1-4 284,-1-1-1214,1 1-1,-1 0 1,0-1-1,0 1 0,0 0 1,-1 0-1,1 0 1,-1 0-1,-2-4 1,-7-14 272,10 19 139,22 3-780,-19-1 246,-1 0 0,1 1 1,0-1-1,-1 0 0,1 1 0,0 0 0,-1-1 0,1 1 0,-1 0 1,1 0-1,-1 0 0,1 0 0,-1 0 0,0 0 0,1 0 0,-1 1 1,0-1-1,0 0 0,0 1 0,0-1 0,0 1 0,0-1 0,0 1 1,-1-1-1,1 1 0,0 0 0,0 2 0,-1-3 1121,-4 0-1161,-1-1 1,1 0 0,0 0-1,0 0 1,0-1 0,-1 1-1,1-1 1,0 0 0,0 0-1,0-1 1,0 1 0,0-1-1,1 0 1,-1 0 0,0 0-1,1 0 1,-1-1 0,1 1-1,0-1 1,-6-6 0,8 8-234,32 2-967,-26 0 1190,0 1 1,-1-1-1,1 1 1,-1 0-1,1 0 1,-1 1-1,0-1 1,0 1-1,0 0 1,0 0-1,5 6 2057,-10-11-2127,1-1-1,0 0 0,-1 1 0,0-1 0,0 1 1,0-1-1,0 1 0,0 0 0,-3-5 0,2 3-1023,0-1 0,0 0 0,0 0 0,0 0 0,1 0-1,0 0 1,-1-7 0,1-10-9823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1.5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6003,'0'0'13024,"0"21"-11009,0 247 2771,3-247-4531,-3-20-251,0-1 1,0 1-1,0-1 0,1 1 0,-1-1 0,0 1 0,0-1 0,1 0 0,-1 1 0,0-1 1,1 1-1,-1-1 0,0 0 0,1 0 0,-1 1 0,1-1 0,-1 0 0,1 1 0,-1-1 1,1 0-1,-1 0 0,1 0 0,-1 0 0,1 0 0,-1 1 0,1-1 0,-1 0 0,1 0 1,0 0-1,0 0-60,10-10-38,9-13 216,23-36-1,-27 35-302,1 1-1,23-24 1,-40 46 186,1 1 1,-1-1-1,0 1 1,1-1 0,-1 1-1,1 0 1,-1-1-1,1 1 1,-1-1-1,1 1 1,-1 0-1,1-1 1,-1 1-1,1 0 1,-1 0 0,1 0-1,0-1 1,-1 1-1,1 0 1,-1 0-1,1 0 1,0 0-1,-1 0 1,1 0 0,-1 0-1,1 0 1,0 0-1,-1 0 1,1 1-1,-1-1 1,1 0-1,-1 0 1,1 0 0,0 1-1,-1-1 1,1 0-1,-1 1 1,1-1-1,-1 1 1,0-1-1,1 0 1,-1 1-1,1-1 1,-1 1 0,0-1-1,1 1 1,-1-1-1,0 1 1,1-1-1,-1 1 1,0 0-1,0-1 1,0 1 0,1-1-1,-1 1 1,0-1-1,0 1 1,0 0-1,0 0 1,1 3 13,18 33 823,-8-17-512,0 1 0,-2 1 0,0-1 0,8 36 0,-17-53-322,6 7-24,-6-10-192,-15-1-13721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3.4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6 8228,'0'0'12045,"-2"-1"-10159,0 0-1663,1 0-1,-1 1 0,1-1 0,-1 1 0,0-1 0,1 1 1,-1 0-1,1 0 0,-1-1 0,0 1 0,1 0 0,-1 0 1,0 1-1,1-1 0,-1 0 0,1 0 0,-1 1 0,-2 0 1,-22 20 850,6-3-568,17-16-458,0 0 0,0 1 0,0 0 0,0-1 0,0 1 0,1 0 0,-1 0 0,1 1 0,0-1 1,0 0-1,0 1 0,1-1 0,-1 1 0,1 0 0,0 0 0,0-1 0,0 1 0,0 0 0,0 7 0,2 1-33,0 0 1,1-1 0,0 1 0,0-1 0,6 14 0,-7-22-17,6 26 200,-1-1 1,-2 1-1,-1 0 1,-1 55-1,-2-82-185,-43-2-5306,15 0-2225,12 0-539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3.6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70 4082,'0'0'18184,"180"-14"-17255,-129 1-753,0-1-176,-4 0-1073,-17 14-1824,-9-14-2402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3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 10741,'0'0'10917,"-46"152"-9460,41-110-353,5-1-368,0-13-351,10 0-161,0-14-208,1-8-16,-6-6-16,0 0-2241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5.0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1 249 7203,'0'0'9992,"22"-15"-8501,73-50-568,-85 58-773,-1 0 0,0-1 0,0 0 0,-1 0 0,0-1 0,0 0 0,9-15 0,-13 17 323,-1 1-1,-1-1 1,1 0 0,-1 0 0,0 0-1,-1 0 1,1 0 0,-1 0 0,-1-1-1,0-9 1,-1 17-402,0-1 1,0 1-1,0 0 0,0 0 0,-1-1 1,1 1-1,0 0 0,0 0 0,0 0 1,-1 0-1,1 0 0,0 1 0,0-1 1,0 0-1,-1 0 0,0 1 0,-5 2-5,-1 1 0,1-1 0,0 1 0,1 0 0,-1 1-1,1 0 1,0 0 0,0 0 0,-7 8 0,-43 57 423,55-69-479,-3 4 55,0 1-1,0 0 0,1 1 1,0-1-1,0 1 1,0-1-1,1 1 0,0 0 1,0 0-1,1 0 1,0 0-1,0 0 0,0 1 1,2 9-1,-1-14-64,1-1-1,-1 1 1,1-1-1,0 0 1,0 0-1,0 1 1,0-1-1,0 0 1,0 0-1,1 0 1,-1 0-1,1 0 1,-1 0-1,1-1 1,0 1-1,0 0 1,0-1-1,0 1 1,0-1-1,0 0 1,0 0 0,0 0-1,1 0 1,-1 0-1,0 0 1,1 0-1,-1-1 1,4 1-1,7 2-64,1-1 0,-1 0 0,24 0-1,-22-2-291,-8 1-236,0-1 1,-1 0 0,1 0 0,0 0-1,-1-1 1,1 0 0,0-1 0,-1 1-1,1-1 1,-1 0 0,0-1 0,0 0-1,8-4 1,16-14-6230,-4 1-2918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5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8388,'0'0'12832,"-3"23"-11146,3-19-1593,-13 174 2018,13-135-2065,18-43-1645,-10-3 1487,0 0 0,-1-1 0,1 0 0,-1 0 0,1-1 0,-1 0 0,0 0 0,-1 0 0,0-1-1,7-8 1,23-17-202,-16 14 151,-16 13 154,0-1 0,1 1 0,0 0-1,0 0 1,0 0 0,0 1 0,1 0-1,-1 0 1,1 0 0,0 1 0,0 0-1,9-2 1,-14 4 62,0 1 0,0 0-1,0 0 1,-1-1 0,1 1 0,0 0-1,-1 0 1,1 0 0,0 0-1,-1 0 1,1 0 0,-1 0-1,0 0 1,1 0 0,-1 0 0,0 0-1,0 0 1,0 0 0,0 1-1,1-1 1,-2 1 0,3 4 223,4 34 1049,-4-26-810,0 0 1,1 1 0,9 24 0,-9-48-4201,-1-8-3358,-2-4-1000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5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10517,'0'0'11269,"138"14"-9700,-76-7-945,-6 14-464,-10-14-144,-5 6-16,-20 1-784,-6-14-1601,-10 7-2562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6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0 9845,'0'0'2795,"-5"22"1501,2-7-3582,-3 17 700,1 0 1,-2 60-1,7-88-1321,0 23 873,0-1 1,6 33-1,-4-49-772,1 0 1,0-1 0,0 1-1,1-1 1,0 0-1,0 0 1,1 0 0,11 15-1,-12-19-186,-1 0 1,1 0-1,0-1 0,0 1 1,1-1-1,-1 0 0,1 0 1,0 0-1,0-1 0,0 1 0,1-1 1,-1-1-1,1 1 0,-1-1 1,1 0-1,0 0 0,0-1 0,0 1 1,0-1-1,0-1 0,0 1 1,0-1-1,0 0 0,0 0 0,1-1 1,-1 0-1,7-2 0,-3 1-292,0-1 0,0 0 0,-1 0 0,1-1 0,-1 0 0,0-1 0,0 0 0,-1-1 0,1 0 0,12-11 0,-15 11-617,-1 1 1,1-1 0,-2 0 0,1 0 0,-1-1 0,1 1 0,-2-1 0,1 0 0,2-9 0,6-25-6880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6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 13446,'0'0'5267,"148"0"-4259,-71 0-592,-15-7-272,-6 0-144,-15 7-464,-5-7-2945,-10 0-2674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6.7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1 7171,'0'0'6550,"-7"25"-3389,-5 15-1557,-28 116 3427,32-107-3259,-1 77 0,8-11-3382,1-96 720,0-16-2587,23-6-9476,-3-4 7325,1 0 5893,3 3 4488,-20 4-3890,0-1 0,0 0-1,0 0 1,0-1 0,0 1 0,0-1 0,-1 0 0,1 0 0,0 0 0,5-5-1,35-29 2205,-21 14-2516,-1-1 0,-1 0 0,-1-1 0,31-52 0,-49 73-402,1-1-1,-1 0 0,-1 0 0,1 0 1,-1 0-1,1 0 0,-1 0 1,0 0-1,0 0 0,-1 0 0,1-1 1,-1 1-1,-1-7 0,1 10-88,0 1 0,-1 0 0,1-1 0,0 1 0,-1 0 0,1 0 0,0 0 0,-1-1 0,1 1 0,-1 0 0,1 0 0,0 0 0,-1 0 0,1 0 0,-1 0 0,1 0 0,-1 0 0,1 0 0,0 0 0,-1 0 0,1 0 0,-1 0 0,1 0 0,-1 0 0,-1 0 148,-4 1-159,2 0 0,-1-1 0,0 2 0,0-1 0,0 1 0,0-1 0,1 1 0,-1 0 1,1 1-1,-1-1 0,1 1 0,0 0 0,0 0 0,0 0 0,1 1 0,-1-1 1,1 1-1,-4 5 0,-6 8 86,2 0 0,-18 34 1,27-46-91,-1 0 1,1 1-1,1-1 1,-1 1-1,1-1 0,0 1 1,0-1-1,0 1 1,1-1-1,0 1 1,1 6-1,-1 3-27,1-14-20,-1 0 0,1 0 0,0 1 0,-1-1 0,1 0 0,0 0 0,0 0 0,0 0 0,0 0 1,0 0-1,0 0 0,0 0 0,0-1 0,0 1 0,0 0 0,1-1 0,-1 1 0,0-1 0,0 1 0,1-1 0,-1 1 0,0-1 1,1 0-1,-1 0 0,0 0 0,1 0 0,2 0 0,48 3-430,-49-3 349,15-1-643,-1 0 0,0-1-1,0-1 1,18-5 0,66-27-6514,-40 9 117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8.9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289 306 896,'0'0'13439,"1"-6"-10665,3-9-1651,0 0 0,-2-1-1,0 1 1,-1-1 0,0 0-1,-3-26 1,1 32-861,-1 0 0,1 0-1,-2 0 1,1 0 0,-2 0-1,1 0 1,-1 1 0,-1-1 0,1 1-1,-2 0 1,-8-12 0,11 18-194,1 0 0,-1 0 0,1 0 1,-1 1-1,0-1 0,0 1 0,0 0 0,0 0 1,0 0-1,-1 0 0,1 0 0,-1 1 0,1-1 0,-1 1 1,0 0-1,1 0 0,-1 1 0,0-1 0,0 1 1,0-1-1,1 1 0,-1 1 0,0-1 0,0 0 1,0 1-1,1 0 0,-1 0 0,0 0 0,1 0 0,-1 1 1,1-1-1,-1 1 0,1 0 0,0 0 0,0 0 1,0 0-1,0 1 0,0-1 0,0 1 0,0 0 1,1 0-1,-3 3 0,-12 21-55,2 0 1,1 1-1,1 0 0,1 1 1,1 1-1,2 0 0,-6 34 1,13-4 112,2-34-111,0-25-19,0 0-1,0 0 1,0 0 0,1-1 0,-1 1-1,0 0 1,0 0 0,1 0 0,-1 0-1,0 0 1,1 0 0,-1 0-1,1-1 1,-1 1 0,1 0 0,-1 0-1,1-1 1,0 1 0,-1 0 0,1-1-1,0 1 1,-1-1 0,1 1-1,0-1 1,0 1 0,0-1 0,0 1-1,-1-1 1,1 0 0,0 1 0,0-1-1,2 0 1,37 1-210,-23-2 177,-15 1 38,-1-1 0,0 1 0,0 0 0,1-1-1,-1 1 1,0-1 0,0 1 0,1-1 0,-1 0 0,0 0 0,0 1 0,0-1 0,0 0 0,0 0 0,0 0 0,0 0 0,0 0 0,-1 0-1,1 0 1,0 0 0,0-2 0,14-29 25,-13 25-16,74-176-125,-45 120-144,-30 61 334,8 2 507,-8 0-190,-1 1-336,0 12 5,-1 0 1,0 0 0,-5 21-1,4-26-38,-3 14 87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7.3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1 11301,'0'0'8871,"-10"26"-6614,-32 86-390,39-104-1660,0 0-1,1 0 0,-1 0 1,2 0-1,-1 0 0,1 1 0,1-1 1,0 14-1,0-9-136,1-13-73,-1 1 0,1-1 1,0 1-1,-1-1 0,1 1 1,0-1-1,0 1 0,-1-1 0,1 0 1,0 1-1,0-1 0,-1 0 1,1 0-1,0 0 0,0 0 1,0 1-1,0-1 0,-1 0 1,1 0-1,0-1 0,0 1 0,0 0 1,0 0-1,0-1 0,1 1-7,5 0-19,1-1 0,-1 0 1,1-1-1,-1 0 0,1 0 0,-1-1 0,0 1 0,12-8 0,0-1-358,31-23-1,-48 33 341,0-1 0,0 1 0,0-1 0,0 1 0,1 0 0,-1 0-1,0 0 1,1 0 0,-1 0 0,1 1 0,-1-1 0,1 1 0,-1-1 0,1 1 0,-1 0 0,1 0-1,3 1 1,-4-1 47,0 1-1,0-1 0,-1 1 1,1 0-1,-1 0 0,1 0 1,-1 0-1,1 0 0,-1 0 1,1 0-1,-1 1 0,0-1 1,0 0-1,1 1 0,-1-1 1,0 1-1,0-1 0,0 1 1,-1-1-1,1 1 0,0 0 1,-1 0-1,1-1 0,0 4 1,3 20 560,0 0-1,-2 1 1,-1 38 0,-1-61-553,0-3-8,0 1-1,0-1 1,0 0-1,-1 1 1,1-1-1,0 0 1,0 0-1,0 1 0,0-1 1,0 0-1,1 0 1,-1 1-1,0-1 1,0 0-1,0 1 1,0-1-1,0 0 1,0 0-1,0 1 1,0-1-1,1 0 1,-1 0-1,0 1 1,0-1-1,0 0 1,1 0-1,-1 0 1,0 0-1,0 1 1,0-1-1,1 0 1,-1 0-1,0 0 1,0 0-1,1 0 1,-1 1-1,0-1 0,1 0 1,-1 0-1,0 0 1,0 0-1,1 0 1,-1 0-1,0 0 1,0 0-1,1 0 1,-1 0-1,0 0 1,1 0-1,-1 0 1,0-1-1,0 1 1,1 0-1,-1 0 1,0 0-1,0 0 1,1-1-1,11-7-353,41-45-519,-39 38 670,1 0 0,0 0-1,1 1 1,0 1 0,31-18 0,-46 31 211,0-1 0,-1 0 1,1 1-1,0-1 1,0 1-1,-1-1 1,1 1-1,0 0 1,0-1-1,0 1 0,0 0 1,-1 0-1,1-1 1,0 1-1,0 0 1,0 0-1,0 0 0,0 0 1,0 0-1,0 0 1,0 0-1,-1 1 1,1-1-1,0 0 0,0 0 1,0 1-1,1 0 1,-2 0 77,1 1 1,-1-1-1,1 1 1,-1 0 0,1 0-1,-1-1 1,0 1-1,0 0 1,0 0 0,0-1-1,0 4 1,0 3 42,0 87 2260,0-94-2396,0-29-21730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8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1 292 7379,'0'0'8511,"23"-7"-6427,-1 2-1736,-2 0-132,-1-1 0,0 0-1,0-2 1,0 0 0,-1-1 0,21-13 0,-27 14-161,-1-1 0,1 0-1,-2-1 1,1 0 0,-1 0 0,-1-1 0,0-1-1,0 1 1,-1-1 0,-1-1 0,0 0 0,6-16-1,-11 24 20,-1 0 0,0 0 0,0 0 0,0 0 0,0 0 0,-1-10 0,0 13-15,0 1-25,0 1 0,0-1 0,0 1 0,0-1 0,0 1 0,-1-1 0,1 1 0,0-1 0,0 1 0,0-1 0,-1 1 0,1 0 0,0-1 0,-1 1 0,1-1 0,0 1 0,-1 0 0,1-1 0,0 1 0,-1 0 0,1-1 0,-1 1 1,1 0-1,-1 0 0,1-1 0,0 1 0,-1 0 0,1 0 0,-1 0 0,1 0 0,-1 0 0,1 0 0,-1 0 0,1 0 0,-1 0 0,1 0 0,-1 0 0,1 0 0,-1 0 0,1 0 0,-1 0 0,1 0 0,-1 0 0,1 1 0,-1-1 0,1 0 0,-1 0 0,1 1 0,0-1 0,-1 0 1,0 1-1,-26 16 829,11 1-480,0 0 0,2 2 1,0 0-1,1 0 0,1 1 1,1 1-1,1 0 0,-10 30 0,17-40-131,0 0 0,1 0-1,0 0 1,1 0 0,0 17-1,1-28-249,0-1 0,0 0-1,0 0 1,0 0-1,0 0 1,0 1-1,0-1 1,1 0-1,-1 0 1,0 0 0,0 0-1,0 1 1,0-1-1,0 0 1,0 0-1,0 0 1,0 0-1,0 0 1,1 0 0,-1 1-1,0-1 1,0 0-1,0 0 1,0 0-1,0 0 1,1 0-1,-1 0 1,0 0 0,0 0-1,0 0 1,0 0-1,0 1 1,1-1-1,-1 0 1,0 0-1,0 0 1,0 0 0,1 0-1,-1 0 1,0 0-1,0 0 1,0 0-1,0-1 1,1 1-1,-1 0 1,0 0 0,0 0-1,0 0 1,3 0 2,5 0-61,0-1 1,0 1-1,-1-2 1,1 1-1,0-1 1,-1 0-1,1 0 1,-1-1 0,1 0-1,-1-1 1,0 0-1,9-6 1,170-86-6164,-182 94 5946,1 0-412,0-1 0,0-1 0,0 1 0,0 0 0,-1-1 0,0 0 0,1 0-1,-1-1 1,-1 1 0,1-1 0,6-9 5277,-10 20-1071,-1 10-2701,1-15-462,-2 8 155,0-1 0,0 1 0,-1-1 1,0 0-1,-1 0 0,0 0 0,-6 10 0,5-10-241,0 1 0,1 0 0,0 0 0,0 0 0,1 0 0,-2 11 0,4-7-177,1-11-118,21-6-350,-8-2 209,-2-1 0,20-15 0,15-8-63,-34 23 159,1 1 0,-1 0-1,1 2 1,0-1-1,0 1 1,0 1 0,1 1-1,-1-1 1,19 1 0,-30 2 83,0 0 0,-1 1-1,1-1 1,-1 0 0,1 1 0,0-1 0,-1 1 0,1 0 0,-1-1 0,0 1 0,1 0 0,-1 0 0,1 0 0,-1 0 0,0 0 0,0 0 0,0 1 0,0-1-1,0 0 1,0 0 0,0 1 0,0-1 0,1 3 0,16 45 721,-16-42-629,-1-1-1,2 1 1,-1 0-1,1-1 0,4 7 1,-2 2-1185,-5-26-5075,0-15 274,0-8-5344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8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 13254,'0'0'10005,"134"20"-8277,-83-20-511,0 0-689,1 0-320,-6 0-176,-10 0-32,-5-7-288,-21 7-1200,-5 0-802,0-13-1887,-5 6-1410,0-7 273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8.4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1 11509,'-11'22'1185,"4"-6"-544,-66 151 6842,67-149-6676,1 1 0,1 0 0,1 0 0,1 0 1,0 0-1,2 34 0,0-49-720,0 0 0,0 0 0,0 0-1,1 0 1,0 0 0,0-1 0,0 1 0,0 0 0,0-1 0,1 1-1,-1 0 1,1-1 0,0 0 0,0 1 0,1-1 0,-1 0-1,1 0 1,-1 0 0,1-1 0,4 4 0,-2-3-31,0 0 1,1 0-1,-1 0 1,1-1-1,0 0 1,-1 0-1,1 0 1,0-1 0,0 0-1,0 0 1,0-1-1,10 1 1,-14-2-121,1 1 0,0-1 0,-1 1 0,1-1 0,-1 0 0,1 0 0,-1 0 0,1 0 0,-1 0 0,1 0 0,-1-1 0,0 0 0,0 1 0,0-1 0,0 0 0,0 0 0,0 0 0,0 0 0,-1 0 1,1 0-1,-1 0 0,1-1 0,0-3 0,5-8-1957,-1-1 0,-1 1 1,4-17-1,-2 6-3526,3-4-5001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9.5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9300,'0'0'13110,"159"21"-12437,-128-21-481,-11 7-96,-4-7-96,-11 0-352,0 0-1681,-5 20-2081,-5-13-1457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9.7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10901,'15'145'2225,"-15"-124"2977,-10 14-2400,10 6-257,0-6-592,0-7-833,0-8-688,0-6-384,0-7-48,0 0-272,0 0-3153,0 7 431,16-14-4785,-1 0 2384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0.1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7668,'0'0'12226,"4"23"-9336,28 160 1442,-22-154-3720,-9-29-627,-1 1 0,1 0 1,-1-1-1,1 1 0,0-1 0,-1 1 1,1-1-1,0 1 0,-1-1 1,1 1-1,0-1 0,-1 0 0,1 1 1,0-1-1,0 0 0,0 1 1,-1-1-1,1 0 0,0 0 0,0 0 1,0 0-1,-1 0 0,1 0 0,0 0 1,0 0-1,0 0 0,0 0 1,-1-1-1,1 1 0,0 0 0,0-1 1,-1 1-1,1 0 0,0-1 1,0 1-1,0-1 0,75-52-1387,-63 42 1200,2-1-1,0 2 0,0 0 1,1 1-1,0 1 1,0 0-1,1 1 0,22-6 1,-37 12 203,-1 1 1,0 0 0,1 0-1,-1 0 1,1 0 0,-1 0-1,1 0 1,-1 0 0,0 0-1,1 0 1,-1 1 0,1-1-1,-1 1 1,0-1 0,1 1-1,-1 0 1,0-1 0,1 1-1,-1 0 1,0 0 0,0 0-1,0 0 1,0 0 0,0 0-1,0 0 1,0 0 0,0 0-1,0 0 1,1 3 0,1 3 301,-1 0 0,1 0 1,-1 0-1,2 14 0,0-1 417,2 3-54,-5-17-499,0 0 0,1 0 1,0 0-1,0 0 0,0 0 0,1 0 0,0-1 0,0 1 0,7 8 0,-9-12-178,-1-16-13995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0.8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10229,'0'0'2641,"-10"124"2305,0-54-2113,5-1-1008,0-14 144,5-6-1024,0-28-497,0-8-336,0 1-96,0-28-1841,0-13-336,0-15-1969,0-6-2177,0-15-5234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1.1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99 12166,'-15'-81'1515,"15"80"-1419,0 1 0,-1-1-1,1 1 1,0-1 0,0 1 0,0-1 0,0 1 0,0-1 0,0 1-1,0-1 1,0 0 0,0 1 0,0-1 0,0 1 0,0-1-1,0 1 1,1-1 0,-1 1 0,0-1 0,0 1 0,0-1 0,1 1-1,-1-1 1,0 1 0,1-1 0,-1 1 0,1 0 0,-1-1-1,0 1 1,1-1 0,-1 1 0,1 0 0,-1 0 0,1-1-1,-1 1 1,1 0 0,-1 0 0,1-1 0,17 5 1368,-16-3-1240,51 22 2138,60 37 0,-108-57-2227,8 3 201,-2 0-64,-1 0 0,19 14 1,-27-18-252,0-1 1,0 1-1,0 0 1,0 0-1,0 0 0,-1 0 1,1 1-1,-1-1 1,1 0-1,-1 1 1,0-1-1,0 1 1,0-1-1,0 1 1,0-1-1,-1 1 0,1 0 1,-1 3-1,1-1 13,-1-1-1,-1 1 1,1 0-1,0-1 0,-1 1 1,0-1-1,0 1 1,-1-1-1,-1 6 0,1-8-14,0 1-1,0 0 0,0-1 0,-1 1 1,1-1-1,-1 0 0,1 1 0,-1-1 0,0 0 1,0-1-1,0 1 0,-6 2 0,-12 5-31,0-1-1,-1-2 0,-22 5 1,-30 9-29,73-19 55,1-1 0,-1 0 0,1 1 0,-1-1 0,1 0 0,-1 1 0,1-1 0,-1 1 0,1-1 0,0 1-1,-1-1 1,1 1 0,-1-1 0,1 1 0,0 0 0,0-1 0,-1 1 0,1-1 0,0 1 0,0 0 0,0-1 0,0 1 0,-1 0 0,1-1 0,0 1-1,0 0 1,0-1 0,1 1 0,-1-1 0,0 1 0,0 0 0,0-1 0,0 1 0,1 0 0,-1 2 14,1-1 1,0 0-1,0 0 0,0 0 0,0 0 1,0 0-1,0 0 0,1 0 1,2 3-1,6 4 127,0 0 0,1-1 0,0 0 0,1-1 0,-1 0 0,1-1 0,1 0 0,-1-1 0,1 0 0,0-1 0,24 4 0,-16-5-1169,-1-1 1,23 0 0,-42-2-64,2 0-145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1.4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8820,'0'0'16023,"0"159"-14630,0-118-465,0 1-415,0-14-385,0-14-128,0-7-16,0-42-18601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08.3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10645,'0'0'19161,"128"7"-19049,-102 0-96,-10 0-16,-1-7-96,-10 0-1057,5 7-1632,-10 0-3138,0 6-4466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1.8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21 133 12070,'-8'-46'317,"1"2"455,1 2 3354,14 42-3356,-1 1-1,0 0 1,1 0 0,10 4-1,51 22 827,-42-15-834,-22-10-632,5 2 30,0 1-1,-1-1 1,1 2 0,14 10-1,-22-15-140,-1 0-1,1 0 0,-1 0 0,0 1 1,1-1-1,-1 0 0,0 1 0,0-1 1,0 1-1,0-1 0,0 1 0,0 0 1,0-1-1,0 1 0,-1 0 0,1-1 1,-1 1-1,1 0 0,-1 0 0,0 0 1,0 0-1,1-1 0,-1 1 0,-1 0 1,1 0-1,0 0 0,0 0 0,-1 0 1,1-1-1,-1 1 0,1 0 0,-1 0 1,0-1-1,0 1 0,0-1 0,0 1 1,-1 2-1,-7 8 78,-1 0 1,0-1 0,-1 0-1,-22 18 1,7-3-74,26-25-34,-1-1 0,1 1 0,-1-1 0,1 1 0,-1 0 0,1-1 0,0 1 0,-1 0 0,1-1 0,0 1 0,0 0 0,-1-1 0,1 1 0,0 0 0,0-1 0,0 1 0,0 0 0,0-1 0,0 1 0,0 0 0,0 0 0,0-1 0,0 1 0,1 0 0,-1-1 0,0 1 0,0 0 0,1-1 0,-1 1 0,0 0 0,1-1 0,-1 1 0,0-1 0,1 1 0,-1-1 0,1 1 0,-1-1 0,1 1 0,-1-1 0,1 1 0,0-1 0,-1 0 0,1 1 0,0-1 0,-1 0 0,2 1 0,54 19-50,-31-12 86,0 1 1,0 1-1,32 19 0,-50-24-6,37 26 34,-42-29-31,0-1-1,-1 1 1,1 0 0,-1 0 0,1-1-1,-1 1 1,0 0 0,0 0-1,1 0 1,-2 0 0,1 0 0,0 1-1,0-1 1,-1 0 0,1 0-1,-1 1 1,0-1 0,1 0 0,-1 0-1,0 1 1,-1 1 0,1-2 14,-1-1-1,0 1 1,1-1 0,-1 1 0,0-1 0,0 0 0,0 1 0,0-1-1,0 0 1,0 0 0,-1 0 0,1 0 0,0 0 0,-1 0 0,1 0-1,0 0 1,-1 0 0,1-1 0,-1 1 0,1 0 0,-1-1-1,0 0 1,-1 1 0,-8 3 168,-9 4-88,-1-2 1,0 0-1,0-1 0,0-1 0,-1-1 0,1-1 1,-1-1-1,-23-2 0,44 0-384,1 0 0,-1 1 0,0-1 0,1 0 0,0 1-1,-1-1 1,1 0 0,-1 1 0,1-1 0,0 0 0,-1 0 0,1 0 0,0 0 0,0 1 0,0-1 0,0 0-1,0 0 1,0 0 0,0 0 0,0 1 0,0-2 0,0-28-5549,1 23 2936,-1-8-4162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2.7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188 1 6851,'0'0'15386,"-18"0"-14202,-59 3-381,73-2-708,0 0 1,-1 0-1,1 0 0,1 0 0,-1 1 0,0 0 0,0 0 0,1 0 0,-1 0 0,1 0 0,-1 1 0,1-1 0,0 1 0,0 0 0,0 0 0,-4 6 0,-10 9 736,16-18-809,0 1-1,0 0 1,1-1 0,-1 1-1,0-1 1,1 1 0,-1 0-1,1-1 1,-1 1 0,1 0-1,-1 0 1,1 0 0,-1-1-1,1 1 1,0 0 0,-1 0-1,1 0 1,0 0 0,0 0 0,0 0-1,-1-1 1,1 1 0,0 0-1,0 0 1,1 0 0,-1 0-1,0 0 1,0 0 0,0 0-1,1 0 1,-1-1 0,0 1-1,1 0 1,-1 1 0,23 22-170,-3-9 153,33 19 0,-33-22 7,-1 1 0,0 0-1,21 20 1,-35-28-4,-1-1-1,0 1 1,0 0-1,0 0 1,-1 0 0,1 0-1,-1 1 1,-1-1 0,1 1-1,-1 0 1,0-1-1,0 1 1,0 0 0,-1 1-1,0-1 1,0 11 0,-1-15 8,0-1 1,0 0 0,0 1 0,0-1-1,0 1 1,-1-1 0,1 1 0,-1-1-1,1 0 1,-1 1 0,1-1 0,-1 0-1,0 1 1,1-1 0,-1 0 0,0 0 0,0 0-1,0 1 1,0-1 0,0 0 0,0-1-1,0 1 1,-1 0 0,1 0 0,0 0-1,0-1 1,-1 1 0,1 0 0,0-1-1,-1 1 1,1-1 0,-2 1 0,-6 0 51,1 0 0,0-1 0,-1 0 0,-14-1 0,0 0 20,17 1-91,-1 0-1,1 0 1,-1-1-1,1 0 0,-1 0 1,1 0-1,0-1 0,-10-4 1,13 5-133,1-1 0,-1 1 0,1-1 1,0 0-1,0 0 0,0 0 0,0 0 0,0 0 1,0 0-1,1-1 0,-1 1 0,1-1 0,-1 1 1,1-1-1,0 1 0,0-1 0,0 0 0,0 0 0,1 1 1,-1-1-1,1 0 0,0-4 0,-1-3-1132,0 1-1,1-1 1,0 0-1,1 1 0,2-14 1,14-24-4810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2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1 1 12822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2.9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1 118 12822,'164'-49'32,"-128"49"3954,5-14-1105,15 1-1104,-4-1-465,-1 7-751,-10-7-417,-10 7-144,-16 7-625,0 0-1103,-9 0-1602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3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14375,'0'0'6499,"0"138"-3314,6-82-1392,-1 6-224,0-7-721,0-13-496,-5-8-304,0-20-48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6.1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77 181 2801,'0'0'13321,"2"11"-10397,-1-10-2812,1 0 0,0-1-1,-1 0 1,1 1 0,0-1 0,-1 0-1,1 0 1,0 0 0,-1 0 0,1 0-1,0 0 1,0 0 0,-1-1 0,1 1-1,-1 0 1,1-1 0,2-1 0,13-6 317,0-1 0,0-1 0,-1 0 0,-1-1 0,0-1 0,0 0 0,-1-1 0,-1-1 0,23-30 0,-35 43-326,0 1 1,-1-1 0,1 0 0,-1 1 0,1-1 0,-1 0 0,1 0 0,-1 0 0,1 0 0,-1 1-1,0-1 1,0 0 0,1 0 0,-1 0 0,0 0 0,0 0 0,0 0 0,0 0 0,0 0-1,0 0 1,0 0 0,0 1 0,-1-1 0,1 0 0,0 0 0,-1-2 0,0 2-65,0 0 1,-1-1 0,1 1-1,0 0 1,-1 0-1,1 0 1,-1 0 0,1 0-1,-1 0 1,1 1-1,-1-1 1,1 0 0,-3 0-1,-5-1-43,-1 0-1,1 0 1,0 1 0,-14 0-1,17 2 16,0 0 0,0 0 0,0 0 0,0 1 0,1 0 0,-1 1 0,1-1 0,-1 1 0,1 0 0,0 0 0,0 0 0,0 1 0,1 0 0,-1 0 0,-6 8 0,-8 9 38,-31 45-1,46-59-30,-2 0 1,1 0 0,1 1 0,-1-1 0,1 1 0,1 0 0,-1 1 0,1-1 0,1 0 0,0 1 0,0-1 0,0 1 0,1 0 0,1 0 0,-1 0 0,2 9 0,-1-15-17,0 0 1,1 0-1,0 1 0,-1-1 0,1 0 1,0 0-1,1 0 0,-1 0 0,0 0 0,1 0 1,0-1-1,0 1 0,-1 0 0,2-1 1,-1 1-1,0-1 0,3 2 0,0 1 5,1-2 0,0 1-1,0-1 1,0 0-1,0 0 1,0 0-1,13 2 1,4 0 9,0-1 0,0-1 0,45 0 0,-40-3-13,-8 1-3,0-1 0,1-2 0,22-3 0,-41 5-100,-1-1-1,0 0 1,1 1-1,-1-1 1,0 0-1,0 1 1,0-1-1,1 0 1,-1 0-1,0 0 1,0 0-1,0 0 1,-1 0-1,1-1 1,0 1-1,0 0 1,0 0-1,-1-1 1,1 1-1,-1 0 1,1-3-1,8-37-5282,-6 21 1751,6-21-4625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6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7299,'0'0'2311,"2"18"1848,11 273 5621,-11-275-9147,0-18 437,5-25 138,-3 2-1099,2 0 0,0-1-1,2 2 1,1-1 0,1 1-1,1 1 1,27-43 0,-28 49-242,5-3-2431,-14 19 1845,0-1-1,1 1 1,0 0-1,-1 0 1,1-1-1,0 1 1,0 0-1,-1 1 1,1-1-1,0 0 1,2 0-1,11 0-5226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6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232 1 9652,'0'0'8786,"-25"7"-6628,0-1-1566,9-2-165,-1 1-1,1 0 1,0 1-1,1 1 1,0 1-1,-24 15 1,25-17 192,-12 7 149,25-13-742,1 1 0,-1-1-1,0 1 1,1-1 0,-1 1 0,1-1 0,0 1 0,-1-1 0,1 1 0,-1 0 0,1-1 0,0 1 0,0-1 0,-1 1 0,1 0 0,0-1-1,0 1 1,0 0 0,0 0 0,-1-1 0,1 1 0,0 0 0,0-1 0,1 1 0,-1 0 0,0 0 0,0-1 0,0 1 0,0 0-1,1-1 1,-1 1 0,0 0 0,0-1 0,1 2 0,5 5-10,-1-1 0,1 1-1,0-1 1,1 0 0,-1-1-1,1 1 1,0-1 0,13 6 0,30 26 189,13 28 150,-57-57-316,0 0-1,0 0 1,0 0 0,-1 1 0,-1 0 0,7 16 0,-10-23-14,-1-1 0,0 0 0,1 1 0,-1-1-1,0 1 1,1-1 0,-1 1 0,0-1 0,0 1 0,0-1 0,0 0 0,0 1 0,-1-1 0,1 1 0,0-1-1,-1 1 1,1-1 0,-1 0 0,0 1 0,1-1 0,-1 0 0,0 0 0,0 1 0,1-1 0,-1 0-1,0 0 1,0 0 0,0 0 0,-1 0 0,-1 1 0,-2 1 38,0-1-1,0 1 1,-1-1-1,1-1 1,-1 1-1,-7 0 1,-1 1 23,-28 7 33,18-5-274,1 1 0,-32 12 0,48-17-1536,7-5-2109,7-6-484,47-42-6305,-19 29 2705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7.2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1 243 6659,'0'0'10672,"23"-19"-9266,72-63-254,-55 42-142,-28 16 94,-9 16-721,-3 6-304,1 0-1,0 1 0,0-1 0,-1 0 1,1 0-1,-1 0 0,1 0 0,-1 0 1,0 0-1,0 0 0,0 0 0,0 0 1,0 0-1,0 0 0,0 0 1,-1 0-1,1 1 0,-1-1 0,0 0 1,1 0-1,-1 0 0,0 0 0,0 1 1,0-1-1,0 0 0,0 1 0,-3-3 1,1 2-34,0 0 1,0 0 0,0 0-1,0 1 1,0 0 0,-1 0-1,1 0 1,0 0 0,-1 0-1,1 0 1,-1 1 0,1 0-1,-6 0 1,6 0-10,1 1 0,0 0 0,-1-1 0,1 1 1,0 0-1,0 0 0,0 0 0,0 1 0,0-1 0,0 1 0,0-1 1,0 1-1,0-1 0,1 1 0,-1 0 0,1 0 0,-1 0 0,1 0 1,0 0-1,-1 0 0,1 0 0,0 0 0,-1 5 0,-2 5 162,-1 1 0,2-1 0,-3 15 0,3-13-56,1 1-1,0 0 0,1 1 1,0-1-1,1 0 1,1 0-1,4 18 0,-5-31-140,1 1 0,0-1 0,0 0 0,0 0 0,0 0 0,1 0 0,-1 0 0,1 0 0,-1 0 0,1-1 0,-1 1 0,1 0 0,0-1 0,0 1 0,0-1 0,4 2 0,0 0-20,-1-1 0,1 0 1,0 0-1,0 0 0,0-1 0,9 1 1,-1 0-418,0-2 0,0 0 0,-1-1 1,1 0-1,21-5 0,-27 3-161,-1 0 1,1 0-1,0 0 0,-1-1 1,0 0-1,0 0 0,0-1 0,-1 0 1,11-10-1,26-31-6184,-43 46 6702,29-36-9603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7.3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11157,'0'0'9733,"103"28"-9077,-62-7-272,-11-21-304,1 0-80,-5 0-928,-11 0-1201,6 0-1585,-16 0-1745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08.5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9188,'0'0'17454,"3"21"-15592,14 65-598,-16-81-1200,1 1 0,0-1 0,0 0 0,0 0-1,1 0 1,0-1 0,0 1 0,0 0 0,0-1-1,1 0 1,0 0 0,0 0 0,0 0 0,0-1-1,0 0 1,1 0 0,0 0 0,-1 0 0,1 0 0,0-1-1,9 3 1,9 6-200,7-3-2107,-28-8 1798,-1 0 0,1 0 0,-1 0 0,1 0 0,-1 0-1,1 0 1,-1-1 0,1 1 0,-1 0 0,1-1 0,-1 1 0,1-1 0,-1 1 0,0-1-1,1 0 1,-1 0 0,0 0 0,0 0 0,0 0 0,1 0 0,0-1 0,12-22-6839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7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0 6035,'0'0'13974,"-62"132"-10964,42-70-801,10-7-1041,10-6-656,0-14-496,0-1-16,10-20-64,5 0-416,6-14-2001,-1 0-1761,1 0-1569,5-35-3201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7.9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10005,'0'0'7248,"26"3"-5580,82 15-409,-102-17-1133,0 0 1,0 0-1,0 1 1,-1 0-1,1 0 1,0 1-1,-1 0 1,0 0-1,0 0 1,0 0-1,0 1 1,0 0-1,-1 0 1,0 0-1,0 0 1,0 1-1,0 0 1,0 0-1,-1 0 1,0 0-1,0 0 1,3 9-1,-3-4 82,-1 0-1,0 1 1,0-1-1,-1 1 0,-1-1 1,1 1-1,-2-1 1,1 1-1,-5 19 1,2-20-101,0 1 0,0-1 0,-1 0 1,-1 0-1,1 0 0,-8 10 0,-11 25 183,18-34-187,0 0-1,1 0 1,1 0-1,0 0 1,0 1-1,1 0 1,1-1 0,-1 21-1,2-25-77,0-5-20,-1 0 0,1 0 0,0 1 1,0-1-1,0 0 0,0 0 0,0 0 0,1 0 1,-1 0-1,0 0 0,1 0 0,0 0 0,-1 0 1,1 0-1,0 0 0,0-1 0,0 1 1,0 0-1,0 0 0,1-1 0,-1 1 0,1-1 1,-1 1-1,1-1 0,-1 0 0,3 2 1,3 1-48,1 0 1,0-1 0,0 0 0,1 0 0,10 2 0,-16-5 1,0 1-1,0-1 1,0 0-1,0 0 1,0-1-1,1 1 1,-1 0-1,0-1 0,0 0 1,0 0-1,0 0 1,0 0-1,-1 0 1,1 0-1,0-1 1,0 0-1,-1 1 1,5-4-1,5-6-1149,-1-1 0,18-21 0,-2-12-4602,-15 10-1181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8.1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12614,'0'0'8772,"92"14"-8548,-66-7-224,5-7 0,-6 7-1041,6 0-1616,-5-7-1329,0 0-1888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8.3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 7475,'0'0'12342,"144"49"-11397,-103-49-385,-11 6-480,1-6-64,-5 7-16,5-7-496,-1 0-769,6 0-768,0-20-688,-5-8-817,-5 7-1280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8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 4594,'0'0'14599,"-2"7"-12582,-1 9-1419,0 0 1,1 1 0,0-1-1,2 1 1,0-1 0,1 1-1,0-1 1,1 0 0,7 24-1,7 6-182,35 81 452,-50-125-856,2 7 68,1-1 0,0 0 0,1 0 0,-1 0 0,10 9 0,-12-14-60,1-1 0,-1 0 0,1 0 0,0 0-1,0 0 1,0-1 0,0 1 0,0-1 0,1 1 0,-1-1 0,0 0 0,1 0 0,-1-1 0,0 1 0,1-1 0,-1 0 0,6 0 0,88 0-15,-91-34-8681,-1 13 950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9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9412,'0'0'2529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18.43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26 0 1281,'-25'7'28591,"60"-7"-26734,90 10-1182,2 1-312,528-11-363,-532 7 0,-81-8 0,-17 0 0,0 2 0,48 6 0,-58-5 0,0-1 0,27 0 0,21 1 0,-43 0 0,-1-1 0,29-2 0,31 2 0,129 5 0,-195-6 0,113 6 0,-33 8 0,140-14 0,-184 7 0,78-7 0,-121 2 66,-13-4-396,-15-3-2202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20.32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1 108 4514,'12'0'22488,"74"2"-18796,-25 0-2810,72-7 0,-96 0-742,44-3 29,-40 8-169,0 1 0,66-8 0,-72 4 0,0 1 0,49 4 0,-10 0 0,356-2 0,-409 7 0,194-7 0,-165-7 0,-3 7 0,-31-14 0,-14 13-48,-1 1 1,0-1-1,0-1 1,0 1-1,-1 0 0,1 0 1,0 0-1,0 0 0,-1-1 1,1 1-1,-1 0 1,1 0-1,-1-1 0,1 1 1,-1-1-1,0 1 0,1 0 1,-1-1-1,0 1 1,0-1-1,0 1 0,0 0 1,-1-1-1,1 1 1,0-1-1,-1-1 0,-2-3-573,1 1-1,-1 0 1,0 0 0,0 0-1,-4-5 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26.5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232 1 8180,'0'0'14428,"-11"29"-12534,-71 177 1211,80-200-3013,-14 31 320,1 0 0,2 1 1,2 1-1,-9 55 0,17-63-334,-19 113 196,22-140-252,0-5-225,0 0 0,0-1 0,0 1 0,0 0 0,-1 0 0,1 0 0,0 0 1,0 0-1,-1 0 0,1-1 0,0 1 0,-1 0 0,1 0 0,-1 0 0,0 0 0,1 0 0,-2-1 0,-12-5-5191,-1 0-3335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27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0 2225,'0'0'23223,"13"0"-22200,-2 0-744,1 1 1,-1 0-1,1 1 1,-1 0-1,0 1 1,0 0 0,0 0-1,20 11 1,-28-12-256,-1 0 0,1 0 0,0 0 0,-1 1 0,1-1 0,-1 1 0,0 0 0,0 0 0,0 0 0,0 0 0,0 0 0,-1 0-1,1 0 1,-1 0 0,0 1 0,0-1 0,0 1 0,0-1 0,-1 1 0,0-1 0,1 1 0,-1-1 0,-1 6 0,1-1 18,0 0-1,-1 0 1,-1 0-1,1-1 0,-1 1 1,0 0-1,-1-1 1,0 1-1,-5 9 0,2-7-21,-1 0 0,0-1 0,0 1 0,-1-2-1,0 1 1,-1-1 0,0 0 0,0-1 0,-1 0-1,0 0 1,0-1 0,-1 0 0,1-1 0,-1 0-1,0-1 1,-1 0 0,1-1 0,-16 2 0,6-3 124,20-2 197,9 7-397,1-5 40,0 0 0,0 0 0,0 0 0,1-1 0,-1-1 0,0 1 0,1-1 0,12-2 0,7 0-24,-25 2-103,0 0-1,0-1 1,-1 1-1,1-1 1,0 0-1,0 0 1,-1-1-1,1 1 1,-1-1-1,1 0 1,5-4-1,-3 2-1101,-1-1 0,1 1-1,-1-1 1,-1 0 0,6-8-1,2-3-5751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08.7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35 11541,'0'0'13414,"128"-21"-13414,-97 15-240,-11-1-2753,-10 7-2305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28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51 8740,'0'0'15372,"-22"-1"-13437,8-1-1615,6 1-183,0 1-1,-1-1 1,1 1-1,0 1 1,-12 1-1,17-1-90,-1 0 1,1 0-1,0 0 0,-1 0 0,1 1 0,0-1 0,0 1 0,0 0 0,0 0 1,0 0-1,0 0 0,1 1 0,-1-1 0,1 1 0,-1 0 0,1-1 0,0 1 1,0 0-1,-1 3 0,-6 10 182,0 0 1,2 0-1,-1 0 0,2 1 1,1 0-1,0 0 0,1 0 1,0 1-1,-1 26 1,5-24-72,0 27 216,7 53 0,-5-84-347,1 0-1,0-1 1,2 1-1,0-1 0,0 0 1,2 0-1,8 15 1,-8-17 4,0 0 0,1 0 0,0-1 0,1-1 0,0 1 0,1-1 0,0-1 0,1 0 0,0 0 0,0-1 0,22 13 0,-13-13-5,0-1 0,0-1-1,1-1 1,0 0 0,0-2 0,0 0 0,1-2-1,-1 0 1,36-2 0,-55 0-25,0 0 1,0-1-1,0 1 0,0-1 0,0 1 1,0-1-1,-1 0 0,1 0 0,0 0 1,0 0-1,-1 0 0,1 0 0,-1 0 1,1-1-1,-1 1 0,0 0 0,1-1 1,1-2-1,19-33 29,-21 35-26,21-43 60,-2-1 0,-2-1 0,-3-1 0,13-58 0,-24 74-23,-1 0-1,-1 0 1,-2 0-1,-5-51 1,0 63-27,0 0 1,-2 0-1,0 0 1,-1 1-1,-1 0 1,-1 1 0,-14-20-1,18 28-12,5 8-1,-1-1 0,0 0 0,0 1 0,0-1 0,0 1 0,-1 0 0,1 0 0,-1 0 0,1 0 0,-1 0 0,0 0 0,1 1 0,-1-1 0,0 1 0,0 0 0,0 0 0,-7-2 0,1 2 0,0 0 0,0 1 0,-1 0 0,1 0 0,-12 3 0,10-1 0,2 0 0,-1 1 0,-18 7 0,-15 5 0,32-8-4517,11-6 3867,-1 0 0,1 0 0,0 0 0,-1 0 0,1 0 0,0 0 0,0 0 0,0 0 0,0 0 0,0 0 0,0 0 0,0 0 0,0 0 0,0 0 0,0 0 0,1 0 0,-1 0 0,0 0 0,1 0 0,-1 0 0,1 1 0,8 11-12292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28.9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184 1 5763,'0'0'11741,"-10"25"-9511,-67 175 966,-5 41 1809,72-224-4850,9-15-120,1-8-8,-1-55-322,-1 35 150,1-1 0,1 1 0,2-1 0,1 1 0,1 0 0,8-32 0,-7 43 80,1 0 0,0 1 0,1 0 0,0 0-1,1 0 1,1 1 0,17-20 0,-26 32 67,1 1 0,-1-1 0,1 1 0,0-1 0,-1 1 0,1-1 0,0 1 0,-1-1 0,1 1 0,0-1 0,0 1 0,-1 0 0,1-1 0,0 1 0,0 0 0,0 0 0,-1 0 0,1 0 0,0-1 0,0 1 0,0 0 0,0 0 0,-1 1 0,1-1 0,0 0 0,0 0 0,0 0 0,-1 0 0,1 1 0,0-1 1,0 0-1,-1 1 0,1-1 0,0 1 0,0-1 0,-1 1 0,1-1 0,-1 1 0,2 0 0,20 33 337,-16-24-238,1 2 153,-1 1 0,0 0 0,-1 1 0,-1-1 0,5 26 0,5 73 831,-9-68-821,-2-25-255,2-33-190,4-20-122,-3 17 245,2 1 0,0 0 0,1 1 0,0-1 0,1 2 0,1 0 0,17-19 0,-27 32 63,0-1 1,0 1-1,0 0 0,0-1 1,0 1-1,1 0 1,-1 0-1,0 0 0,1 0 1,-1 0-1,0 1 1,1-1-1,-1 0 0,1 1 1,-1-1-1,1 1 1,-1-1-1,1 1 0,-1 0 1,1-1-1,0 1 1,-1 0-1,1 0 0,-1 0 1,1 0-1,0 1 0,-1-1 1,1 0-1,-1 1 1,1-1-1,-1 1 0,1-1 1,-1 1-1,1 0 1,-1-1-1,1 1 0,-1 0 1,0 0-1,0 0 1,1 0-1,-1 0 0,0 1 1,0-1-1,0 0 1,0 0-1,0 1 0,0 1 1,6 9 188,-1 0 1,0 1 0,-1 0-1,6 21 1,-6-18-64,-1 4 244,0 1-1,2 36 0,-5-30-4724,-1-65-6811,0-9 4086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29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7459,'0'0'15431,"159"55"-15254,-138-48-177,-1-7-369,-9 0-2688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29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12166,'0'0'13846,"0"139"-13286,0-118-336,0-14-224,0 0-592,6-7-2433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29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9316,'0'0'14167,"149"7"-13047,-98 0-527,-10-7-529,-5 7-64,-10-7-417,-1 0-2192,-9 0-1505,-1 0-2065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29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10181,'0'0'11093,"-16"166"-8804,16-104-608,0-13-657,0-1-416,10-13-352,6-14-224,-6-8-32,0-6-48,-5 0-992,1-7-1265,9 0-1713,6 0-2257,4 0-4242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30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275 309 3730,'0'0'12936,"-17"-7"-10879,-53-20-259,66 25-1613,1 1 0,0-1 0,-1 1 0,1 0 0,-1 0 0,0 1-1,1-1 1,-1 1 0,1 0 0,-1-1 0,0 2 0,1-1 0,-1 0-1,0 1 1,1 0 0,-1 0 0,1 0 0,-1 0 0,1 0 0,0 1-1,0-1 1,-1 1 0,1 0 0,0 0 0,0 0 0,-3 4 0,0 1-37,0 1 1,0 1 0,1-1 0,0 1 0,0 0 0,1 0 0,-3 11 0,-1 0 293,-1 1-215,2 1-1,1 0 1,0 1 0,2-1 0,0 1-1,2 0 1,1 0 0,0 0 0,5 34-1,-4-55-226,0 0-1,1-1 1,-1 1-1,1-1 0,-1 0 1,1 1-1,0-1 1,0 1-1,0-1 0,0 0 1,0 0-1,0 0 1,0 1-1,0-1 0,0 0 1,0 0-1,0 0 1,1-1-1,-1 1 0,0 0 1,1 0-1,-1-1 0,1 1 1,-1-1-1,1 1 1,-1-1-1,1 1 0,-1-1 1,3 0-1,0 1-6,1-1-1,0 0 1,-1 0-1,1 0 1,0 0-1,-1-1 1,1 0-1,0 0 1,7-2-1,-2-3 14,1 1 0,-1-1 0,0-1-1,-1 0 1,0-1 0,0 1 0,0-2 0,14-17-1,-4 3 16,-2-2 0,21-37 0,-24 35-64,-2 0 0,-1-2 1,-1 1-1,-2-1 0,-1 0 1,6-46-1,-6-3 134,-3-80-1,-7 216 192,-18 96-1,-2 38 410,20-138-480,0-20-132,2 0 1,4 37-1,-2-70-100,-1 1 1,1-1 0,-1 1 0,1-1 0,0 0 0,0 1 0,0-1 0,-1 0 0,1 0 0,0 0-1,1 1 1,-1-1 0,0 0 0,0 0 0,0-1 0,1 1 0,-1 0 0,0 0 0,1 0 0,-1-1-1,1 1 1,-1-1 0,0 1 0,1-1 0,-1 0 0,1 0 0,0 1 0,-1-1 0,1 0 0,2-1-1,50-2-2189,-50 3 1949,0-1-35,0 1 0,0-1 0,0 0 0,0 0 0,0-1 0,-1 1 0,1-1 0,0 0 0,-1 1 0,1-2 0,-1 1 0,0 0 0,0-1 0,1 1 0,2-5 0,0-1 146,-1 1 1,0-2-1,0 1 0,6-16 0,15-27 502,-23 47-236,7-12 111,1-1 0,9-23 0,-18 34 341,0 0 0,0 1 1,0-1-1,-1 0 1,0-1-1,0-10 0,-1 16 745,-11 0-862,9 1-439,0-1-1,1 1 0,-1 0 1,1 0-1,-1-1 1,0 1-1,1 0 0,-1 0 1,0 1-1,1-1 0,-1 0 1,1 1-1,-1-1 0,0 1 1,1-1-1,-1 1 1,1-1-1,0 1 0,-1 0 1,1 0-1,-1 0 0,1 0 1,0 0-1,0 0 0,0 0 1,-1 0-1,1 1 1,0-1-1,-1 3 0,-4 15 13,0 1 0,2 0 0,0 0 0,1 0 0,1 0 0,1 35 0,1-52-23,0-1 0,0 0 0,1 0-1,-1 0 1,0 0 0,1 0 0,-1 0-1,1 0 1,0 0 0,0 0 0,0 0-1,0 0 1,0 0 0,0 0-1,0-1 1,0 1 0,1 0 0,-1-1-1,1 1 1,-1-1 0,1 0 0,0 1-1,-1-1 1,1 0 0,0 0 0,0 0-1,0 0 1,0 0 0,0-1 0,0 1-1,0-1 1,0 1 0,0-1 0,0 0-1,0 1 1,1-1 0,1-1 0,3 2-204,-1-2 1,1 1-1,-1-1 1,0 0-1,1-1 1,-1 1-1,0-1 1,0 0 0,0-1-1,0 1 1,7-6-1,45-33-3973,17-12-5694,-25 24-161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31.2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0 9220,'0'0'9959,"-2"23"-8318,-5 73-323,7-47 379,10-25-660,-5-15-673,-5-8-357,1 0 1,0 0 0,-1 0 0,1 0 0,0 0 0,0 0 0,0 0 0,0-1 0,0 1 0,0 0 0,0-1 0,0 1 0,0 0 0,0-1 0,0 1-1,0-1 1,0 0 0,0 1 0,0-1 0,1 0 0,-1 0 0,1 1 0,2-1-53,-1-1 0,0 1 0,1 0 0,-1-1 0,0 0 0,0 0 0,0 0 0,4-1 0,2-3-45,-1 1 0,1-1 0,-1 0 0,13-12 0,-20 17 92,34-26-103,-34 26 101,0-1 0,0 1 0,0-1 0,0 1 0,0-1 0,0 1 0,0-1 0,0 1 0,0 0 0,0 0 0,0 0 0,0-1 0,0 1 0,1 0 0,-1 0 0,0 1 0,0-1 0,0 0 0,0 0 0,0 0 0,0 1 0,0-1 0,0 1 0,0-1 0,0 1 0,0-1 0,0 1 0,0-1 0,0 1 0,0 0 0,0-1 0,0 1 0,-1 0 0,1 0 1,0 0-1,-1 0 0,1 0 0,0 1 0,43 95 1931,-43-94-1870,0-4-59,0 1 0,-1 0-1,1 0 1,0 0 0,0 0-1,0 0 1,-1-1 0,1 1-1,0 0 1,0 0 0,-1-1-1,1 1 1,0-1 0,-1 1-1,1-1 1,0 1 0,-1-1-1,1 1 1,-1-1 0,1 0-1,-1 1 1,1-1 0,0-1-1,22-32-218,2 0-1,36-38 0,-61 72 211,1-1 0,-1 0 0,1 1 0,-1-1 0,1 0 0,-1 1 0,1-1 0,0 1 0,0-1 0,-1 1 0,1-1 0,0 1 0,-1 0 0,1-1 0,0 1 0,0 0 0,0 0 0,0-1 0,-1 1 0,1 0 0,0 0 0,0 0 0,0 0 0,0 0 0,0 0 0,-1 0 0,1 0 0,0 1 0,0-1 0,0 0 0,-1 0 0,1 1 0,0-1 0,0 0 0,0 1 0,-1-1 0,1 1 0,0-1 0,-1 1 0,1-1 0,0 1 0,-1 0 0,1-1 0,-1 1 0,1 0 0,0 0 0,3 6 122,-1-1-1,1 1 1,-1-1 0,4 11-1,-3-6 87,7 20 629,9 37 0,-12-38-190,19 46 0,-20-65-525,-4-18-461,-2-26-1281,-1 26 962,-2-39-3903,-7-2-2875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32.7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299 1 7475,'0'0'14052,"-28"8"-12982,-91 31-432,112-36-566,0 1 0,0-1 0,1 1 1,-1 1-1,1-1 0,0 1 0,0 0 1,0 0-1,1 1 0,0 0 0,0 0 1,0 0-1,-5 10 0,1-3 149,0 1 199,0-1 0,0 2 0,2-1 0,-11 26 0,18-39-418,0-1 0,-1 1 1,1-1-1,0 1 0,0-1 1,-1 1-1,1-1 0,0 1 1,0 0-1,0-1 0,0 1 1,0-1-1,0 1 0,0 0 1,0-1-1,0 1 0,0-1 1,0 1-1,0-1 0,1 1 1,-1 0-1,0-1 0,0 1 1,1-1-1,-1 1 0,1 0 1,5-2-100,-6 1 91,7-1-13,1 0 0,-1 0 0,0 0 1,0-1-1,0 0 0,0-1 0,0 0 0,0 0 1,-1 0-1,8-6 0,64-48-51,-55 39-53,-12 9 60,-9 7 36,1-1 1,0 1-1,-1 0 1,1 0-1,0 0 0,0 0 1,0 0-1,1 1 1,-1-1-1,0 1 0,0 0 1,1 0-1,-1 0 1,6 0-1,-8 1 14,0 0 1,0 1-1,-1-1 1,1 1-1,0-1 0,0 1 1,-1-1-1,1 1 1,0-1-1,-1 1 0,1 0 1,-1-1-1,1 1 0,-1 0 1,1 0-1,-1-1 1,0 1-1,1 0 0,-1 0 1,0 0-1,1-1 1,-1 1-1,0 1 0,7 27 103,-5-22-13,4 22 231,-2 0 1,0 0-1,-2 1 0,-1 0 0,-2-1 1,-1 1-1,-1 0 0,-1-1 0,-2 0 1,-12 38-1,-1-15-63,-2-2 1,-28 50-1,49-100-257,-1 0-1,1 0 1,0-1-1,0 1 1,0 0-1,0 0 1,0 0 0,0 0-1,0 0 1,0 0-1,0 0 1,0 0-1,-1-1 1,1 1-1,0 0 1,0 0-1,0 0 1,0 0-1,0 0 1,0 0-1,-1 0 1,1 0-1,0 0 1,0 0 0,0 0-1,0 0 1,0 0-1,0 0 1,-1 0-1,1 0 1,0 0-1,0 0 1,0 0-1,0 0 1,0 0-1,-1 0 1,1 0-1,0 0 1,0 0 0,0 0-1,0 1 1,0-1-1,0 0 1,0 0-1,-1 0 1,1 0-1,0 0 1,0 0-1,0 0 1,0 0-1,0 1 1,0-1-1,0 0 1,0 0-1,0 0 1,0 0 0,0 0-1,0 0 1,0 1-1,0-1 1,0 0-1,0 0 1,-1-19-1983,8-34-3455,8-8-1001,9-7-1593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33.3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9492,'0'0'3183,"0"21"-224,-10 323 5578,10-350-8600,1 1-1,0-1 1,1 1 0,-1 0-1,1 0 1,0 0 0,0 0-1,1 0 1,-1 0 0,1 0-1,0 1 1,6-7-1,48-50-416,-53 57 378,10-9-311,1 0-1,23-16 1,-33 26 330,1-1 0,0 1 0,0 0 0,0 0 0,0 1 0,1-1 0,-1 2 0,0-1 0,1 1 0,13-2 0,-19 3 76,0 0 1,0 1-1,0-1 0,-1 0 1,1 0-1,0 1 0,0-1 1,0 0-1,0 1 0,-1-1 1,1 1-1,0-1 0,0 1 0,-1-1 1,1 1-1,0 0 0,-1-1 1,1 1-1,0 0 0,-1 0 1,1-1-1,-1 1 0,0 0 1,1 0-1,-1 0 0,1 1 1,6 28 364,-6-19-130,15 89 2493,-16-99-2699,0 0 0,0 0 1,0 0-1,0 0 0,0 0 0,0 0 1,0-1-1,0 1 0,1 0 0,-1 0 1,0 0-1,1 0 0,-1-1 0,1 1 1,-1 0-1,1 0 0,-1-1 0,1 1 1,1 1-1,2-4-78,-1 2 60,1-2 0,0 1 0,-1 0 0,0-1-1,1 1 1,-1-1 0,0 0 0,0 0 0,0 0-1,0-1 1,0 1 0,0-1 0,-1 0-1,1 1 1,-1-1 0,0 0 0,0-1 0,3-4-1,-1 1 12,1-1 0,-1 0 0,0 0 0,0-1 0,-1 1 0,-1-1 0,4-12 0,-6 18 2,1 1-1,-1 0 1,1-1-1,-1 1 1,0 0-1,0-1 1,0 1-1,0 0 1,0-1-1,-1 1 1,1 0-1,-1-1 0,0 1 1,1 0-1,-1 0 1,0-1-1,0 1 1,0 0-1,-1 0 1,1 0-1,0 0 1,-1 0-1,1 1 0,-1-1 1,-2-1-1,0 0 31,-1 2-1,0-1 0,0 0 0,0 1 1,0 0-1,-1 0 0,1 0 0,0 1 0,0 0 1,-8 0-1,-5 1-95,14 0-123,-1-1 1,1 0-1,-1 0 1,1 0-1,0 0 0,-1-1 1,1 1-1,-1-1 1,1 0-1,0-1 1,-6-1-1,9 1-320,0 1 0,0-1 0,0 1-1,1 0 1,-1-1 0,0 1 0,1-1-1,-1 0 1,1 1 0,-1-1 0,1 1-1,0-1 1,0 0 0,0 1 0,0-1-1,0 0 1,0 1 0,0-1 0,1-3-1,-1-1-2377,0-9-7308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08.8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35 11237,'0'0'15255,"26"0"-14903,0 0-352,-6 0-144,6-7-2113,-1-7-1921,-4 0-3729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33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5731,'0'0'14182,"-5"146"-14182,5-125-608,10-8-2962,-5 1-1504,10-14-5331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33.6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7507,'123'132'3586,"-123"-84"-641,0-6-1952,0 0-513,5-1-480,5-6-960,-5-1-1762,1 8-3921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34.7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16 849 4130,'0'0'10759,"-1"-22"-10089,-4-317 4058,2 260-4301,3-198-46,1 269-393,0 0 0,1 0 0,0 0 0,0 0 0,0 0 0,1 1 1,0-1-1,1 1 0,0-1 0,0 1 0,0 0 0,1 1 0,0-1 0,6-5 0,-10 11 35,0 0 0,0 0 0,-1 0-1,1 0 1,0 0 0,0 0 0,0 0 0,0 0-1,0 1 1,0-1 0,0 0 0,0 1 0,0-1-1,0 1 1,1-1 0,-1 1 0,0 0 0,0-1-1,0 1 1,1 0 0,-1 0 0,0 0 0,0 0-1,1 0 1,-1 0 0,0 0 0,0 0 0,1 0-1,-1 1 1,0-1 0,0 0 0,0 1 0,0-1-1,1 1 1,-1 0 0,0-1 0,0 1 0,0 0-1,0-1 1,0 1 0,1 1 0,1 2 90,1 1 0,-1-1 0,0 0 0,-1 1 0,1-1 0,-1 1 0,3 7 0,-2-4-47,-1 0-1,-1 0 0,1 0 0,-1 0 0,-1 0 0,1 0 1,-2 0-1,1 0 0,-1 0 0,0 1 0,0-1 0,-1-1 1,0 1-1,-1 0 0,0 0 0,0-1 0,-1 1 1,1-1-1,-2 0 0,-5 8 0,-9 10 48,11-14-85,-1 1 0,0-2 0,-1 1 0,-20 17 1,28-27-152,4 8-1489,0-6 1548,1-1-1,-1 0 1,1 0-1,0 0 0,0 0 1,0 0-1,0 0 1,0-1-1,7 3 0,25 15 63,-30-16 57,0 1-1,0 1 1,-1-1 0,1 1 0,-1 0-1,0 0 1,-1 0 0,1 0-1,-1 1 1,0-1 0,3 8-1,-5-11 12,0-1-1,-1 1 0,1-1 0,-1 1 0,1-1 0,-1 1 0,0-1 0,0 1 0,1 0 1,-1-1-1,0 1 0,0-1 0,-1 1 0,1 0 0,0-1 0,0 1 0,-1-1 1,1 1-1,-1-1 0,1 1 0,-1-1 0,0 1 0,0-1 0,0 0 0,1 1 1,-1-1-1,0 0 0,0 0 0,-3 2 0,0 0-47,-2 0-1,1 0 1,0-1-1,0 1 1,-1-1 0,-9 2-1,-2 1-63,-16 3-989,32-7 836,-1-1-1,1 0 1,0 1 0,-1-1-1,1 0 1,0 0-1,-1 0 1,1 0 0,-1 0-1,1 0 1,0 0-1,-1-1 1,1 1 0,0 0-1,-1-1 1,1 1-1,0-1 1,-1 1 0,1-1-1,0 0 1,-2-1-1,1-23-4767,2-14-2418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34.9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 7860,'0'0'10356,"129"0"-9731,-93 0-337,0 0-128,-11 0-160,1-7-945,-11 7-1904,-5-7-1761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35.6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 8900,'0'0'6083,"-3"24"-4018,-11 79-166,12-94-1602,1 0-1,0 0 1,0 0-1,1 1 1,0-1-1,1 0 1,2 17-1,-2-25-244,0 1 1,0 0-1,0 0 0,0 0 1,0-1-1,0 1 0,1 0 1,-1-1-1,0 1 0,1-1 1,-1 0-1,1 1 0,0-1 1,-1 0-1,1 0 0,0 0 1,0 0-1,3 1 0,36 8 261,-28-9-245,-1 0-1,0 0 1,1-2-1,15-1 0,-23 1-44,0 0 0,0 0-1,0-1 1,0 1-1,-1-1 1,1 0 0,0-1-1,-1 1 1,1-1 0,-1 0-1,0 0 1,0 0-1,5-6 1,1-2 95,-1-1 0,-1 0 0,0 0 0,-1-1 0,0 0 0,-1 0 0,-1-1 0,0 1 0,0-1 0,-2 0 0,0-1-1,0 1 1,1-27 0,-4 39 843,-7 14 362,-3 12-1079,2 0 0,-8 37 0,12-45-144,2-4 24,0 0 1,0 1-1,1 21 0,1-31-114,0-1-5,0 0 1,0 0-1,1 0 0,-1 0 0,0 0 0,1 1 0,-1-1 0,1 0 0,0 0 0,0 0 0,0 0 0,0-1 0,0 1 1,0 0-1,0 0 0,0 0 0,1-1 0,-1 1 0,1-1 0,-1 1 0,1-1 0,0 0 0,0 1 0,-1-1 1,1 0-1,0 0 0,0 0 0,0-1 0,0 1 0,0 0 0,4 0 0,5 1-12,1-1 0,-1 0 0,0-1 0,21-1 0,-8 0 2,-17 0-27,1 0-1,-1 0 1,0 0-1,0-1 1,1 0-1,-1-1 1,-1 1-1,1-1 1,0-1-1,-1 1 1,0-1-1,1 0 1,-1-1-1,5-4 1,12-13-282,-1 0 0,21-28 1,19-17-417,-62 67 729,0 0 0,0 0 0,0-1 0,0 1 0,0 0 0,0 0 0,0 0 0,1-1-1,-1 1 1,0 0 0,0 0 0,0 0 0,0 0 0,1 0 0,-1-1 0,0 1 0,0 0 0,0 0 0,1 0 0,-1 0 0,0 0 0,0 0 0,0 0 0,1 0 0,-1 0 0,0 0 0,0 0 0,0 0 0,1 0 0,-1 0 0,0 0 0,0 0 0,1 0 0,-1 0 0,0 0-1,0 0 1,0 0 0,1 0 0,-1 0 0,0 0 0,0 0 0,0 1 0,1-1 0,-1 0 0,0 0 0,0 0 0,0 0 0,0 0 0,1 1 0,-1-1 0,0 0 0,0 0 0,0 0 0,0 1 0,0-1 0,0 0 0,2 18 60,-2 165 2062,0-183-2122,0 1 0,0-1 0,0 0 1,0 0-1,0 1 0,0-1 0,0 0 0,1 0 1,-1 1-1,0-1 0,0 0 0,0 0 1,0 1-1,1-1 0,-1 0 0,0 0 0,0 0 1,0 1-1,1-1 0,-1 0 0,0 0 1,0 0-1,1 0 0,-1 0 0,0 0 0,0 1 1,1-1-1,-1 0 0,0 0 0,0 0 0,1 0 1,-1 0-1,0 0 0,1 0 0,-1 0 1,0 0-1,0 0 0,1 0 0,-1 0 0,0-1 1,0 1-1,1 0 0,-1 0 0,1 0 0,10-5-121,19-20-261,-25 19 339,0 1 0,1 0 0,-1 0 0,1 0 0,1 0 0,-1 1 0,1 0 0,-1 1 0,1 0-1,0 0 1,0 0 0,1 1 0,-1-1 0,0 2 0,15-2 0,-20 3 35,0 0 1,1 0-1,-1 0 1,0 1 0,0-1-1,0 1 1,0-1-1,0 1 1,0 0-1,0 0 1,0 0-1,0 0 1,0 0-1,0 0 1,-1 1-1,1-1 1,-1 1-1,3 1 1,19 36 505,-21-35-398,1 1-1,-1 0 1,1-1-1,-1 0 0,1 1 1,1-1-1,-1 0 1,0 0-1,6 3 0,-7-5-41,2-2-170,-3-11-3878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5.1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43 1569,'0'0'15420,"-5"-5"-13376,1 2-1193,-12-13-343,11-2 5176,24 20-4291,17 6-407,74 5 0,-53-8-637,153 2 244,-172-7-594,-36 0-290,-6 0-517,-26 0-3567,-21 0-6689,2 0-859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5.4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6243,'0'0'11915,"-3"20"-9840,-7 52 53,-6 29 1098,-1 108 0,16-205-3222,1 0 0,0 0 0,1 0 0,-1 0-1,1 0 1,0 0 0,0 0 0,0 0 0,2 4 0,-2-6-12,0-1 0,0 1-1,0-1 1,1 0 0,-1 0 0,0 1 0,1-1 0,-1 0 0,1 0 0,-1-1 0,1 1 0,-1 0 0,1 0 0,0-1 0,-1 1 0,1-1 0,0 1 0,0-1 0,-1 0 0,1 0 0,0 0 0,0 0 0,3 0-1,3 0-69,0 0 0,0-1-1,1 0 1,-1 0 0,0-1-1,0 0 1,0 0 0,-1-1-1,11-5 1,-6 1-379,0-1 0,0 0 0,-1-1 0,14-14 0,-4 5-1131,11-10-2541,-19 6-1636,-11 13-675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5.6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12118,'0'0'12805,"128"14"-11972,-86 0-593,-7-14-224,-4 0-16,-5 7-1537,-11-7-1440,1 0-2722,-6 0-1552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5.8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1 2609,'0'0'11782,"-15"131"-7028,5-68-2081,-11 6 432,1 7-1312,9-14-1056,1-6-673,10-15-64,0-13-1073,0-21-2561,10-7-2817,6 0-3057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6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1 222 8196,'0'0'8497,"29"-8"-6093,99-29-788,-108 31-1440,0-1-1,-1-1 0,0-1 0,-1-1 1,0 0-1,0-1 0,-1-1 0,31-28 0,-47 39-167,0 0 1,29-27 96,-28 26-28,0 1 0,0-1 0,-1 0 0,1 0 0,-1 0 0,1 0 0,-1-1 0,0 1 0,0 0 1,0-1-1,0 1 0,0 0 0,0-5 2219,-4 7-2206,1 1-1,-1-1 0,0 1 0,1-1 0,-1 1 0,1 0 0,-1 0 0,1 0 0,-1 0 0,1 0 0,-1 1 1,1-1-1,0 1 0,0-1 0,0 1 0,0 0 0,0 0 0,-2 3 0,-8 6 35,-7 5-27,0 1-1,1 1 0,1 0 1,0 2-1,2 0 1,0 0-1,-15 30 0,29-47-60,-1 0 0,1 0 0,0 1 0,-1-1-1,2 1 1,-1-1 0,0 0 0,1 1 0,-1-1-1,1 1 1,0-1 0,0 1 0,1-1 0,0 7 0,0-8-28,0 0-1,0 0 1,1 0 0,-1 0 0,0 0 0,1 0 0,0 0 0,-1-1 0,1 1 0,0-1 0,0 1 0,0-1 0,0 0 0,0 1 0,0-1 0,0 0 0,0 0 0,0-1 0,0 1 0,1 0 0,-1-1 0,3 1 0,20 3-27,1-1 0,-1-1 0,36-3 0,-26 1-188,-26 0-158,-1 0 0,1 0 0,-1-1 0,1-1-1,-1 1 1,0-1 0,0 0 0,1-1 0,-2 0 0,1-1 0,0 1 0,-1-1 0,1-1 0,-1 1 0,0-1 0,-1-1-1,1 1 1,5-7 0,25-28-6150,-5 10-2782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09.2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10373,'0'0'11989,"0"180"-8883,0-90-817,0 0-544,0-14-801,0-13-752,5-22-192,11-13-32,4-21-1297,1-7-1536,-1-7-2834,1-34-2896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6.8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 1 7187,'0'0'7654,"-7"23"-4239,0 0-2545,-41 125 3636,0-16-1601,45-126-2760,5-6-179,-1-1 1,1 1 0,0-1-1,-1 0 1,1 1 0,0-1 0,-1 0-1,1 0 1,-1 0 0,0 0-1,1 0 1,1-3 0,2 0-63,15-14-88,0-1-1,26-32 0,-28 29 39,35-32 1,-51 52 144,0 1 1,0 0 0,0-1 0,0 1 0,0 0 0,0 0-1,1 0 1,-1 1 0,0-1 0,1 0 0,-1 1 0,0-1 0,1 1-1,-1 0 1,1 0 0,2 0 0,-4 23 560,-1 127 2367,28-153-4555,-16-4 1386,0-1-1,0 0 0,-1 0 0,17-18 0,6-4 140,-17 16 87,-13 10 18,0 1 1,0-1-1,0 0 0,1 1 1,-1 0-1,1 0 1,0 0-1,0 1 1,0-1-1,0 1 1,1 0-1,-1 1 1,0 0-1,11-2 1,-15 3 30,-1 1 1,1-1-1,0 1 1,-1 0-1,1-1 1,0 1-1,-1-1 1,1 1-1,-1 0 1,1 0-1,-1-1 1,1 1-1,-1 0 1,1 0-1,-1 0 1,0-1-1,0 1 0,1 0 1,-1 0-1,0 0 1,0 1-1,4 24 818,-3-9-301,-1-12-470,0 0 1,1 1 0,-1-1-1,1 1 1,0-1 0,0 0-1,1 1 1,2 6 0,-1-11-144,-1 0 0,0 0 0,0-1 0,0 1 0,0-1 0,0 0 0,0 1 0,1-1 0,-1 0 0,0 0 0,0 0 0,0-1 0,3 0 1,5 1-343,-1 0 389,-1 1 0,1-1 0,-1-1 0,0 1 0,1-2 0,-1 1 0,0-1 0,1 0-1,-1-1 1,0 0 0,-1 0 0,1-1 0,0 0 0,-1 0 0,0 0 0,0-1 0,9-9 0,11-12-45,-1-2-1,-2 0 0,-1-1 0,-1-2 0,28-51 1,-47 74 226,-12 11 771,-6 10-777,0 0-1,1 1 1,1 0-1,1 1 0,0 1 1,1 0-1,0 0 0,1 1 1,1 0-1,-7 20 1,8 11 39,7-46-200,1 0 0,0 0-1,0 0 1,0 0 0,0 0-1,0 0 1,0 0 0,0 1-1,1-1 1,-1 0 0,1 0-1,0 0 1,-1 0 0,1 0 0,0-1-1,0 1 1,0 0 0,3 2-1,4-1-8,0-1 0,0 0-1,0 0 1,0-1 0,1 0 0,-1-1-1,17 0 1,-19 0 11,7-1-190,0 0 1,0 0-1,0-1 1,-1-1 0,1 0-1,-1 0 1,0-1-1,0-1 1,0 0 0,11-8-1,20-15-3898,-4-7-3995,-22 14 984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7.2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10069,'0'0'8465,"-6"26"-4466,-20 82-1222,22-95-2229,0 0 0,-1-1-1,-10 21 1,11-28-435,1 1 0,0 0 0,1 0 0,0 1 1,0-1-1,0 0 0,1 1 0,0-1 0,0 1 0,0 0 0,1 8 1,0-13-283,14-6-623,19-22 256,25-19 319,-53 42 192,-1 1 0,1-1 0,0 1 1,0-1-1,0 1 0,1 1 0,-1-1 0,0 1 0,1 0 0,7-1 0,-11 3 22,-1-1-1,0 1 1,0-1 0,1 1-1,-1 0 1,0 0-1,0 0 1,0-1 0,0 1-1,0 0 1,0 0 0,0 1-1,0-1 1,-1 0 0,1 0-1,0 0 1,0 0 0,-1 1-1,1-1 1,-1 0-1,1 1 1,-1-1 0,0 0-1,1 2 1,7 42 941,-7 29 646,-1-74-1618,0-1 0,1 1 0,-1 0 0,0 0 0,0 0 0,0 0 0,0 0 0,1 0 0,-1 0 0,0 0 0,0 0 0,0-1 0,0 1 0,1 0 0,-1 0 0,0 0 0,0 0 0,0 0 0,1 0 0,-1 0 0,0 0 0,0 0 0,0 0 0,1 1 0,-1-1 0,0 0 0,0 0 0,0 0 0,0 0 0,1 0 0,-1 0 0,0 0 0,0 0 0,0 0 0,0 1 0,1-1 0,-1 0 0,0 0 0,0 0 0,0 0 0,0 1 0,0-1 0,0 0 0,0 0 0,0 0 0,1 0 0,-1 1 0,0-1 0,0 0 0,0 0 0,0 0 0,0 1 0,0-1 0,0 0 0,0 0 0,0 0 0,0 1 0,0-1 0,0 0 0,0 0 0,-1 0 0,1 0 0,0 1 0,0-1 0,0 0 0,0 0 0,0 1 0,9-15-7159,1-6-2270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7.4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 2721,'0'0'20426,"139"-14"-18538,-93 14-927,-5 0-961,-10 0 0,-16 0-64,-5 0-897,1 0-1296,-6 0-3329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7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 12454,'0'0'8179,"-7"25"-4985,-1 5-2407,-4 9 257,3 0 0,-5 41 0,10-32-16,2 54 0,2-70-963,0-32-68,-1 1 0,1-1 0,0 0 0,0 1 0,0-1 0,0 1 0,0-1 0,0 1 0,0-1 0,0 1 1,0-1-1,0 1 0,0-1 0,0 1 0,1-1 0,-1 1 0,0-1 0,0 1 0,0-1 0,1 1 0,-1-1 0,0 0 0,0 1 0,1-1 0,-1 0 0,0 1 0,1-1 0,-1 0 0,1 1 0,-1-1 0,0 0 0,1 1 0,-1-1 1,1 0-1,-1 0 0,1 0 0,-1 1 0,1-1 0,-1 0 0,0 0 0,1 0 0,-1 0 0,1 0 0,-1 0 0,1 0 0,-1 0 0,1 0 0,-1 0 0,1 0 0,-1 0 0,1-1 0,-1 1 0,1 0 0,1-1-29,4 1-59,1-1 0,-1 0 0,1-1 0,-1 1 0,0-1 0,0-1 0,0 1 0,0-1 0,0 0 0,0 0 0,5-5 0,14-11-1036,25-23-1,-24 19-407,55-42-4988,5 1-3695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8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0 672,'0'0'22138,"108"14"-20105,-57 0-1008,0-14-97,-10 7-704,-5 0-176,-15-7-32,-11 7-16,0-7-624,-5 0-1953,-5 7-2465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8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0 9941,'0'0'14518,"-41"125"-12245,26-90-1296,5-1-609,5-6-320,-1-7-48,6-7-64,0-7-961,-5 0-1744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8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0 14519,'0'0'7070,"-5"21"-4216,-15 65-1296,18-82-1304,1 1 0,0 0-1,0 0 1,0-1 0,1 1-1,0 0 1,0 5 0,1 0 27,11-13-359,2-3 87,0-1 0,22-15 0,16-8 26,70-33-11,-121 63 1,-1 0-1,1 0 1,0 0 0,-1 0 0,1 0 0,0 0 0,-1 0 0,1 0 0,0 0 0,-1 1 0,1-1 0,-1 0-1,1 0 1,0 1 0,-1-1 0,1 0 0,-1 1 0,1-1 0,-1 0 0,1 1 0,-1-1 0,1 1 0,-1-1-1,1 1 1,-1-1 0,0 1 0,1-1 0,-1 1 0,1 0 0,11 20 330,-10-16-193,5 11 115,-2 1 1,1 0-1,-2 0 0,0 0 0,-1 1 0,-1 0 0,-1-1 1,-1 34-1,0-46-99,2-5-61,-2 0-141,1 0-1,-1 0 1,0 0-1,0 0 1,1 0-1,-1 0 1,0 0-1,0 0 1,1 0-1,-1 0 1,0 0-1,0 0 1,1 0-1,-1 0 1,0 0-1,0 0 1,1 0 0,-1 0-1,0 0 1,0 0-1,1 0 1,-1 0-1,0-1 1,0 1-1,0 0 1,1 0-1,-1 0 1,0 0-1,0-1 1,0 1-1,0 0 1,1-1-1,-1-38-5414,0 11-3416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38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0 10181,'0'0'14961,"-1"15"-11381,-10 20-2880,-2 1 0,-20 38 0,8-17-404,14-30-195,1 1 0,1 0 0,1 0 0,1 1 0,2 0 1,1 0-1,0 46 0,4-73-37,4-2-16,24-1 138,36-8 1,11 0 75,-57 8-237,133-5 43,-151 5-179,1 1-1,-1-1 1,1 1 0,-1-1-1,1 1 1,-1-1 0,1 1 0,-1-1-1,0 0 1,1 1 0,-1-1-1,0 0 1,0 1 0,1-1-1,-1 0 1,0 1 0,0-1-1,0 0 1,0 1 0,0-1 0,0 0-1,0 1 1,0-1 0,0 0-1,0 0 1,0 1 0,-1-1-1,1 0 1,0-2-1271,0-20-5029,0 2-3634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50:04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1 9732,'0'0'6451,"-3"18"-4404,-71 322 6786,69-317-8385,0-8-261,2-1 1,0 0-1,1 1 1,0 0 0,1-1-1,2 29 1,-1-46-439,0 0 0,1 0 0,-1-1 0,1 1 0,0 0 0,0 0 0,0 0 0,0 0 0,1 0 0,1-3 0,5-13-769,1-9-2453,7-53-1,-7 17-2312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50:05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8244,'0'0'15596,"21"0"-13891,68 2-560,-82-2-1010,0 0 0,0 1 0,0 0 1,13 4-1,-18-4-105,0 0 0,-1-1 0,1 1 0,-1 0 0,1 0 0,-1 0 0,1 0 0,-1 0 0,1 0 0,-1 0 0,0 0 0,0 0 0,0 1 0,1-1 0,0 2 0,-2 0 4,1 0-1,-1 0 0,1 0 0,-1-1 0,0 1 0,0 0 0,0 0 0,-1 0 0,1 0 0,-1 0 0,1 0 0,-1-1 0,0 1 1,0 0-1,0-1 0,0 1 0,-1 0 0,1-1 0,-1 1 0,-2 2 0,-30 45 542,25-39-541,0 1 0,1 0 0,1 0 0,0 1 1,0 0-1,-7 22 0,14-34-46,1-1 0,-1 1 0,0-1-1,0 1 1,0-1 0,0 0 0,0 1 0,1-1 0,-1 1 0,0-1 0,0 1 0,1-1 0,-1 0 0,0 1 0,1-1 0,-1 0 0,0 1-1,1-1 1,-1 0 0,1 1 0,-1-1 0,0 0 0,1 0 0,-1 0 0,1 1 0,-1-1 0,1 0 0,-1 0 0,1 0 0,-1 0 0,1 0-1,-1 0 1,1 0 0,-1 0 0,1 0 0,0 0 0,29 1 141,-16-1-67,-11 1-43,1 0 0,0 0 0,-1 0 1,0 0-1,1 0 0,-1 1 0,0 0 0,1 0 1,-1 0-1,0 0 0,0 0 0,-1 0 1,1 1-1,0 0 0,-1-1 0,0 1 1,4 5-1,-3-2 37,0-1 0,-1 0 1,1 1-1,-1 0 0,-1-1 1,1 1-1,-1 0 0,0 0 1,0 0-1,-1 11 0,0-16-33,-1 1-1,0-1 0,1 0 0,-1 1 0,0-1 0,0 0 0,0 1 0,-1-1 1,1 0-1,0 0 0,0 0 0,-1 0 0,1 0 0,0 0 0,-1 0 1,1-1-1,-1 1 0,1 0 0,-1-1 0,1 1 0,-1-1 0,1 0 1,-4 1-1,-48 10 375,47-10-386,-9 1 50,0 1 2,0-1 0,-27-1 0,41-1-225,2-2-1652,1 0 816,0 0 1,0 0-1,0 0 1,0 0-1,0 0 0,0 1 1,1-1-1,4-2 1,3-3-4315,18-17-8571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6.6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0 271 8772,'0'0'12358,"181"-105"-11974,-117 70-384,1 0-96,-1 1-1921,-6-1-2337,-12 9-4866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09.4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72 134 1713,'0'0'9383,"7"21"-2500,22 64-2884,-28-82-3786,0 0-1,0 0 1,0 0 0,1-1-1,-1 1 1,1-1 0,-1 1-1,1-1 1,0 1 0,3 1-1,-5-3-180,1-1 0,-1 0 0,1 1 0,-1-1 0,1 1-1,0-1 1,-1 0 0,1 0 0,0 1 0,-1-1 0,1 0-1,0 0 1,0 0 0,-1 0 0,1 0 0,0 0 0,-1 0-1,1 0 1,0 0 0,-1 0 0,1 0 0,0-1 0,0 1-1,-1 0 1,2-1 0,0 0-22,0-1 0,1 0-1,-1 0 1,0 0 0,0-1 0,0 1-1,0 0 1,0-1 0,-1 0 0,1 1-1,1-6 1,7-13 42,-2 0 0,0-1-1,-2 0 1,0-1 0,-2 0-1,0 1 1,1-46 0,-5 67 0,0 0 1,0 1-1,0-1 0,0 0 1,0 1-1,0-1 1,0 0-1,-1 0 1,1 1-1,0-1 0,0 1 1,-1-1-1,1 0 1,0 1-1,-1-1 1,1 1-1,0-1 0,-1 0 1,1 1-1,-1-1 1,1 1-1,-1-1 0,1 1 1,-1 0-1,0-1 1,1 1-1,-1 0 1,0-1-1,-1 1 66,1-1 0,-1 1 1,0 0-1,0 0 0,1 0 0,-1 0 0,0 0 0,0 0 1,1 0-1,-1 0 0,-2 1 0,-1 1 80,1-1 1,-1 1-1,0 0 0,1 0 1,-1 0-1,1 1 0,-8 5 0,-59 50 661,8-6-3953,55-42-517,6 0-2873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50:05.3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321 1 1473,'0'0'22730,"-22"6"-20705,16-4-1929,-19 4 247,1 2 1,0 1-1,0 1 1,1 1-1,0 1 0,-22 15 1,33-18-122,2 0 0,-1 0 0,-15 19 0,26-28-224,0 1 0,0-1 0,-1 1 0,1-1-1,0 1 1,0-1 0,0 1 0,0-1 0,0 1-1,0-1 1,0 1 0,0-1 0,0 1 0,0-1 0,0 1-1,0-1 1,0 1 0,0-1 0,0 1 0,1-1-1,-1 1 1,0-1 0,0 1 0,0-1 0,1 1 0,-1-1-1,0 1 1,1-1 0,-1 0 0,0 1 0,1-1-1,-1 0 1,1 1 0,-1-1 0,1 0 0,-1 1 0,0-1-1,2 0 1,22 13-182,-20-11 168,31 12-58,46 23-31,-74-33 100,1 0 0,-1 1 0,0 0 0,0 0 0,-1 1 0,0 0 0,10 10 0,-14-12 6,1 1 0,-1-1 1,0 1-1,0-1 0,0 1 1,-1 0-1,1-1 0,-1 1 0,0 0 1,0 8-1,-1-11 25,0 1 0,0-1 0,0 1 0,0 0-1,0-1 1,0 1 0,-1-1 0,1 1 0,-1-1 0,0 0 0,0 1 0,0-1 0,0 0 0,0 1 0,0-1 0,-1 0 0,1 0 0,-1 0-1,1 0 1,-1 0 0,-2 2 0,-8 3 150,1-1-1,-2 0 0,1-1 0,-1 0 1,1-1-1,-27 5 0,12-4-163,-1-2-1,-37 0 1,64-3-103,0 0 1,0 1-1,0-1 0,0-1 0,0 1 1,-1 0-1,1 0 0,0 0 0,0 0 0,0-1 1,0 1-1,0 0 0,1-1 0,-1 1 1,0-1-1,0 1 0,0-1 0,0 0 1,0 1-1,1-1 0,-1 0 0,0 0 0,0 1 1,1-1-1,-1 0 0,1 0 0,-1 0 1,1 0-1,-1 0 0,1 0 0,-1 0 1,1 0-1,0 0 0,0 0 0,-1 0 0,1 0 1,0 0-1,0-1 0,0-2-581,1 0-1,-1 0 0,1 0 1,0 0-1,0 1 0,0-1 1,0 0-1,4-6 0,-2 4-776,1 1-1,-1-1 1,1 1-1,1 0 1,7-8-1,34-26-10529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50:05.5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1793,'0'0'21962,"136"7"-21754,-122-7-208,-4 7-384,-1-1-1841,-9 7-9813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50:05.7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8468,'35'28'2296,"46"45"-1,-79-71-2069,0 0 0,0 0 1,-1 0-1,1 0 0,-1 0 0,1 0 0,-1 1 0,0-1 0,0 0 0,0 1 0,0-1 0,0 1 0,-1-1 0,1 1 0,-1 0 0,1-1 1,-1 1-1,0-1 0,0 1 0,0 0 0,-1-1 0,0 6 0,-23 166 8162,11 94-4541,12-250-3802,1-18-46,0 1-1,0-1 0,0 0 1,0 1-1,0-1 0,0 1 0,0-1 1,0 0-1,0 1 0,0-1 1,-1 0-1,1 1 0,0-1 0,0 1 1,0-1-1,0 0 0,-1 1 1,1-1-1,0 0 0,0 0 1,-1 1-1,1-1 0,0 0 0,0 1 1,-1-1-1,1 0 0,0 0 1,-1 0-1,0 1 0,-2-8-1446,3-78-6673,0 5-1497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17:50:09.76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84,'566'-39,"-531"35,485-37,-464 44,-1 3,62 13,-54-7,68 3,188 19,-279-28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17:50:11.41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29,'456'-14,"-16"0,-5 15,-411 1,1 1,-2 1,1 1,0 1,29 12,-31-11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18.8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1681,'0'0'4370,"67"139"-4002,-57-132-144,0-7 160,-5 0 3602,-5-7-3682,-10-35-304,-10-6-9044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21.6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1 210 4898,'0'0'11790,"16"7"-9715,53 21-298,-60-24-1550,-1-1 0,1-1-1,0 1 1,0-1 0,-1-1 0,1 0 0,1 0-1,-1-1 1,0 0 0,0-1 0,0 0 0,0 0-1,0-1 1,0 0 0,-1 0 0,10-4-1,2-4-131,0-1 0,-1 0 0,0-1 0,27-24-1,-16 13 110,-27 21-155,-1-1-1,1 1 1,-1 0 0,1-1 0,-1 0-1,0 1 1,0-1 0,0 0 0,-1 0 0,1 0-1,-1-1 1,1 1 0,-1 0 0,0 0-1,0-1 1,-1 1 0,1-1 0,-1 1-1,1-1 1,-1 1 0,0 0 0,-1-1 0,1 1-1,0-1 1,-1 1 0,0-1 0,0 1-1,0 0 1,0 0 0,-1-1 0,1 1-1,-1 0 1,0 0 0,1 0 0,-1 0 0,-1 1-1,1-1 1,0 1 0,-1-1 0,1 1-1,-1 0 1,0 0 0,0 0 0,0 0-1,0 0 1,0 1 0,0-1 0,0 1 0,-6-2-1,6 2 9,1 1 0,-1-1 0,1 1 0,-1 0 0,0-1 0,1 1 0,-1 0 0,1 1 0,-1-1 0,0 0 0,1 1 0,-1-1 0,1 1 0,-1 0 0,1 0 0,0 0 0,-1 0 0,1 0 0,0 1 0,-3 1 0,1 2-40,0 0-1,0 0 1,0 1 0,0-1-1,1 1 1,-5 10-1,6-10 5,-6 12 6,2 1 0,0 0-1,1 1 1,0 0 0,2-1-1,0 1 1,2 0 0,0 1-1,4 35 1,-3-52-28,1 1 0,0-1-1,0 1 1,0-1 0,1 1 0,0-1-1,-1 0 1,2 0 0,-1 0 0,0 0-1,1 0 1,0 0 0,0 0 0,0-1 0,0 0-1,0 1 1,1-1 0,-1 0 0,1-1-1,5 4 1,6 2-14,1 0 1,0-1-1,33 9 0,-42-14 12,4 1-240,0 0 1,0-1 0,0-1-1,0 0 1,0 0-1,0-1 1,0-1-1,15-2 1,-24 3-7,0-1-1,0 0 1,-1 0 0,1 0 0,0 0 0,0 0 0,-1 0 0,1 0 0,0-1 0,-1 1 0,0 0 0,1-1 0,-1 0 0,0 1 0,1-1 0,-1 0 0,0 1-1,0-1 1,-1 0 0,1 0 0,0 0 0,0 0 0,-1 0 0,1-2 0,3-6-1107,15-38-5817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21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10565,'0'0'11090,"3"24"-9708,1 5-954,0-9 127,-2 1-1,1 38 1,2-25 507,-2-48-696,1-1 0,0 1 0,10-21 0,3-10-158,-17 44-233,0 0 0,1-1-1,-1 1 1,0 0-1,1 0 1,0 0-1,-1 0 1,1 0-1,0 0 1,-1 0 0,1 0-1,0 0 1,0 0-1,0 0 1,0 1-1,-1-1 1,1 0-1,0 1 1,2-2 0,23 0-8722,-16 2 3916,5 0-1679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22.6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158 14 2945,'0'0'13460,"-11"-14"-7223,5 14-6142,1 1 0,-1 0-1,0 0 1,0 0 0,0 1-1,0-1 1,1 2-1,-1-1 1,1 0 0,-1 1-1,1 0 1,0 0 0,0 1-1,1-1 1,-1 1 0,1 0-1,-1 1 1,1-1-1,0 1 1,1-1 0,-1 1-1,1 0 1,0 0 0,0 1-1,-2 6 1,2-5-8,0-1-1,1 1 1,0 0 0,0 0 0,1 0 0,0 1-1,0-1 1,1 0 0,-1 0 0,2 1 0,-1-1 0,1 0-1,0 0 1,0 1 0,1-1 0,0 0 0,0 0-1,1-1 1,7 14 0,7 3-79,-13-19-3,-1 0-1,1 0 0,-1 0 0,0 1 1,-1-1-1,1 1 0,-1 0 0,0-1 1,0 1-1,0 0 0,-1 0 0,0 0 1,0 0-1,1 6 0,-2 5 47,1-12-30,0-1 0,-1 0 0,0 0 0,0 0-1,0 1 1,0-1 0,0 0 0,-1 0 0,1 0-1,-1 0 1,0 1 0,0-1 0,0 0 0,0 0-1,-1-1 1,1 1 0,-1 0 0,0 0 0,0-1-1,-2 4 1,-60 49-2000,75-70-16966,13-11 13844,1 10 3895,16 2 4648,-33 12-2238,1 0-1,-1-1 1,0 0 0,11-7-1,15-12 2247,38-33-1,-49 35-2815,-1-1 1,0-1 0,-2 0-1,24-36 1,-40 53-331,-1 0 1,0 0-1,0 0 1,0-1-1,-1 1 1,0-1-1,2-7 2879,-4 13-3131,0 0-1,-1 0 1,1-1 0,0 1-1,-1 0 1,1 0 0,0 0-1,-1 0 1,1 0 0,0 0-1,-1 0 1,1 0 0,0 0-1,-1 0 1,1 0 0,0 0-1,-1 0 1,1 0 0,0 0-1,-1 1 1,1-1-1,0 0 1,-1 0 0,1 0-1,0 0 1,-1 1 0,1-1-1,0 0 1,0 0 0,-1 1-1,1-1 1,0 0 0,0 0-1,0 1 1,-1-1 0,-5 7 1,1 0 0,-1 0 0,1 0 1,1 1-1,-1-1 0,1 1 0,0 0 0,1 0 1,0 1-1,1-1 0,-1 1 0,1-1 0,1 1 1,0 0-1,0-1 0,1 1 0,0 0 1,1 10-1,0-17-53,0 1 0,-1-1 0,1 0 0,0 0 0,0-1 0,0 1 0,1 0 0,-1 0 0,0 0 0,1-1 0,-1 1 0,1-1 0,-1 1 0,1-1 0,0 1 0,0-1 0,2 1 0,2 1 18,0 0 0,0 0 0,1-1 0,-1 0 0,12 2 0,-2-1-276,0-1 0,1-1 0,-1-1 0,22-2 0,-33 2-90,0-1 1,0-1-1,0 1 0,0-1 1,0 0-1,-1 0 1,1 0-1,-1-1 0,1 1 1,-1-1-1,0 0 1,0 0-1,6-7 0,-1 0-1253,0 0-1,-2-1 0,1 0 0,6-13 1,8-18-5600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22.8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 9220,'0'0'10757,"67"0"-9652,-31 0-753,0-7-320,5-7-32,-11 7-1233,-4 0-1696,-5 0-2033,-11-7-3650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09.8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42 10997,'0'0'15156,"13"22"-14241,43 67-578,-55-87-337,1 0 1,-1 0 0,1 0 0,-1 0 0,1 0-1,0 0 1,-1-1 0,1 1 0,0-1 0,0 1 0,0-1-1,0 0 1,1 1 0,-1-1 0,0-1 0,0 1-1,1 0 1,-1 0 0,0-1 0,1 1 0,-1-1-1,1 0 1,-1 0 0,1 0 0,-1 0 0,4 0 0,5-1-18,-8 1-33,1-1 0,-1 1 0,1-1 0,0 0 0,-1 0 1,1 0-1,-1 0 0,0 0 0,1-1 0,-1 0 0,0 0 0,0 0 0,0 0 1,0 0-1,0 0 0,-1-1 0,1 1 0,-1-1 0,4-5 0,3-5-460,-1 0 0,0-1-1,8-19 1,-1 1-754,-5 17 541,-10 15 723,0 0 1,0 0-1,0-1 0,0 1 1,0 0-1,0 0 1,1 0-1,-1 0 1,0 0-1,0 0 1,0 0-1,0 0 1,0 0-1,0 0 1,0 0-1,0-1 0,0 1 1,1 0-1,-1 0 1,0 0-1,0 0 1,0 0-1,0 0 1,0 0-1,0 0 1,1 0-1,-1 0 1,0 0-1,0 0 1,0 0-1,0 0 0,0 0 1,0 0-1,0 0 1,1 0-1,-1 0 1,0 0-1,0 1 1,0-1-1,0 0 1,0 0-1,0 0 1,0 0-1,0 0 1,0 0-1,1 0 0,-1 0 1,0 0-1,0 0 1,0 0-1,0 1 1,0-1-1,0 0 1,0 0-1,0 0 1,0 0-1,0 0 1,0 0-1,0 0 0,0 1 1,0-1-1,0 0 1,12 53 2037,-8-31-1179,1 0 0,1 0 0,0 0 0,19 37 0,-24-57-816,0 0-1,0 0 1,0 0-1,1 0 1,-1-1-1,1 1 1,-1 0-1,1-1 1,0 1-1,3 2 0,-4-4-40,0 1-1,0-1 1,0 0-1,0 1 0,0-1 1,0 0-1,-1 0 1,1 1-1,0-1 0,0 0 1,0 0-1,0 0 1,0 0-1,0-1 0,0 1 1,0 0-1,0 0 1,1-1-1,0 0-6,0 0 0,0-1 0,0 1-1,0-1 1,0 1 0,0-1 0,-1 0 0,1 0 0,0 1-1,-1-1 1,0 0 0,1-1 0,-1 1 0,0 0 0,1-4-1,6-16 119,-1 1-1,-1-1 1,0 0-1,-2-1 1,2-41-1,-6 62-132,-1 1-1,1-1 0,-1 0 1,1 0-1,-1 0 0,0 1 1,0-1-1,0 0 0,0 1 0,0-1 1,0 0-1,-1 1 0,1 0 1,0-1-1,-1 1 0,1 0 1,-1 0-1,1-1 0,-1 1 1,-2-1-1,-10-4-4208,1 4-5664,4 2 268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23.0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0 3298,'0'0'15319,"-26"145"-13399,26-131-431,0 7-1089,0-7-400,0-7-112,5 7-992,11-14-1361,4 0-1393,1 0-1585,-6-7-2208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23.3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28 8644,'156'-17'1777,"-68"12"4211,-80 6-5472,0-2 1,0 1-1,0-1 0,12-3 0,-20 4-454,1 0 0,-1 0 0,1 0 0,-1 0 0,1 0 0,0 0 0,-1-1 0,1 1 0,-1 0 0,1 1 0,-1-1 0,1 0 0,0 0 0,-1 0 0,1 0 0,-1 0 0,1 0 0,-1 1 0,1-1 0,-1 0 0,1 1 0,-1-1 0,1 0 0,-1 1 0,1-1 0,-1 0 0,0 1 0,1-1 0,-1 1 0,1-1 0,-1 1 0,0-1 0,0 1 0,1-1 0,-1 1 0,0-1 0,0 1 0,0-1 0,1 1 0,-1 0 0,0 30 365,-1-15 208,1 273 3706,0-286-4336,0 0 0,1 0-1,-1 0 1,1 0 0,0 0 0,0 0 0,0 0 0,0 0-1,1-1 1,-1 1 0,1 0 0,-1-1 0,5 5 0,-5-6-83,0 1 0,0-1 1,1 0-1,-1 0 1,0 0-1,1 0 1,-1 0-1,1-1 0,-1 1 1,1 0-1,-1-1 1,1 1-1,-1-1 1,1 1-1,0-1 0,-1 0 1,1 1-1,0-1 1,-1 0-1,1 0 1,0 0-1,-1-1 0,1 1 1,-1 0-1,1-1 1,0 1-1,-1-1 1,1 1-1,-1-1 0,3-1 1,-1-1-391,0 0 1,0 0-1,-1 0 1,1 0-1,-1-1 1,0 1-1,0-1 1,0 0-1,0 1 1,-1-1-1,1 0 1,-1 0-1,0 0 1,0 0-1,0-5 1,3-10-3928,7-16-6967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23.5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9668,'0'0'7972,"144"-21"-8116,-108 14-2417,-1-7-2882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23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84 8676,'0'0'9989,"139"-21"-9877,-93 21-112,-5-21-449,0 7-879,-5 0-769,-5 14-608,-11-13-945,-5 13-1376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23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7331,'0'0'14412,"0"25"-12448,1 86-430,-2-97-1346,2 1-1,0-1 1,1 0 0,0 0-1,1 0 1,1 0 0,0-1-1,1 1 1,0-1 0,1 0 0,0 0-1,1-1 1,1 0 0,0 0-1,1 0 1,17 17 0,-23-25-210,0-1 0,0 0 0,0-1 0,0 1 0,1 0 0,-1-1 0,1 0 0,-1 0 0,1 0 0,0 0 0,0-1 0,0 1 0,0-1 0,0 0 0,0 0 0,0 0 0,0-1 0,0 0 0,1 1 0,-1-1 0,0-1 0,0 1 0,0-1 0,0 1 0,0-1 0,1-1 0,-2 1 0,1 0 0,0-1 0,0 0 0,0 0 0,-1 0 0,1 0 0,-1-1 0,1 1 0,-1-1 0,0 0 0,0 0 0,0 0 0,2-4 0,6-10-2897,0 0 1,13-30-1,-7 4-7147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30.63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303 1 4066,'0'0'25545,"-1"0"-25474,1 0 1,-1 0 0,0 0-1,1-1 1,-1 1-1,1 0 1,-1 0 0,0 0-1,1 0 1,-1 0-1,1 0 1,-1 0 0,0 0-1,1 1 1,-1-1-1,1 0 1,-1 0-1,1 0 1,-1 1 0,0-1-1,1 0 1,-1 1-1,1-1 1,-1 0 0,1 1-1,0-1 1,-1 1-1,1-1 1,-1 1 0,-119 127 762,57-57-660,51-58-174,0 0 0,1 1 0,0 1 0,1 0 0,1 1 0,0 0 0,2 0 0,-8 21 0,10 4 0,5-41 0,-1 0 0,1 1 0,0-1 0,0 0 0,0 0 0,0 0 0,0 1 0,0-1 0,0 0 0,0 0 0,0 0 0,0 1 0,0-1 0,0 0 0,0 0 0,0 0 0,0 1 0,0-1 0,0 0 0,0 0 0,0 0 0,0 1 0,0-1 0,0 0 0,1 0 0,-1 0 0,0 0 0,0 1 0,0-1 0,0 0 0,0 0 0,1 0 0,-1 0 0,0 0 0,0 1 0,0-1 0,0 0 0,1 0 0,-1 0 0,0 0 0,0 0 0,0 0 0,1 0 0,-1 0 0,0 0 0,0 0 0,0 0 0,1 0 0,-1 0 0,0 0 0,0 0 0,0 0 0,1 0 0,-1 0 0,0 0 0,0 0 0,2 0 0,33 0 0,18 1 0,-1-3 0,73-11 0,-37-5 0,166-59 0,-243 72-141,-10 3-393,-1 0-1,1 1 1,-1-1 0,1 0 0,-1 1 0,0-1 0,0 0 0,0 0 0,0 1 0,0-1 0,0 0-1,-1-2 1,1-1-1524,-3-13-5343,-9 4-3412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30.9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31 1 1809,'0'0'20134,"-5"29"-18688,2-13-1173,-6 36 848,2 1 0,1 61 1,6 255 1706,-1-365-2834,1 1 0,0-1 0,1 1 0,-1-1 0,1 1 0,0-1 0,0 1 0,0-1 0,0 0 0,1 0 0,0 1 0,0-1 0,0 0 0,0-1 0,1 1 0,3 5 0,-5-8-76,4-15-3259,-5-28-2801,0 22 756,0-6-2548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31.86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2785,'0'0'19230,"0"9"-15393,10 132 1160,-11-100-4781,2 0 1,2 1 0,2-1-1,12 49 1,-17-89-236,0 0 12,0-1 0,0 1 1,0 0-1,0-1 0,0 1 1,0-1-1,0 1 0,1-1 0,-1 1 1,0-1-1,0 1 0,0-1 1,1 1-1,-1-1 0,0 1 1,1-1-1,-1 0 0,0 1 1,1-1-1,-1 1 0,1-1 0,-1 0 1,0 1-1,1-1 0,-1 0 1,1 0-1,-1 1 0,1-1 1,-1 0-1,2 1 0,-2-30-5996,1 11 761,8 4-2604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32.21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7395,'0'0'15013,"6"19"-13306,1 2-1129,-1-1-31,0-1 0,-1 1 0,-1 1 0,2 23 1,1 75 890,6 58 72,-4-110-1516,-6-65-248,-2-10-474,0-12-1931,-9-25-10171,7 29-814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33.66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136 103 960,'-8'3'21466,"5"3"-21343,-5 50 1331,1 1 0,3 0 0,5 67 0,0-110-1388,1 1 1,0-1-1,1 1 1,1-1-1,7 19 1,-9-27-62,0 0 0,1-1 0,-1 1 1,2-1-1,-1 0 0,0 0 0,1 0 1,0 0-1,0-1 0,0 0 1,1 1-1,-1-1 0,1-1 0,0 1 1,6 3-1,-10-7-4,0 0-1,0 1 1,0-1 0,0 0-1,0 0 1,0 0 0,0 0-1,0 0 1,0 0-1,0 0 1,0 0 0,0 0-1,0 0 1,0 0 0,0-1-1,0 1 1,0 0 0,0-1-1,-1 1 1,1-1 0,0 1-1,0-1 1,0 1 0,-1-1-1,1 0 1,1 0 0,16-23 80,-15 19-47,12-19 65,-2 0-1,-1-1 0,-1 0 0,0 0 1,-3-1-1,0-1 0,-1 1 1,-2-1-1,0-1 0,-2 1 1,-1 0-1,-2-30 0,0 44-78,1 9 14,-1 0 0,0 1 0,0-1 0,0 0 0,0 1-1,0-1 1,-1 0 0,1 1 0,-1-1 0,0 0 0,0 1 0,-1 0-1,1-1 1,-1 1 0,1 0 0,-1-1 0,0 1 0,-1 0 0,1 0-1,-5-5 1,-8-3 271,1 0-1,-30-15 1,1 0-168,35 22-141,0 1 0,0-1 0,-1 2 0,0-1-1,1 1 1,-1 1 0,0 0 0,0 0 0,0 0-1,-17 3 1,18-2-46,5 0 39,1 1 0,-1-1 0,1 1 0,0 0-1,-1 0 1,1 0 0,0 0 0,-1 1 0,1-1 0,0 1-1,0-1 1,0 1 0,0 0 0,1 0 0,-1 0 0,0 0-1,1 0 1,-1 0 0,1 0 0,0 0 0,-1 1-1,0 3 1,-2 3-788,0 0 0,1 0 0,0 1 0,-3 16 0,-3 13-7605,4-25-288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0.1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56 10053,'0'0'13334,"87"-7"-12102,-46 0-335,-5 0 271,0 0-736,-11 0-384,6 0-48,-10 0-32,-6 7-1264,-5-7-2594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34.7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1 2577,'-1'0'17962,"-3"9"-15568,4 121 3320,0 68-4211,0-191-1488,0-1 0,1 0-1,0 1 1,1-1 0,-1 0 0,5 9 0,-3-12 1,-2-3 3,-1-18-1671,0 12 411,-1 0 0,2 0 0,-1 0 0,1 1 0,0-1 0,3-9 0,5-6-5807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35.0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4402,'0'0'20207,"0"25"-18404,0 167 529,0-168-2070,-1 6 33,1 0 0,2-1 0,1 1 0,13 56 0,-9-69-195,-5-22-1467,-6-25-5501,-1 15-47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36.3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4674,'0'0'23496,"0"3"-22858,-1 88 768,3 111 379,-2-198-1772,0 2-5,1-1 0,-1 0-1,1 0 1,0 0 0,0 0-1,0 1 1,1-1 0,-1-1 0,4 8-1,-4-11-31,2-57-3811,-2 26 181,1 0 1,7-38-1,6-5-8076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36.68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11141,'0'0'12291,"25"6"-10053,82 19-664,-95-23-1318,-1 1-1,1 0 0,-1 1 0,0 0 0,0 1 0,0 0 0,-1 1 0,11 7 1,-18-10-184,0 1 1,1-1-1,-2 1 1,1-1 0,0 1-1,-1 0 1,0 0 0,0 0-1,0 1 1,0-1-1,-1 0 1,1 1 0,-1-1-1,0 1 1,0-1-1,-1 1 1,0-1 0,1 1-1,-2 5 1,1 6 119,1 13 27,-1-1 1,-2 1-1,0-1 0,-2 1 0,-13 47 0,13-65-191,1 0 0,0 0 0,1 0 0,0 1 0,0 20 0,2-31-28,1-1-1,-1 1 0,1 0 1,-1-1-1,1 1 0,-1-1 1,1 1-1,0-1 0,-1 1 1,1-1-1,-1 1 0,1-1 1,0 1-1,0-1 1,-1 0-1,1 1 0,0-1 1,0 0-1,-1 0 0,1 0 1,0 1-1,0-1 0,0 0 1,-1 0-1,1 0 0,0 0 1,0-1-1,0 1 0,-1 0 1,2 0-1,28-6 107,-12-7-156,-1 0 1,0-2 0,0 0-1,-2-1 1,15-18 0,-20 23-160,31-41-2136,-9 10-3996,-15 21-1695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37.2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6051,'0'0'15012,"1"11"-13326,24 166 3837,-1-22-3149,-13 8-1398,-10-156-1773,-3-19-889,0 8 464,0 1 0,1-1 0,0 0 1,0 0-1,0 0 0,0 0 1,0-1-1,1 1 0,0 0 0,0-8 1,1 2-1841,-1-23-9384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37.6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 0 4418,'0'0'16616,"-2"24"-14535,-15 163 2150,15-39-1479,3-88-1897,-1-51-772,0 0 1,0 0 0,1-1-1,1 1 1,0 0 0,0-1-1,0 1 1,1-1 0,7 14-1,-7-17-63,0 0-1,1 0 1,0 0-1,0 0 1,0-1-1,1 0 1,-1 0-1,1 0 0,0 0 1,0-1-1,0 1 1,1-2-1,-1 1 1,12 4-1,1-2-167,1 0-1,0-1 1,0 0-1,1-2 1,-1-1-1,0 0 1,1-1-1,21-3 1,-39 3-18,0-1 1,0 1-1,-1-1 1,1 1 0,0-1-1,0 0 1,-1 0-1,1 0 1,0 0 0,-1 0-1,1 0 1,-1 0-1,1 0 1,-1-1 0,0 1-1,0 0 1,1-1-1,-1 1 1,1-3-1,1-1-807,-1 0-1,0 0 0,0 0 0,-1-1 1,2-7-1,3-27-6966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37.8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282 0 12102,'0'0'9492,"-76"136"-4610,41-55-1921,-5-7-1008,10-13-864,0-6-801,5-15-288,5-13 0,10-13 0,5-7 0,0-7-1345,0 0-3601,5-14-8852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39.62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 1 2353,'0'0'20137,"0"7"-18683,-14 283 4400,10-245-5323,2 50 1,2-73-381,0-21-10,0-16-816,0 5-136,0 0 1,1 0-1,0 0 1,0 0-1,1 1 1,0-1-1,1 0 1,0 1-1,5-9 1,16-30-6308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39.88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9989,'0'0'15271,"141"21"-14231,-96-15-528,0-6-112,-5 7-320,-5-7-80,-15 0-416,5 7-1088,-15-7-1298,1 7-2048,-11-1-2769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40.45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171 1 6659,'0'0'15589,"-8"20"-13869,-48 161 1773,53-165-3280,0 0 1,2 0 0,0 1 0,2 17-1,0 3-180,-1-35-78,16-2-120,23-2 288,37-6 0,-37 2-31,41 1-1,-77 6-59,0-1 0,1 0 0,-1 1 0,0 0 0,0 0-1,1 0 1,-1 0 0,0 1 0,0-1 0,0 1 0,-1 0 0,1 0 0,0 0-1,-1 0 1,1 0 0,-1 0 0,1 1 0,-1-1 0,0 1 0,0 0 0,0-1 0,-1 1-1,1 0 1,-1 0 0,1 0 0,-1 0 0,1 5 0,2 4 145,-1 0-1,0 0 1,-1 1 0,0-1-1,0 24 1,-2-30-109,0-2-13,1 0 0,-1 0 0,0 0-1,0 0 1,0 1 0,-1-1 0,0 0-1,1 0 1,-1 0 0,-1 0 0,1 0-1,-1 0 1,1 0 0,-1-1 0,0 1-1,0 0 1,-1-1 0,1 0 0,-5 5-1,-2 0-8,-1-1 0,0 0 0,0 0-1,0-1 1,-1 0 0,0-1 0,0 0-1,0-1 1,-1 0 0,1-1 0,-1 0 0,0-1-1,0 0 1,0-1 0,0-1 0,0 1-1,0-2 1,-19-2 0,20 0-77,0 1 1,1-2-1,-1 0 1,1 0-1,0 0 1,0-2-1,0 1 0,-9-8 1,-18-9-317,34 20-82,-1 0 0,1 0 0,0-1-1,0 1 1,0-1 0,0 0-1,-4-5 1,-4-13-7115,10 13-481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0.38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12566,'0'0'12341,"21"152"-9939,-11-97-1314,0-20-640,-5 7-368,0-15-80,-5 1-1248,0 7-1842,0-8-4993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41.21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117 0 4514,'0'0'13742,"-3"1"-11314,0 2-2033,-1 0 1,1 0-1,0 1 0,0-1 0,1 1 0,-1-1 1,1 1-1,-1 0 0,1 0 0,0 0 0,1 0 1,-1 1-1,1-1 0,-2 8 0,-3 7 598,2-9-613,-8 19 192,1 1 0,2 0 1,0 0-1,3 1 0,0 0 0,-2 46 1,8-23-205,0-53-342,0-3-1085,-1 1 823,0 0 1,0-1-1,1 1 1,-1 0-1,1-1 1,0 1-1,-1-1 1,1 1-1,0 0 1,0-1-1,-1 1 1,1-1-1,1 1 1,-1-1-1,0-2 1,0 1-441,0-11-1448,0 4-250,0 0-1,0 0 1,4-18-1,12-13-6242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41.7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31 0 11813,'0'0'13812,"6"0"-12809,118 10 905,9 1-1441,-122-11-456,1-1-10,0 1-1,0 0 1,1 1 0,-1 1-1,0 0 1,21 6 0,-32-7 23,0 1 0,0-1 0,0 0 0,-1 1 0,1-1 0,-1 1 1,1-1-1,-1 1 0,1-1 0,-1 1 0,1-1 0,-1 1 0,0-1 1,0 1-1,0-1 0,0 1 0,0 0 0,-1-1 0,1 1 1,-1 1-1,1 9 213,-1 4 29,0 1 0,-1-1 0,-1 0 0,-1-1 0,-8 25 0,-37 77 773,26-66-758,-33 75-186,-74 187-102,105-240 7,5-10 0,-50 104 0,60-151 0,8-17-120,0-7-216,0-16-838,2 16 344,-5-99-12928,5 59 5533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42.0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6915,'0'0'14898,"1"7"-13028,1-2-1637,0 0 0,0-1 1,1 1-1,-1 0 0,1-1 1,0 1-1,0-1 0,1 0 0,-1 0 1,1 0-1,0-1 0,0 1 1,0-1-1,0 0 0,1 0 1,-1 0-1,10 3 0,38 18 525,2-2 1,0-2-1,70 15 0,-104-28-408,-19-7-449,-21-33-25528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44.3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127 1 3586,'0'0'18061,"-8"3"-16030,1 1-1770,0 0 0,0 0 0,0 1 0,1 0 0,0 0 1,0 0-1,0 1 0,1 0 0,-1 0 0,2 1 0,-1-1 1,-4 10-1,3-7-32,1 1 0,1-1 1,0 1-1,0 1 0,1-1 0,0 0 1,0 1-1,2-1 0,-2 21 0,3-17-65,-1-10-110,0 1 1,1-1-1,0 1 1,0-1-1,1 1 1,-1-1-1,1 1 0,0-1 1,0 1-1,0-1 1,1 0-1,-1 1 1,1-1-1,0 0 1,0 0-1,1 0 0,-1-1 1,7 7-1,3 2 76,1-1-1,1-1 1,0 0 0,0-1-1,1-1 1,31 14-1,-35-18-474,1 0 1,0 0-1,-1-1 0,1-1 0,0 0 0,1 0 0,-1-1 0,0-1 0,0 0 1,20-3-1,-31 3 36,0-1-1,1 1 1,-1-1 0,0 1 0,0-1 0,1 1 0,-1-1 0,0 0 0,0 0 0,0 1 0,0-1 0,0 0 0,0 0 0,0 0-1,0 0 1,0 0 0,-1 0 0,1-1 0,0 1 0,-1 0 0,1 0 0,-1-1 0,1 1 0,-1 0 0,1 0 0,-1-3 0,2-22-7978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44.58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156 1 10085,'0'0'11408,"-5"21"-9135,-45 147 2473,-35 83-1718,80-239-3025,-5 16-377,10-27-562,0-10-6615,0 5 6754,1 0 0,-1 0-1,1 0 1,0 1 0,0-1 0,1 0-1,-1 1 1,1-1 0,0 1-1,0 0 1,4-7 0,0 1-1174,19-32-8261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44.98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3826,'0'0'18197,"16"2"-15710,56 9-518,-63-8-1667,1-1 1,-1 2-1,0-1 0,1 1 1,-1 0-1,-1 1 0,1 0 1,-1 1-1,0-1 0,0 1 1,0 1-1,-1 0 0,0 0 1,10 13-1,-11-10-222,-1-1 0,0 1-1,-1 0 1,0 0 0,0 0-1,-1 1 1,-1-1 0,1 1-1,-2 0 1,1 0 0,-2 0-1,1-1 1,-2 1 0,1 0-1,-1 0 1,-1 0 0,0 0-1,-1-1 1,0 1 0,0-1-1,-7 14 1,-86 124-80,94-144 0,0-1 0,0 1 0,1 0 0,-1 0 0,1 0 0,0 0 0,0 0 0,0 7 0,1-11 0,0 1 0,0-1 0,0 0 0,0 1 0,0-1 0,0 0 0,0 1 0,1-1 0,-1 0 0,0 0 0,0 1 0,0-1 0,0 0 0,0 1 0,1-1 0,-1 0 0,0 0 0,0 1 0,1-1 0,-1 0 0,0 0 0,0 1 0,1-1 0,-1 0 0,0 0 0,0 0 0,1 0 0,-1 0 0,0 1 0,1-1 0,-1 0 0,0 0 0,1 0 0,-1 0 0,0 0 0,1 0 0,-1 0 0,0 0 0,1 0 0,-1 0 0,0 0 0,1 0 0,-1 0 0,0-1 0,1 1 0,-1 0 0,3 0 0,28-2 0,-1-1 0,0-1 0,0-2 0,0 0 0,-1-3 0,0 0 0,-1-2 0,0-1 0,0-1 0,30-20 0,-42 24-290,23-17-2951,-37 25 2876,0-1 0,0-1 0,0 1 0,-1 0 0,1 0 1,0-1-1,-1 1 0,0-1 0,0 1 0,0-1 0,0 0 0,0 1 1,0-1-1,0-3 0,0-9-7759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46.57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 0 4562,'0'0'17227,"0"28"-14901,-1 194 2148,-2-157-3487,0-29-617,1 0 1,2 0-1,2 1 1,1-1-1,10 42 1,-6-39-270,-6-46-6335,2-30-1635,-3 10-612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46.9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121 1 5923,'0'0'8593,"-1"25"-5512,1-10-2646,-1 14 233,0 1-1,-2-1 1,-2 0-1,-10 37 1,-20 37 1095,19-61-409,2 1-1,-14 72 1,27-52-717,1-62-633,1-1 0,-1 1 0,1 0 0,-1-1 0,1 1-1,0-1 1,-1 1 0,1-1 0,0 1 0,-1-1 0,1 1 0,0-1-1,0 0 1,-1 0 0,1 1 0,0-1 0,0 0 0,-1 0-1,1 0 1,0 0 0,1 0 0,25 4 175,-23-3-125,15 0 142,0 0-1,0-2 1,0 0 0,-1 0 0,1-2-1,21-6 1,108-40-38,-35 10-2956,-107 37 1553,8-2-384,-4 3-7326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47.2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 0 8724,'0'0'12013,"-4"30"-10097,1-2-1380,-4 33 1022,1 71 0,6 150 1564,-1-278-3154,1 0 0,0 0 0,0 0 0,1-1 0,-1 1 0,1 0 0,0 0 0,0-1 0,0 1 0,1 0 0,1 3 0,-2-6-627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48.1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1601,'0'0'24430,"2"10"-22960,6 4-1135,1 0 0,1-1 0,0-1 0,0 0 0,1 0 0,1-1 0,12 10 0,30 31 101,268 269 276,-228-231-226,-58-63-406,-32-26-96,-3-1-254,-1-2-245,-1-3 41,1 0 0,-1 0 0,0 1 0,0-1 0,-1 1-1,1-1 1,-1 1 0,0-1 0,0 1 0,-5-7 0,-16-22-6604,16 24 4210,-14-19-10520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3.9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0 465 5987,'0'0'15375,"4"-7"-10266,3 1-4680,50-1 1026,-28 5-1138,96-12 849,105-32-353,-200 40-693,56-4 0,-29 5 41,136-10 33,-24-2-94,-47 6-18,-64 6-29,58-9 6,-61 6-32,80 0 0,-26 3 23,79-2 51,14 4-40,19-1 4,-185 1-62,-7 1 10,33-7 0,-13 2 5,1 2-1,-1 2 1,59 3 0,-47 2-35,88-11 0,-136 8 16,30-5-8,50-1 1,-75 6 12,0-1 0,0 0-1,19-6 1,-19 3 0,0 2 1,1 0-1,20 0 0,-3 1 20,62-12 1,-51 7-13,20-5-2,-24 4 3,0 2-1,50-1 1,3 5 8,181-29 1,-149 16 1,249 3 0,-107 9 19,-124-10-76,45-1-188,-186 14-198,17-1-18,-22 0 219,1 1 0,-1 0 0,1 0 0,0-1 0,-1 1 0,1 0 0,-1-1 0,1 1 0,-1 0 0,1-1-1,-1 1 1,1-1 0,-1 1 0,1-1 0,-1 1 0,0-1 0,1 1 0,-1-1 0,0 1 0,1-1 0,-1 0 0,0 1-1,0-1 1,0 1 0,1-1 0,-1 0 0,0 1 0,0-1 0,0 0 0,0 0 0,0-23-10173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49.4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 0 2161,'0'0'15199,"0"5"-13113,-11 186 6262,5-71-6417,-2 112-815,8-231-1204,-2-111-7255,4 36-993,3 14-623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49.8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4706,'0'0'15807,"22"14"-14310,73 42-531,-77-47-753,-1-1-1,1-1 1,0 0 0,35 7 0,-28-8-109,0 0-11,-17-5-25,1 1 0,-1 0 0,-1 0 0,1 1 0,0 0 0,13 7 0,-20-7 128,-1 0 0,1 0 1,0 0-1,-1 0 1,0 0-1,0 0 1,0 0-1,0 0 0,-1 4 1,1 0-3,1 46 1030,0-24-777,-1 0 0,-1-1 0,-10 53 0,-49 129 603,10-47-465,47-150-564,1 0-1,0 1 0,1 23 0,-3 15-10,1-39-37,2-11-50,1-12-4368,0-69-5778,0 19 1038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50.0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6787,'0'0'15943,"160"135"-14470,-109-108-240,-11 0-753,-5 0-336,-10-13-144,-5 0-304,-5-8-1601,-15 1-1249,0 0-3873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50.7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0 677 272,'0'0'24187,"0"-2"-22533,1 0-1530,-1-1 1,0 1-1,1 0 0,0 0 0,-1 0 0,1 0 0,0 0 0,0 0 0,0 0 0,0 0 1,1 0-1,-1 1 0,0-1 0,1 0 0,-1 1 0,4-3 0,7-10 311,358-468 3175,-346 450-3595,1 1 0,47-44 0,-63 70 27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51.26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1 6883,'0'0'12128,"-1"12"-10930,-3 252 4717,7-244-5660,0 0-1,11 36 1,-5-23-221,-3-53-5079,9-38 0,-9 25-1388,3-11-3918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51.4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1665,'0'0'20313,"61"0"-19721,-36 7-191,5-1-337,0-6-64,-5 0-401,5 0-927,-5 0-1089,-5 0-1953,0-6-673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51.95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203 0 2513,'0'0'8025,"-13"24"-5258,1-1-2062,-2 2 329,1 1-1,1 0 1,-15 54-1,4-11 873,14-45-1542,1 1 0,1 0 0,1 0 0,2 1 0,-4 43 0,8-67-365,1 0-1,-1 1 1,1-1-1,-1 1 1,1-1-1,-1 0 0,1 0 1,0 1-1,0-1 1,0 0-1,1 0 1,-1 0-1,0 0 1,1 0-1,-1 0 1,1-1-1,0 1 1,0 0-1,-1-1 1,1 0-1,0 1 1,0-1-1,0 0 0,1 0 1,-1 0-1,0 0 1,0 0-1,1 0 1,-1-1-1,5 1 1,-1 1-8,0-1 1,1-1-1,-1 1 1,1-1-1,-1 0 0,0-1 1,1 1-1,-1-1 1,0-1-1,12-3 1,9-7 91,36-12 200,-58 22-198,0 1 1,0 0-1,1 0 0,-1 1 1,0-1-1,1 1 0,-1 1 0,0-1 1,1 1-1,5 1 0,-9-2-24,-1 1-1,1 0 1,-1-1-1,0 1 0,0 0 1,1 0-1,-1 0 1,0 0-1,0 0 0,0 0 1,0 1-1,0-1 1,0 0-1,-1 0 1,1 1-1,0-1 0,0 0 1,-1 1-1,1-1 1,-1 1-1,0-1 0,1 1 1,-1-1-1,0 1 1,0 1-1,0 48 1463,-1-33-1199,2-9-240,0-1 0,-1 0 0,-1 0 0,1 0 0,-1 1 0,-1-1 0,1 0 0,-2 0 0,1 0 0,-1-1 0,0 1 0,0 0 0,-1-1 0,0 0 1,-6 8-1,4-8 19,0 0 1,-1 0 0,0-1-1,0 0 1,0 0 0,-1 0-1,0-1 1,0 0 0,-1-1-1,1 0 1,-1 0 0,0-1-1,0 0 1,0 0 0,0-1-1,-1 0 1,1-1 0,-1 0-1,1 0 1,-17-2 0,12 1 1,3 1-94,0-1 0,1 0 0,-1-1 0,1 0 1,-1-1-1,1 0 0,0-1 0,-12-4 0,21 6-356,0 0 0,1 1 1,-1-1-1,0 0 0,1-1 0,-1 1 0,1 0 0,-1 0 1,1 0-1,-1 0 0,1 0 0,0 0 0,0-1 1,-1 1-1,1 0 0,0 0 0,0 0 0,0 0 0,0-1 1,1 0-1,4-29-10131,11-1-1469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53.0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1088,'0'0'22592,"0"7"-18905,0-4-3539,0-1 0,1 0 0,0 0 0,-1 0 0,1 0 0,0 0 0,0-1-1,0 1 1,0 0 0,1 0 0,-1-1 0,0 1 0,1 0 0,-1-1 0,3 2 0,33 26 925,-18-14-498,53 55 28,-54-51-447,2 0 1,0 0-1,0-2 1,37 23-1,10 2-156,110 91 0,8 44 0,-42-37 0,-114-111 0,-22-21 0,1 0 0,-1-1 0,1 1 0,1-2 0,-1 1 0,15 7 0,-23-14 1,1 0-1,-1 0 1,0 0 0,1 1-1,-1-1 1,1 0 0,-1 0-1,0 0 1,1 0 0,-1 0-1,1-1 1,-1 1 0,0 0-1,1 0 1,-1 0 0,0 0-1,1 0 1,-1 0 0,0-1-1,1 1 1,-1 0 0,0 0-1,1 0 1,-1-1 0,0 1-1,1 0 1,-1-1 0,0 1-1,0 0 1,1 0 0,-1-1-1,0 1 1,0-1 0,0 1-1,0 0 1,1-1 0,-1 1-1,0 0 1,0-1 0,0 1-1,0-1 1,0 1 0,0 0-1,0-1 1,0 1 0,0 0-1,0-1 1,0 1 0,0-1-1,0 1 1,-1 0 0,1-1-1,-2-19-157,2 19 138,-1-3-229,0 0 0,0 0 0,-1 0 1,0 0-1,0 1 0,0-1 0,0 0 1,0 1-1,-5-5 0,5 4-634,-1 1 0,0 0 0,-1 0 0,1 0 0,-1 1 0,1-1 0,-1 1 0,-6-4 0,-15 3-4648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53.98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232 1 1169,'0'0'18533,"0"12"-16358,0-1-1736,0-1 0,-1 1 0,0 0 0,-1-1 0,0 1 0,-1-1 0,0 0 0,-7 17 0,-5 5-55,-2-1 0,-1 0 0,-1-1 1,-2-1-1,-37 40 0,50-61-321,1-2 16,1 0-1,0 0 1,0 0-1,1 1 1,-1 0-1,2 0 0,-8 15 1,12-22-90,-1 1 0,1 0 0,0 0 0,0-1 0,0 1 0,0 0 0,0 0 0,0 0 0,0-1 0,0 1 0,0 0 0,0 0 0,1-1 0,-1 1 0,0 0 0,0 0 0,1-1 0,-1 1 0,1 0 0,-1-1 0,0 1 0,1 0 0,-1-1 0,1 1-1,0-1 1,-1 1 0,1-1 0,-1 1 0,1-1 0,0 1 0,-1-1 0,1 0 0,0 1 0,0-1 0,1 1 0,32 8 142,-29-8-105,45 7 225,1-3 1,100-3 0,-85-3-114,209-13-1471,-289 8-12084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54.2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 0 10421,'0'0'7931,"0"23"-5023,0 153 1345,1-90-2409,1-9-991,-4-1 1,-15 107 0,13-243-19193,4 14 6936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6.0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104 7 1409,'0'0'15940,"-4"-1"-13461,-19-5 949,21 8-3221,-1 1 0,1-1 0,-1 1 0,1 0 0,0 0 0,0 0 0,1 0 0,-1 0 0,0 0 0,1 0 0,-1 4 0,-10 24 87,2 0 0,2 1 1,0 0-1,2 0 1,2 1-1,1-1 0,1 1 1,4 40-1,1-54-254,0 1-1,2-1 1,0-1-1,1 1 1,1-1 0,1 0-1,11 19 1,11 30-13,-22-49-31,-3-4 4,1 1 1,0-2-1,15 24 0,-20-36-58,-2-19-11478,-4-6 4469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54.67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9092,'0'0'16437,"21"10"-14249,68 32-700,-82-39-1216,0 0 0,-1 1-1,1 0 1,-1 0 0,8 7 0,-12-9-215,0 0 0,-1 0 1,1 0-1,-1 0 1,0 0-1,0 1 0,0-1 1,0 0-1,1 4 1,8 17 403,-6-15-406,-1 0 0,0 0 0,-1 1 0,0-1 0,0 0 0,0 1 0,-1 9 0,0 64 340,-2-46-334,0-23-61,-1 1 0,0 0 0,-1 0 0,0-1 0,-2 0 0,1 1 0,-1-2 0,-1 1 0,-1 0 0,-13 19 0,19-29 0,-1 0 0,1 0 0,0-1 0,1 1 0,-1 0 0,0 0 0,1 0 0,0 0 0,-1 0 0,1 0 0,0-1 0,1 5 0,-1 6 0,1-13 0,0 1 0,-1 0 0,1 0 0,0 0 0,0 0 0,0 0 0,0-1 0,0 1 0,0 0 0,0-1 0,0 1 0,0 0 0,0-1 0,0 0 0,0 1 0,1-1 0,-1 0 0,0 1 0,0-1 0,0 0 0,1 0 0,-1 0 0,0 0 0,2 0 0,0 0 0,6 1 0,1 0 0,0 0 0,-1-1 0,1 0 0,-1-1 0,1 0 0,-1-1 0,0 1 0,1-2 0,-1 1 0,0-2 0,0 1 0,13-8 0,-20 10-90,0-1-1,0 1 1,0-1 0,0 1 0,0-1-1,-1 0 1,1 0 0,-1 0 0,1 0-1,-1 0 1,0 0 0,1 0-1,-1-1 1,0 1 0,0 0 0,0-4-1,4-40-4177,-5 19-2975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1:58.0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908 6 4098,'-4'-5'24168,"3"5"-23858,-40 39 3251,-19 8-3219,-75 55-54,105-79-288,2 1 0,-28 28 0,-40 33 0,85-75 0,1-1 0,-14 17 0,-21 18 0,-13 13 0,37-34 0,-86 84 0,84-84 0,7-6 0,-30 25 0,-4-1 0,14-2 0,30-32 0,3-16-1169,2-2-3361,1-8-4370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2:07.6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35 7 848,'0'-2'24040,"0"-2"-20832,0 600 1463,-1-591-4671,-2-4-61,0-14-1255,-4 2 229,-7-18-4224,12 25 3672,1 0 0,0 0 1,0 0-1,0 0 0,1 0 1,-1-7-1,1-9-9369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2:08.06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 0 6867,'0'0'16397,"0"15"-14916,0 269 4308,-6-197-5009,-1 7-338,7-83-419,0-1 1,1 1-1,0 0 0,1-1 0,0 1 0,4 12 1,-4-17-8,-2-5-13,0 0 0,0 0 0,0 0-1,0 0 1,0 0 0,0 0 0,1 0-1,-1 0 1,0 0 0,1 0 0,-1 0-1,1 0 1,-1 0 0,1 0 0,-1 0-1,1 0 1,-1-1 0,1 1 0,0 0-1,0 0 1,-1-1 0,1 1 0,0-1-1,2 2 1,-2-2 162,-5-35-4028,-8 3-5792,3 18 1857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2:15.45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7796,'0'0'16911,"11"1"-12039,-7 2-4684,1 1-1,0-1 1,-1 1 0,1 0 0,-1 0 0,0 0-1,6 10 1,8 6 361,328 345 588,-314-332-1137,-1 1 0,42 61 0,-9-18 0,-63-72-139,-1-4-616,0-1 633,0-1-1,0 1 1,0 0 0,0 0-1,0 0 1,0 0-1,1-1 1,-1 1 0,0 0-1,0 0 1,0 0-1,0-1 1,0 1 0,0 0-1,0 0 1,0 0-1,0 0 1,0-1 0,0 1-1,0 0 1,0 0-1,0 0 1,0-1 0,0 1-1,-1 0 1,1 0-1,0 0 1,0 0 0,0-1-1,0 1 1,0 0 0,0 0-1,0 0 1,0 0-1,-1 0 1,1-1 0,0 1-1,0 0 1,0 0-1,0 0 1,-1 0 0,1 0-1,0 0 1,0 0-1,0 0 1,0 0 0,-1 0-1,1-1 1,0 1-1,0 0 1,0 0 0,-1 0-1,1 0 1,0 0-1,0 0 1,0 1 0,-1-1-1,1 0 1,0 0-1,0 0 1,0 0 0,0 0-1,-1 0 1,1 0-1,0 0 1,0 1 0,-14-1-5487,-6 6-3363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2:15.9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2 7972,'-1'-1'16350,"-2"6"-15538,1 21 157,1 0 0,2 0-1,0-1 1,1 1 0,2 0 0,8 30 0,-5-18-518,-2-15-88,-3-16-371,-1 0 1,0 1-1,0-1 1,-1 12-1,11-33-3196,1-8-2114,21-32 0,2-4-2796,-10 10 529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2:16.3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3474,'0'0'18261,"5"0"-16268,9 3-1416,-1 0 1,1 0-1,-1 2 0,0-1 1,-1 2-1,1-1 0,-1 2 1,0 0-1,0 0 0,-1 1 0,0 0 1,15 16-1,-21-19-508,1 0-1,-1-1 1,1 1-1,9 4 1,-11-7-21,0 0 0,0 0 1,0 1-1,-1-1 0,1 1 0,-1 0 1,0 0-1,1 0 0,-1 0 0,-1 0 1,1 1-1,-1-1 0,1 1 0,-1 0 1,0 0-1,2 5 0,1 20 40,-1 1 0,-2-1-1,-3 56 1,0-34-68,-9 56-20,13-90 0,1-21 0,-4 4 0,44-44 10,-1 2-61,57-72-1,-94 107-60,33-52-1987,-36 54 1146,0-1 0,-1 1 0,0-1 0,0 0 0,1-6 0,-1-11-7176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2:23.46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873 0 4434,'0'0'22616,"-15"1"-19828,6 4-2610,1 0 0,0 0 0,0 1 0,0 0 0,0 1 0,1 0 0,0 0 0,-10 13 0,1-1-12,-36 31 181,-1-2-1,-66 44 0,57-45-224,31-20-122,2 2 0,1 1 0,1 1 0,2 1 0,-30 49 0,-50 63 0,59-73 0,-24 33 0,29-65 0,39-35-2633,-14 13-9054,15-16 11472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2:24.54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8 2065,'0'0'13862,"0"-3"-10762,0-2 696,0 11-1447,0 24-649,0 43-882,-5 257 2330,5-328-3183,0-19-2030,0-119-7518,0 86 2562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2:24.9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50 287 8212,'0'0'15420,"21"17"-14265,2 3-669,38 24-1,-60-43-457,1 0-1,-1 0 0,0-1 0,1 1 0,-1-1 0,1 1 0,-1-1 0,1 1 0,-1-1 0,1 0 0,-1 1 1,1-1-1,-1 0 0,1 0 0,-1 0 0,1-1 0,-1 1 0,1 0 0,-1 0 0,1-1 0,-1 1 0,1-1 0,-1 0 1,1 1-1,-1-1 0,0 0 0,2-1 0,0 0 39,0-2 1,0 1 0,0 0-1,-1 0 1,1-1-1,3-7 1,0 2 98,3-3-41,-1-1-1,-1 1 1,0-1-1,-1 0 1,0-1-1,-1 1 1,0-1-1,-1 0 1,-1 0 0,0-1-1,-1 1 1,0-1-1,-1 1 1,-1-1-1,0 0 1,-4-22-1,3 34-76,0-1-1,1 1 1,-1 0 0,-1-1-1,1 1 1,0 0 0,-1 0-1,1 0 1,-1 0 0,0 0-1,0 0 1,0 0 0,-1 1-1,1-1 1,-1 1 0,1-1-1,-1 1 1,0 0 0,0 0-1,0 0 1,0 1-1,0-1 1,0 1 0,-4-2-1,3 2 38,-1 0-1,0 0 0,1 1 0,-1-1 0,0 1 0,1 0 0,-1 0 0,0 0 1,1 1-1,-1 0 0,0 0 0,1 0 0,-1 1 0,1-1 0,-1 1 0,1 0 0,-7 4 1,-4 4 6,1 1 0,0 0 1,-21 23-1,29-28-69,1 0-1,-1 0 1,1 1 0,1 0 0,-1 0-1,1 0 1,0 1 0,1-1 0,0 1-1,-3 9 1,5 17-1564,1-12-3444,-6-1-5397,-3-1-1776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7.0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105 0 5218,'0'0'16520,"-13"10"-14983,-44 29-385,54-37-1068,0 1 0,1-1 0,-1 1 0,0 0-1,1 0 1,0 0 0,0 0 0,0 1 0,0-1-1,0 0 1,0 1 0,1 0 0,0-1 0,0 1 0,0 0-1,0-1 1,1 1 0,-1 0 0,1 6 0,0-3-87,0 0 1,1 0-1,0 0 1,1 1-1,-1-1 1,1-1-1,5 11 1,3 3-11,2-1 0,0-1 0,1 0 0,1 0 0,25 24 0,-25-29 44,-1 1-1,0 1 0,-1 0 1,-1 0-1,0 1 1,-2 0-1,16 35 0,-23-46 31,1 3 274,0 0 0,-1 1 1,0-1-1,-1 1 1,2 13-1,-3-20 583,-57 5 244,22-2-1067,-43-4-1851,78-1 1610,-1 0-1,1 0 1,-1 0-1,0 0 1,1 0-1,-1 0 1,1 0-1,-1-1 1,0 1-1,1 0 1,-1 0-1,1-1 1,-1 1-1,1 0 1,-1-1-1,1 1 1,-1 0-1,1-1 1,0 1-1,-1-1 1,1 1-1,-1-1 1,1 1-1,0-1 1,0 1-1,-1-1 1,1 0-1,0 1 1,0-1-1,0 1 0,-1-2 1,0-22-5162,1 17 3667,0-33-6707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2:25.7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17 845 560,'0'0'13121,"-3"3"-10320,3-3-2513,0 0-1,0 1 1,-1-1 0,1 0-1,0 1 1,0-1 0,-1 0-1,1 1 1,0-1 0,0 0-1,-1 0 1,1 1-1,0-1 1,-1 0 0,1 0-1,-1 0 1,1 1 0,0-1-1,-1 0 1,1 0 0,-1 0-1,1 0 1,0 0-1,-1 0 1,1 0 0,-1 0-1,1 0 1,0 0 0,-1 0-1,1 0 1,-1 0 0,1 0-1,0 0 1,-1 0-1,0-1 1,0-15 1902,15-30-2198,14-9 916,62-90 0,51-43-12,-58 78-407,49-67 58,-127 169-547,0-7-579,1 1 0,0-1 0,2 1 0,-1 0 0,12-13 0,-11 20-1965,-6 25-13976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2:26.93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327 4 1665,'-2'-1'18446,"-11"-2"-17470,12 4-815,-1 0-1,0 1 1,0-1 0,1 0-1,-1 1 1,1-1 0,-1 1-1,1-1 1,0 1 0,0 0-1,-2 1 1,-14 18 1043,-3-2-331,17-15-687,0 0 0,-1 0 1,0-1-1,0 1 0,-7 4 0,5-4-31,0 1-1,1-1 1,-1 1-1,1 0 0,-9 12 1,10-12-83,-1 1 0,0-1-1,-1 1 1,-6 4 0,10-9 192,2 1-143,-1-1 1,1 0-1,0 0 0,-1 1 0,1-1 0,-1 0 0,0 0 0,1 0 0,-1 0 1,0 0-1,0 0 0,1 0 0,-1 0 0,0 0 0,-2 1 0,2-1-59,0 0-1,0 0 0,0 0 0,0 0 1,0 0-1,0 0 0,0 0 1,0 0-1,1 0 0,-1 1 1,0-1-1,1 0 0,-1 0 0,1 1 1,0-1-1,-1 2 0,1-2 257,0-1-287,-1 0 0,1-1 1,0 1-1,-1 0 0,1 0 1,-1 0-1,1-1 0,0 1 1,-1 0-1,1 0 0,-1 0 0,1 0 1,0 0-1,-1 0 0,1 0 1,-1 0-1,1 0 0,0 0 0,-1 0 1,1 0-1,-1 0 0,1 0 1,0 0-1,-1 0 0,1 0 1,-1 1-1,1-1 0,0 0 0,-1 0 1,1 0-1,0 1 0,-1-1 1,1 0-1,-13 13-126,8-8 126,-10 2-144,11-6 104,1 1 0,-1-1-1,1 1 1,-1 0-1,1 0 1,0 0 0,-1 0-1,1 0 1,0 1 0,1 0-1,-1-1 1,-2 4 0,-9 10-14,13-15 14,0 0 0,-1 0 1,1 1-1,0-1 0,0 0 1,0 1-1,0-1 0,0 1 1,0-1-1,0 1 0,0-1 1,0 1-1,1-1 0,-1 1 1,1 0-1,-1 0 0,0 3 1,1-4-6,0-1 1,-4 0 13,3 0 691,1-1-670,1 0-1,-1 0 1,0 0 0,0 0 0,0 0-1,0 0 1,1 0 0,-1 0-1,1 1 1,-1-1 0,0 0-1,1 0 1,-1 0 0,1 1-1,0-2 1,14-3 7,0 0 0,0 0 0,27-3 0,8-2-12,22-4-16,84-6 0,-61 9 0,-37 8 0,-40 2 0,-1 0 0,25-4 0,-12-9 0,-28 9 0,-2-1-120,0 5-563,-1-1 169,1 1-1,-1-1 1,0 0-1,1 1 1,-1-1-1,0 0 1,0 1-1,0-1 1,0 1-1,0 0 1,0-1-1,-1 1 1,1 0 0,0-1-1,-1 1 1,1 0-1,-1 0 1,1 0-1,-1 1 1,1-1-1,-3-1 1,-5-3-4165,-6-7-4565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2:27.39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 0 8324,'0'0'14673,"-1"14"-12904,0 289 4159,3-139-5325,-1-101-310,18 120 1,-16-164 20,2 5-1349,-3-43-1774,-2-16-1969,0-10-3703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3:44.5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4 360 7267,'-4'-2'22302,"5"-3"-21764,1 3-472,1 0-1,0 1 1,0-1 0,1 1-1,-1-1 1,0 1 0,0 0-1,1 0 1,-1 0 0,0 1-1,1-1 1,-1 1-1,1 0 1,-1 0 0,7 1-1,5-1 195,237-8 500,43-4-170,-12-1-590,-232 10 0,76-13 0,0 0 0,-76 11 0,58-3 0,-44 5 0,112-20 0,-23 1 0,-152 22 0,252-33 0,-220 28 0,54 0 0,-10 0 0,-69 5 0,173-12 0,71 5 0,316-19 0,-352 19 0,-174 6 0,-29 1 0,0-1 0,23-3 0,-5 3 0,-27-1 0,-1-3 0,-3 3 5,0 1 1,-1-1-1,0 0 0,1 1 1,-1-1-1,0 0 0,1 0 1,-1 1-1,0-1 0,0 0 1,-1 0-1,0-3 0,0-6-533,-1-19-3260,-6 2-6436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8:03:49.83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 70 2209,'0'0'18054,"-9"-2"-8287,12 1-9693,0 0 1,1-1 0,-1 1-1,1 0 1,0 1-1,-1-1 1,1 1-1,0-1 1,-1 1 0,1 0-1,0 0 1,0 1-1,3 0 1,10 0 76,142-9 515,188-33 0,-309 36-533,37-2-98,133 5 0,-97 4-28,118-2-7,-105 13 0,-101-11 0,38 7 0,-34-5 0,282 26 0,-61-8 0,-97-13 0,-50-4 0,55-3 0,28 2 0,-7 0 0,-7-1 0,-74 8 0,119 6 0,5-10 0,7 0 0,158-7 0,-98 13 0,295-13 0,-338-10 0,3 0 0,155 10 0,-402 0-50,0 0 1,0 0-1,1 0 1,-1 0-1,0 0 1,1 0-1,-1 0 1,0 0-1,0 0 1,1 0-1,-1-1 1,0 1-1,0 0 0,0 0 1,1 0-1,-1 0 1,0-1-1,0 1 1,1 0-1,-1 0 1,0 0-1,0-1 1,0 1-1,0 0 1,0 0-1,1 0 0,-1-1 1,0 1-1,0 0 1,0-1-1,0 1 1,0 0-1,0 0 1,0-1-1,0 1 1,0 0-1,0 0 0,0-1 1,0 1-1,0 0 1,0 0-1,0-1 1,0 1-1,0 0 1,0 0-1,0-1 1,-1 1-1,1 0 1,0 0-1,0-1 1,0-23-5477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1:10.02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1921,'0'0'12568,"3"22"-10079,21 137 2234,-17-105-2866,-5-31-1382,1 0 0,1-1 1,1 0-1,1 0 0,11 28 0,-11-43-1851,-2-12-829,-1-17-905,-3-19-1604,0-12-1838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1:10.50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10261,'0'0'10850,"25"2"-9412,82 8-403,-95-8-908,1-1 0,-1 2-1,0 0 1,1 0 0,-1 1 0,-1 1 0,20 9-1,-17-7-41,-12-6-49,1 0 0,-1 0 0,1 1 0,-1-1 0,0 0 0,0 1 0,0-1 0,0 1 0,0 0 0,0 0 0,0 0 0,0 0 0,-1 0 0,1 0 0,-1 0 0,0 0 0,1 1 0,-1-1 0,0 0 0,0 1-1,-1-1 1,1 1 0,0 0 0,-1-1 0,1 1 0,-1-1 0,0 1 0,0 0 0,0-1 0,0 1 0,-1 0 0,1-1 0,-1 1 0,1-1 0,-1 1 0,0-1 0,0 1 0,-2 3 0,-2 4 91,-1-1 1,0 0-1,0 0 1,-1-1-1,0 1 1,0-1-1,-14 11 1,-22 10-30,-2 2 25,40-26-88,5-4-52,0-1 1,-1 1-1,1-1 0,0 1 1,0-1-1,0 1 0,0 0 1,0-1-1,-1 1 0,1-1 1,0 1-1,0-1 0,1 1 1,-1 0-1,0-1 0,0 1 1,0-1-1,0 1 0,0-1 1,0 1-1,1-1 0,-1 1 1,0-1-1,1 1 0,-1-1 1,0 1-1,1-1 0,-1 1 1,0-1-1,1 0 0,-1 1 1,1-1-1,-1 0 0,1 1 1,19 12-307,-18-12 287,136 76 191,-137-77-109,1 0 1,-1 1-1,0-1 0,0 1 1,0 0-1,0-1 0,0 1 1,0 0-1,0 0 0,0-1 1,0 1-1,0 0 0,-1 0 1,1 0-1,0 0 0,0 0 1,-1 0-1,1 1 0,-1-1 1,1 0-1,-1 0 0,1 0 1,-1 0-1,0 1 0,0-1 1,1 2-1,-2-1 16,1 0 0,-1 0-1,0 1 1,0-2 0,0 1 0,0 0 0,0 0-1,0 0 1,0 0 0,0-1 0,-1 1 0,1 0-1,-1-1 1,-1 2 0,-7 5 102,-1 0 1,0 0-1,-19 9 1,-45 19-117,68-35-469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1:10.6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9925,'0'0'12309,"0"42"-12309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1:10.9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107 1 12534,'0'0'14828,"-15"19"-14084,-46 63-93,57-77-581,1 1 1,-1 0-1,1 0 0,0 0 1,1 0-1,-1 0 0,1 0 1,0 1-1,1-1 0,-1 1 0,1-1 1,1 1-1,-1 0 0,1-1 1,1 10-1,-1 1-74,0-14-27,0 1-1,1 0 1,-1-1 0,1 1 0,0 0 0,-1-1-1,2 1 1,-1-1 0,0 1 0,1-1 0,-1 1-1,1-1 1,0 0 0,0 0 0,1 0 0,2 3 0,-1-2 146,0 0 0,1-1 1,0 1-1,0-1 1,-1 0-1,2 0 0,-1-1 1,0 0-1,9 3 1,-3-2-875,0 0 1,0-1-1,1-1 0,14 0 1,8-2-5066,-5-4-3722,-6-1-1793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1:13.2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 6 1169,'0'0'8371,"-4"-6"-7986,0 6-385,-1 0-5315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7.2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14 10261,'0'0'10276,"118"0"-10180,-72 0-96,5 0-1728,-15 0-2610,-10-13-1441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1:13.5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6 5923,'0'0'17304,"5"-6"-16072,-1 6-944,5 0-256,4 0 112,1 0-144,-1 0-272,0 6-1777,0 0-1984,-8 0-2579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1:13.7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9812,'0'0'12166,"5"6"-12006,8-6-160,0 0-576,5 0-2081,-1 0-2274,-4 0-3745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1:14.2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89 73 10741,'0'0'6928,"0"20"-5073,-3 32-957,-1 181 4735,4-227-5569,1 0 1,0 1 0,0-1-1,1 0 1,0 0 0,0 0 0,0 0-1,0 0 1,1 0 0,0-1-1,0 1 1,1-1 0,0 0 0,0 0-1,8 8 1,-8-10-57,0 1 0,0-1 0,1-1-1,0 1 1,0-1 0,-1 1 0,1-2 0,0 1 0,1 0-1,-1-1 1,0 0 0,0 0 0,1-1 0,-1 1 0,0-1 0,1 0-1,-1-1 1,10-1 0,-9 0 14,0 0-1,0 0 0,0 0 1,-1-1-1,1 0 0,0 0 1,-1-1-1,0 1 1,0-1-1,0-1 0,0 1 1,-1-1-1,0 1 0,0-1 1,0 0-1,0-1 1,2-5-1,2-3 44,0 0 0,-1 0-1,-1-1 1,-1 0 0,8-30 0,-10 27-16,0-1 0,-1 1-1,-1 0 1,0 0 0,-2-1 0,-3-26 0,2 35-20,0 1 1,0 0-1,-1 0 1,0 0-1,0 0 1,-1 0-1,-1 1 1,1 0-1,-1 0 1,-1 0-1,1 0 1,-1 1-1,0 0 1,-8-6-1,10 9 57,0 1-1,-1 1 1,1-1-1,-1 1 1,0 0-1,1 0 1,-1 0-1,0 0 1,0 1-1,0 0 1,-6-1-1,-58 0 848,49 2-766,9 1-183,0-1 0,0 1 0,0 1 0,0 0-1,1 0 1,-1 1 0,1 1 0,0-1 0,-1 2-1,2-1 1,-1 2 0,-13 9 0,22-15-235,1 1 0,-1-1 0,1 1 0,-1-1 0,1 1 0,0-1 1,-1 1-1,1 0 0,0-1 0,0 1 0,-1-1 0,1 1 0,0 0 1,0-1-1,0 1 0,0 0 0,0-1 0,0 2 0,0 10-6844,0-5-732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1:14.6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55 1 7475,'0'0'10525,"-8"26"-9071,-23 88 350,26-92-1069,1-1 0,1 1 0,1-1 1,0 1-1,4 43 0,-2-49-357,1-8-257,1 1 1,-1-1 0,1 0 0,0 0 0,1 0 0,0 0 0,0 0 0,1-1 0,0 1-1,0-1 1,1 0 0,-1 0 0,2 0 0,6 7 0,-7-10-295,-1 1 0,1-1 1,0 0-1,0 0 1,0-1-1,0 1 0,0-1 1,1 0-1,0-1 0,0 1 1,0-1-1,0 0 0,0-1 1,0 1-1,0-1 0,0-1 1,0 1-1,1-1 0,7-1 1,-10 1-452,0-2 0,0 1 0,0 0 0,0-1 0,0 0 0,0 0 0,-1 0 0,1 0 0,-1-1 0,6-4 0,-3 2-393,25-19-5872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1:15.34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1649,'0'0'13529,"0"14"-11939,-1 50 424,3 109 2952,-1-151-4668,2 1 0,0 0 0,2-1 1,0 0-1,13 34 0,-16-51-300,1 0 0,-1 0 1,1 0-1,0 0 0,0-1 0,0 1 0,1-1 0,0 0 1,8 7-1,-11-9-110,1-1 0,0 0 1,0 0-1,0 0 0,1 0 1,-1 0-1,0-1 0,0 1 0,0-1 1,0 1-1,1-1 0,-1 0 1,0 0-1,1 0 0,-1 0 1,0 0-1,0 0 0,0-1 1,1 1-1,-1-1 0,0 0 0,0 1 1,0-1-1,0 0 0,0 0 1,0 0-1,0-1 0,2-1 1,7-6-767,0-1 1,0 0 0,-2 0 0,1-1 0,11-17 0,-12 15-28,0 1 1,1 0-1,0 1 1,1 0-1,19-14 0,-30 24 953,1 0-1,0 1 1,-1-1-1,1 1 1,0-1 0,0 1-1,0-1 1,0 1-1,-1 0 1,1-1-1,0 1 1,0 0-1,0 0 1,0 0-1,0-1 1,0 1 0,0 0-1,0 0 1,0 0-1,0 1 1,0-1-1,0 0 1,0 0-1,-1 0 1,1 1-1,0-1 1,0 1 0,0-1-1,0 0 1,0 1-1,-1 0 1,1-1-1,0 1 1,1 1-1,1 2 735,0 0 0,0 1-1,-1-1 1,0 1 0,4 8-1,-5-10-378,0 0 0,0 0 0,0 1 0,0-2 0,1 1 0,0 0 0,-1 0 0,1 0 0,0-1 0,0 1-1,1-1 1,3 4 0,-5-6-386,0 1 1,0-1-1,0 0 0,0 0 0,0 1 0,0-1 0,0 0 1,-1 0-1,1 0 0,0 0 0,0 0 0,0 0 0,0 0 1,0 0-1,0-1 0,0 1 0,0 0 0,0-1 0,0 1 1,0 0-1,0-1 0,-1 1 0,1-1 0,0 1 0,0-1 1,-1 0-1,1 1 0,0-1 0,-1 0 0,1 0 0,0 1 1,-1-1-1,1 0 0,-1 0 0,1 0 0,-1-1 0,13-36 219,-12 35-176,1-10-53,0 0-1,-1 0 0,-1-19 1,0 21-1,0 11 3,0-1 0,0 0 0,0 0-1,0 0 1,0 0 0,0 1 0,-1-1 0,1 0-1,0 0 1,-1 1 0,1-1 0,0 0-1,-1 0 1,1 1 0,-1-1 0,1 0-1,-1 1 1,0-1 0,1 1 0,-1-1-1,1 1 1,-1-1 0,0 1 0,0-1 0,1 1-1,-2-1 1,-1 0 28,0 0 0,0 1 0,0-1 0,0 1 0,0-1 0,0 1 0,0 0 0,-2 0 0,-1 0-11,0 1 1,0 0-1,1 0 1,-1 0-1,1 1 1,-1 0 0,-10 4-1,-26 17-1768,42-23 1575,-1 0 1,1 0-1,0 0 1,0 0-1,0 0 0,-1 0 1,1 0-1,0 1 0,0-1 1,-1 0-1,1 0 1,0 0-1,0 0 0,0 0 1,-1 0-1,1 0 1,0 0-1,0 0 0,0 1 1,0-1-1,-1 0 1,1 0-1,0 0 0,0 0 1,0 1-1,0-1 1,0 0-1,-1 0 0,1 0 1,0 1-1,0-1 0,0 0 1,0 0-1,0 0 1,0 1-1,0-1 0,0 0 1,0 1-1,0-1-600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1:15.8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186 39 8724,'0'0'3145,"-12"23"1036,-41 75-670,50-93-3265,0 0 0,1-1 0,-1 1 0,1 1 0,0-1 0,0 0 0,0 1 0,1-1 1,0 1-1,0-1 0,0 1 0,1 8 0,0-13-246,1-1 0,-1 1 0,0-1 0,1 1 0,-1-1 0,0 1 1,1-1-1,-1 0 0,1 1 0,-1-1 0,1 1 0,-1-1 0,1 0 0,-1 0 1,1 1-1,-1-1 0,1 0 0,-1 0 0,1 0 0,-1 0 0,1 1 0,0-1 1,-1 0-1,1 0 0,-1 0 0,1 0 0,0 0 0,-1 0 0,1-1 0,-1 1 1,2 0-1,21-5-58,-14 1 26,-1-1-1,1 0 0,-1 0 0,-1-1 0,1 0 0,-1-1 0,0 0 0,-1 0 0,1 0 1,5-9-1,9-16-570,21-41 0,-22 38 196,-8 15 715,-6 16 1873,-5 30 2487,-2 2-5283,17 166 3059,-1-49-1812,-6 163-184,-10-284-425,-2 1 0,0-1 0,-1 1-1,-2-1 1,0-1 0,-2 1 0,0-1 0,-19 37 0,24-57 1,1 1 0,0-1 1,-1 0-1,1 0 0,-1 0 1,0 0-1,0 0 1,-1-1-1,1 1 0,0-1 1,-1 0-1,1 0 1,-1 0-1,0 0 0,0-1 1,1 1-1,-1-1 1,0 0-1,0 0 0,0-1 1,0 1-1,-1-1 0,1 0 1,0 0-1,0 0 1,-6-2-1,-1 1 0,1-1 0,-1 0 0,1-1 0,-1 0 0,1-1 0,0 0 0,0 0 1,-17-11-1,17 8-58,1 1 0,-1-2 0,2 1 0,-1-1 0,-7-9 0,13 12-53,0 0 1,0 1 0,0-1 0,1 0 0,-1 0 0,1 0 0,0-1 0,1 1 0,-1-1 0,1 1 0,0-1-1,0-6 1,0-2-895,1-1-1,0 1 0,4-27 0,-2 31-244,1-1-1,0 1 0,0 0 0,1 1 0,9-19 0,21-26-6227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1:16.26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 1 11509,'0'0'7092,"-2"19"-4390,-17 159 2994,18-117-4634,1-61-1065,0 0 0,0 1-1,0-1 1,0 0 0,0 0 0,0 1 0,0-1 0,0 0 0,1 1 0,-1-1 0,0 0-1,0 0 1,0 1 0,0-1 0,0 0 0,1 0 0,-1 1 0,0-1 0,0 0-1,0 0 1,1 0 0,-1 1 0,0-1 0,0 0 0,1 0 0,-1 0 0,0 0-1,0 1 1,1-1 0,-1 0 0,0 0 0,0 0 0,1 0 0,-1 0 0,1 0-1,14-2-276,12-11-445,-5-5 269,27-28-1,-38 33 293,0 1 0,1 1 0,1 0 1,0 1-1,1 0 0,0 1 0,0 0 0,18-7 0,-31 16 187,-1 0 0,1 0 0,0 0-1,-1 0 1,1 0 0,-1 1 0,1-1 0,-1 0-1,1 0 1,-1 0 0,1 1 0,-1-1-1,1 0 1,-1 0 0,1 1 0,-1-1 0,1 0-1,-1 1 1,1-1 0,-1 1 0,0-1 0,1 1-1,-1-1 1,0 1 0,1-1 0,-1 1 0,0 0-1,9 17 1174,-8-16-906,17 42 1643,-14-31-1537,2 1 0,0-1 0,1 1 0,10 15 1,-17-29-566,0 1 1,1-1-1,-1 0 1,0 1-1,1-1 1,-1 1 0,0-1-1,1 0 1,-1 1-1,0-1 1,1 0-1,-1 1 1,1-1 0,-1 0-1,0 0 1,1 1-1,-1-1 1,1 0-1,-1 0 1,1 0-1,-1 0 1,1 1 0,-1-1-1,1 0 1,-1 0-1,1 0 1,-1 0-1,1 0 1,-1 0 0,1-1-1,-1 1 1,1 0-1,-1 0 1,1 0-1,-1 0 1,1-1-1,-1 1 1,1 0 0,-1 0-1,0-1 1,1 1-1,-1 0 1,1-1-1,10-15-3794,-10 15 3127,12-27-7894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1:16.5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9092,'0'0'11245,"22"19"-9118,69 64-148,-76-69-1497,-1 0 0,-1 2 0,0-1 0,-1 2 0,0-1 0,-2 2 0,0-1 0,15 38 0,-18-31-216,-1 0 0,-1 0 0,-1 1 0,-1 0 0,-1 0 0,-1 26 0,-2-40-199,1-1 0,-2 0 0,1 0 0,-1 0 0,-1 0 0,0-1-1,-7 18 1,-5 2 76,-20 30 0,24-40-126,0-3 576,6-12-1876,-2-18-13597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1:21.6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7251,'0'0'13020,"2"21"-11796,-1-7-817,5 35 1397,11 52 0,-13-85-1441,21 76 1348,-22-83-1588,0 0 0,1-1-1,0 1 1,0-1-1,1 0 1,0-1-1,12 14 1,-17-20-122,1-1 1,-1 1-1,1 0 0,-1-1 1,1 1-1,0-1 0,-1 1 1,1-1-1,0 1 0,-1-1 1,1 0-1,0 1 0,0-1 0,-1 0 1,1 1-1,0-1 0,0 0 1,0 0-1,-1 0 0,1 0 1,0 0-1,0 0 0,0 0 1,0 0-1,-1 0 0,1 0 1,0 0-1,0 0 0,0-1 1,-1 1-1,1 0 0,0-1 0,0 1 1,-1 0-1,1-1 0,0 1 1,-1-1-1,1 1 0,0-1 1,-1 0-1,2 0 0,1-3-1,0 0-1,-1-1 1,1 1-1,-1-1 1,3-6-1,-3 7 2,11-26-26,-6 11-104,2 1 0,-1-1 0,2 2 0,0-1 0,2 2 0,13-18 0,-24 34 110,0-1-1,0 1 1,0-1 0,1 1-1,-1 0 1,0 0 0,0-1-1,0 1 1,0 0 0,1 0-1,-1 0 1,0 0 0,0 1-1,0-1 1,0 0 0,1 0-1,-1 1 1,0-1 0,0 1-1,0-1 1,0 1-1,0-1 1,0 1 0,0-1-1,0 1 1,0 0 0,1 1-1,5 5 40,0 1 0,0 0-1,-1 0 1,0 0-1,6 14 1,-8-15 40,0 0-1,0 0 1,1 0 0,-1-1-1,2 1 1,-1-1 0,1-1-1,-1 1 1,1-1-1,10 7 1,-8-6 21,-7-6-68,0 1 0,0 0 0,0-1 0,0 1 0,1 0-1,-1-1 1,0 0 0,0 1 0,0-1 0,0 0 0,1 1-1,-1-1 1,0 0 0,0 0 0,0 0 0,1 0-1,1 0 1,-3 0 17,9-33 127,12-126-141,-19 93 113,-3 36-3035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1:21.8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8292,'0'0'13350,"13"25"-12982,0-19-240,-8 0-128,3 0-320,1 6-1729,-4-6-2561,-1 0-2049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7.5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8324,'0'0'9607,"0"19"-8030,0 286 3886,0-298-5472,1 0 0,0 0-1,0 0 1,1 0-1,0-1 1,0 1 0,0 0-1,1-1 1,0 1-1,0-1 1,1 0-1,0 0 1,0 0 0,0-1-1,1 1 1,0-1-1,6 6 1,-5-6-226,0 0 1,1 0-1,0 0 0,0-1 1,0 0-1,0-1 0,1 1 0,0-1 1,-1-1-1,1 1 0,0-1 1,0-1-1,0 1 0,13-1 1,-19-1 12,0 0 0,1 0 0,-1-1-1,0 1 1,1-1 0,-1 0 0,0 0 0,1 0 0,-1 0 0,0 0 0,0 0 0,0 0 0,0-1 0,0 1 0,0-1 0,0 1 0,-1-1 0,1 0 0,2-2 0,1-4-1365,0-1 1,0 1 0,6-14-1,6-26-7483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1:22.2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116 1 9316,'0'0'11301,"-14"20"-10503,-45 68 192,53-78-778,1-1 0,0 1 0,0 0 0,1 0 0,0 1 0,1-1 0,0 1 0,0 0 0,1 0 0,1 0 0,0 0 0,1 0 0,0 16 0,0-21-184,0-3-19,0 0 0,1 1 0,-1-1 0,1 1 0,-1-1 0,1 0-1,0 0 1,0 0 0,1 1 0,-1-1 0,1 0 0,-1 0 0,1-1 0,0 1 0,0 0 0,3 2 0,-1-1 26,0 0 0,0-1 1,1 0-1,-1 0 0,1 0 1,0 0-1,0-1 0,0 0 1,5 2-1,8 1-423,-1-2 0,1 1 0,0-2 0,0-1 1,18 0-1,-31-1-492,1-1-1,-1 0 1,0 0 0,0-1 0,1 0-1,-1 1 1,0-2 0,0 1 0,-1 0 0,1-1-1,4-4 1,-8 7 686,22-17-9074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1:22.8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8836,'0'0'17480,"5"6"-22970,4 6-689,-1 12-3890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1:23.0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8772,'0'0'17576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1:24.18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44 86 5987,'0'0'2625,"-1"20"771,0-9-2871,-6 140 4635,7-122-3734,1 0 0,1 0-1,9 50 1,-8-69-1171,1 1 1,-1-1 0,1 1-1,1-1 1,0-1 0,0 1-1,1-1 1,1 0 0,-1 0-1,1 0 1,1-1 0,-1 0-1,11 8 1,-10-10-125,0 0 0,0-1 0,0 0 0,0 0 0,1-1 0,10 4 0,-17-7-95,1 0 0,-1 0 0,1-1 0,0 1 0,-1-1-1,1 1 1,0-1 0,-1 0 0,1 0 0,0 0 0,-1 0 0,1-1 0,0 1 0,-1-1 0,1 1-1,-1-1 1,1 0 0,-1 0 0,1 0 0,-1-1 0,0 1 0,1-1 0,-1 1 0,0-1-1,0 0 1,3-3 0,12-17 13,-1-1-1,-1-1 1,-1 0-1,-1-1 1,-2 0-1,0-1 1,-2 0-1,0-1 1,-2 0-1,-1 0 1,-1 0-1,-2-1 1,0 0 0,-2 0-1,-2-35 1,-1 57-22,1 0 0,-1 0 1,0 0-1,0 0 0,0 0 1,-1 0-1,0 0 0,0 1 1,-1 0-1,1-1 0,-9-7 1,-10-18 132,21 28-157,-1 1 1,0-1-1,0 1 1,0-1-1,0 1 1,0 0-1,0-1 1,0 1-1,-1 0 1,1 1-1,-1-1 1,0 0-1,0 1 0,1 0 1,-1-1-1,0 1 1,0 0-1,0 0 1,0 1-1,0-1 1,0 1-1,0-1 1,-1 1-1,1 0 1,0 0-1,0 1 1,-3 0-1,-7 2-43,0 0 1,1 1-1,0 1 0,-1 0 0,-12 8 0,7-4 8,0 0 3,0 0-1,0 1 0,1 1 0,0 1 1,1 0-1,-20 20 0,22-18 98,2 0-1656,11-12 987,0-1-1,0 1 0,1 0 0,-1 0 0,1 0 0,0 0 0,-1 0 0,1 0 0,0 4 0,0-5 57,0 1 1,0 0-1,0 0 1,1 0-1,-1-1 1,0 1-1,1 0 1,-1-1-1,1 1 1,0 0-1,-1-1 1,1 1-1,0 0 1,0-1-1,0 1 1,0-1-1,0 0 1,1 1-1,1 1 1,17 10-9699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1:24.5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79 0 6067,'0'0'4818,"-9"21"-2361,-31 72-224,33-77-1596,2 1 0,0 0 0,1 1 0,1-1 0,1 1 0,0 0 0,1 0 0,1 0 0,2 20 0,0 13 741,-2-38-1094,1-1 0,0 0 0,1 0 0,0 0 0,1 0 0,0-1 0,1 1 1,0-1-1,10 17 0,-12-23-268,1 0 0,0 0 0,0-1 0,1 1 0,-1-1 1,1 0-1,0 0 0,0 0 0,0-1 0,1 1 0,-1-1 0,1 0 0,0 0 1,0-1-1,0 1 0,0-1 0,0 0 0,1-1 0,-1 1 0,0-1 0,1 0 1,-1-1-1,7 1 0,-8-1-132,1 0 1,0 0-1,-1-1 1,1 1-1,-1-1 1,1 0-1,-1-1 1,1 1-1,-1-1 1,0 0-1,7-4 1,-1-1-620,-1 0 0,-1-1 1,15-16-1,41-52-7895,-36 40 749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1:25.0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0 2257,'0'0'13321,"0"20"-11206,0 147 3611,0-151-5120,-1-9-396,1 0 0,0 0 0,0 0 0,0-1 0,1 1 0,0 0 1,1 0-1,-1 0 0,1 0 0,0-1 0,1 1 0,4 7 0,-7-13-210,0-1-1,1 1 1,-1-1-1,0 1 1,0-1-1,1 0 1,-1 1-1,0-1 1,1 1-1,-1-1 0,0 0 1,1 1-1,-1-1 1,0 0-1,1 0 1,-1 1-1,1-1 1,-1 0-1,1 0 1,-1 0-1,1 0 1,-1 1-1,1-1 1,-1 0-1,1 0 1,-1 0-1,0 0 1,1 0-1,-1 0 1,1 0-1,-1 0 0,1 0 1,-1-1-1,1 1 1,-1 0-1,1 0 1,-1 0-1,1 0 1,-1-1-1,0 1 1,1 0-1,-1-1 1,1 1-1,-1 0 1,0 0-1,1-1 1,-1 1-1,1-1 1,12-23-126,-10 16 112,12-18-50,1 0 0,1 1 0,2 1 0,27-29 0,-45 52 95,-1 0 0,1 0 0,0 1 0,0-1 0,0 0-1,0 0 1,0 1 0,0-1 0,0 1 0,0-1 0,0 1 0,0-1 0,0 1 0,0 0 0,0-1 0,0 1 0,0 0 0,0 0 0,0 0 0,0 0 0,1 0 0,-1 0 0,0 0 0,0 0 0,0 0 0,0 1 0,0-1 0,0 0 0,0 1 0,2 0 0,1 2 175,0 0 0,-1 0 0,1 0 0,-1 1 0,1-1 1,2 6-1,13 12 592,-7-10-560,-1 1 0,0 1 0,0-1-1,14 26 1,6 6-157,-31-43-316,5-10-9534,-4 4 6129,2-11-3069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1:25.5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10773,'0'0'12219,"17"2"-10424,57 8-397,-66-9-1122,-1 1 0,-1 0 0,1 0 0,0 0 0,0 1 0,-1 0-1,12 8 1,0-1 257,0-1-33,-6-4-162,0 1-1,0 1 1,15 10-1,-24-14-275,-1-1 0,1 1 1,0-1-1,-1 1 0,1 0 0,-1 0 0,0 0 1,0 0-1,0 0 0,-1 1 0,1-1 0,-1 0 1,1 1-1,-1-1 0,0 1 0,0 0 0,0 4 1,0 3-1,0 1 0,-1-1 1,-1 1-1,1-1 0,-2 1 0,0-1 1,0 0-1,-1 1 0,0-1 1,-1 0-1,0-1 0,-1 1 1,-6 10-1,-8 12-62,-77 150 0,76-148 0,19-30 0,1-37-2474,0 3-3499,0-16-2388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42.3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5 7475,'0'0'14903,"13"-2"-13187,-6 2-1441,8-2 277,0 1-1,0 1 1,0 1 0,28 4-1,40 7-215,0-4 0,139-3 1,-177-5-983,-25-6-3983,-20 1-903,-14 2-957,-24-3-4351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42.63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 0 4130,'0'0'4180,"-3"24"-164,2-11-3430,-10 167 5847,11 178 2598,0-356-9019,0 0 0,0 0 1,0 0-1,0 1 0,0-1 1,1 0-1,-1 0 0,1 0 1,-1 0-1,1 0 0,0 0 0,0 0 1,0 0-1,0 0 0,0 0 1,0-1-1,1 1 0,-1 0 1,1-1-1,-1 1 0,1-1 1,-1 1-1,1-1 0,0 0 1,0 0-1,0 0 0,0 0 1,-1 0-1,1 0 0,1 0 1,-1-1-1,0 1 0,0-1 0,0 1 1,2-1-1,1 0-18,-1 0 0,1 0 0,-1 0 0,0-1 0,1 1 0,-1-1 0,0 0 0,1-1 0,-1 1 0,0-1 0,0 0 0,0 0 0,0 0 0,0 0 0,-1-1 0,7-5 0,-1-1-30,8-6-440,-1-1 0,27-35-1,-23 23-900,-8 12-1605,-1-1-1,13-24 1,-13 12-3989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42.8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86 4498,'0'0'18248,"151"-27"-18168,-112 14-80,-1 0-1360,-4 0-2850,-4-7-3266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7.90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0 768,'0'0'15258,"1"26"-13196,8 172 1969,-9-125-2489,0-30-791,1 0 1,9 56 0,-9-95-770,0 0 0,0-1 1,1 1-1,-1 0 0,1 0 0,0-1 1,0 1-1,0-1 0,5 7 0,-6-9-67,0 0 0,-1 0 0,1-1 0,0 1 0,0 0-1,0-1 1,0 1 0,0-1 0,0 1 0,0-1 0,0 1 0,0-1 0,0 0-1,0 1 1,0-1 0,1 0 0,-1 0 0,0 0 0,0 0 0,0 0-1,0 0 1,0 0 0,1 0 0,-1 0 0,0-1 0,0 1 0,0 0-1,0-1 1,0 1 0,0-1 0,0 1 0,0-1 0,0 0 0,0 1 0,0-1-1,0 0 1,-1 0 0,1 1 0,1-3 0,6-6-490,1-1 0,-2 0-1,12-19 1,-12 16 73,1 1 0,14-17 0,-21 29 526,-1-1 0,0 1 1,1-1-1,-1 1 0,0 0 1,1-1-1,-1 1 0,0-1 1,1 1-1,-1 0 0,0-1 1,1 1-1,-1 0 0,1 0 1,-1-1-1,1 1 0,-1 0 1,1 0-1,-1 0 0,1 0 1,-1-1-1,1 1 0,-1 0 1,1 0-1,-1 0 0,1 0 1,-1 0-1,1 0 0,0 0 1,-1 1-1,1-1 0,-1 0 1,1 0-1,-1 0 0,1 0 1,-1 1-1,0-1 0,1 0 1,-1 0-1,1 1 0,-1-1 0,1 0 1,-1 1-1,0-1 0,1 1 1,-1-1-1,0 0 0,1 1 1,-1-1-1,0 1 0,1 0 1,10 32 2324,-8-21-1583,17 55 2311,-18-61-8946,0-10 3517,0-12-1612,-2-16-6264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43.0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47 4386,'0'0'15271,"136"0"-14631,-83-14-576,-4 1-64,-11 0-1841,-9 7-2737,-14 6-3873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43.2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 1 2097,'0'0'17000,"-10"124"-14807,10-104-1073,0-1-976,0 1-144,0-13-672,14-1-1873,-4 1-2433,0-7-3170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43.5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7299,'0'0'4666,"4"23"14,0 1-3669,31 150 4562,-34-171-5462,0 0-1,-1 0 0,1-1 0,0 1 1,1 0-1,-1-1 0,0 1 0,1-1 1,0 1-1,-1-1 0,1 0 1,0 1-1,0-1 0,4 3 0,-6-6-118,1 1 0,0 0 0,0 0 0,-1 0 0,1-1 0,0 1 0,-1 0 0,1-1 0,0 1 0,-1-1 0,1 1 0,0-1 0,-1 1 0,1-1 0,-1 1 0,1-1 0,-1 1 0,1-1 0,-1 0 0,1 1 0,-1-1 0,0 0 0,1 1 0,-1-1 0,0 0 0,0 0 0,1 1 0,-1-3 0,0 3 0,71-191-2572,-71 190 2580,0 1-1,1-1 0,-1 1 0,0-1 0,0 1 0,0-1 0,1 0 0,-1 1 1,0-1-1,1 1 0,-1-1 0,1 1 0,-1 0 0,0-1 0,1 1 0,-1-1 1,1 1-1,-1 0 0,1-1 0,-1 1 0,1 0 0,-1-1 0,1 1 0,0 0 1,-1 0-1,1 0 0,-1 0 0,1 0 0,-1-1 0,1 1 0,0 0 0,-1 0 1,1 0-1,0 0 0,-1 1 0,1-1 0,-1 0 0,1 0 0,-1 0 1,1 0-1,0 1 0,-1-1 0,1 0 0,-1 0 0,1 1 0,-1-1 0,1 0 1,-1 1-1,1-1 0,-1 1 0,0-1 0,1 1 0,-1-1 0,1 2 0,7 12 654,0 0 1,-1 1-1,-1 0 0,0 0 0,-1 0 0,5 27 0,11 34 586,-17-69-1738,3-20-13974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43.8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5074,'0'0'10717,"0"19"-9388,10 275 4644,1-152-3417,66 566 1219,-70-672-3934,-2-6-782,1 0 1,14 40 0,-22-80-4655,3-7 2607,0-1 129,-5-20-4267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44.0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1 105 11701,'0'0'11045,"155"-39"-10276,-106 19-769,-1 7-192,1 0-1969,-10 0-2914,-10 6-2768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46.2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7395,'0'0'11064,"0"20"-9511,-1 24-726,3 147 4583,-2-186-5282,1 1 0,0-1 0,0 0 0,0 0 0,1 0-1,-1 1 1,2-2 0,2 7 0,-4-9-114,0 0 1,0 0-1,0 0 0,1-1 1,-1 1-1,0 0 0,1-1 1,0 1-1,-1-1 1,1 0-1,0 0 0,0 1 1,-1-1-1,1 0 0,0 0 1,0-1-1,0 1 0,0 0 1,1-1-1,-1 1 0,0-1 1,4 1-1,-3-1-25,1 0 1,-1-1-1,1 1 1,-1-1-1,1 1 0,-1-1 1,1 0-1,-1 0 1,0-1-1,0 1 0,1-1 1,4-3-1,-1 0-69,-1-1 0,0 0-1,11-14 1,16-27-452,-29 39 407,1-1-1,1 1 1,0 1 0,0-1 0,0 1 0,11-9 0,-15 15 104,-1-1 1,1 1-1,-1 0 1,1 0 0,-1 0-1,1 0 1,0 0 0,0 1-1,-1-1 1,1 0-1,0 1 1,0 0 0,0-1-1,0 1 1,0 0 0,-1 0-1,1 0 1,0 0 0,0 0-1,0 0 1,0 1-1,0-1 1,0 0 0,-1 1-1,1 0 1,0-1 0,0 1-1,-1 0 1,3 1-1,0 1 82,0 1-1,-1-1 0,1 1 0,-1-1 0,0 1 1,0 0-1,0 0 0,3 6 0,32 67 1712,-19-34-1314,-16-38 1016,1-35-22711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46.4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9925,'0'0'11925,"24"118"-11765,-14-92-160,-1-13-976,1-7-2738,-5-6-2145,10 0-5458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46.63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8452,'0'0'11397,"24"125"-10244,-19-93-737,4 1-416,1 0-368,5-7-2850,9 0-4689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47.09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92 0 11605,'0'0'4234,"-10"28"-107,5-16-3675,-17 43 1000,3 2 0,-12 58 0,30-106-1258,0-6-109,0 1 0,0-1 1,1 1-1,-1-1 0,1 1 1,0-1-1,0 1 0,0 0 1,1 3-1,0-6-86,0 0 0,0 0 0,0 0 0,0 0-1,0 0 1,0 0 0,0 0 0,0 0 0,0 0 0,0-1 0,0 1-1,0-1 1,1 1 0,-1-1 0,0 1 0,1-1 0,-1 0 0,0 1 0,1-1-1,-1 0 1,0 0 0,1 0 0,-1 0 0,0 0 0,1 0 0,1-1-1,1 1-3,0 0-1,0 0 0,1 0 0,-1-1 1,0 1-1,0-1 0,1 0 0,-1-1 0,0 1 1,7-4-1,-7 2 11,1-1 0,-1 0 1,0 0-1,0 0 0,0 0 1,-1 0-1,0-1 0,4-5 0,5-12-48,0 0-1,-2 0 0,-1-1 1,0 0-1,-2 0 0,-1-1 1,6-42-1,-11 110 2052,11 79-1,-1-18-1156,6 90-61,9 117-142,-19-127-3054,-7-319-11403,0 80 6811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47.61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0 368 2881,'0'0'16757,"4"-6"-15687,16-22 79,39-43 0,-32 39-273,28-39 1,-48 61-752,-1-1 0,0 0 0,0-1 0,-1 0 0,0 0 0,-1 0 0,0 0 0,1-14 0,-4 23-10,-1 1 0,1-1 0,-1 0-1,0 1 1,0-1 0,0 0 0,0 1 0,0-1 0,-2-5 0,2 8-57,-1-1 0,0 0 0,1 0 0,-1 1 0,0-1 0,0 0 1,0 1-1,0-1 0,1 1 0,-1-1 0,0 1 0,0-1 0,0 1 0,0 0 0,0-1 0,0 1 0,0 0 0,0 0 1,0 0-1,0 0 0,0 0 0,0 0 0,0 0 0,-2 0 0,0 1-33,0 0 0,-1 0 0,1 0-1,0 0 1,0 0 0,0 0 0,1 1 0,-1 0-1,0-1 1,0 1 0,1 0 0,-1 0 0,1 1 0,0-1-1,0 0 1,-1 1 0,2 0 0,-1-1 0,0 1-1,-1 3 1,-8 12-55,-15 37 0,22-44 60,-5 11 49,1 0 0,1 0 0,1 1 0,1 0 0,1 0 0,2 1 0,-1 36 0,3-57-64,0 0 0,1 0 0,-1 0-1,1 0 1,0 0 0,0-1 0,0 1 0,0 0-1,0 0 1,1 0 0,-1-1 0,1 1 0,0-1-1,-1 1 1,1-1 0,1 0 0,-1 0 0,0 0-1,0 0 1,1 0 0,-1 0 0,1 0 0,-1-1-1,1 0 1,0 1 0,0-1 0,0 0 0,0 0-1,0 0 1,-1-1 0,7 1 0,-4 0-86,1 0 0,-1 0 1,1-1-1,-1 0 0,1 0 0,-1-1 0,1 1 1,-1-1-1,1-1 0,-1 1 0,0-1 1,0 1-1,1-2 0,-1 1 0,0 0 0,-1-1 1,6-4-1,48-45-2572,58-47-8974,-72 70 4224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6.8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88 11093,'0'0'6835,"187"-44"-6835,-122 27-1777,-7 0-2785,-20 8-5858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8.0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21 6531,'0'0'14839,"21"0"-14839,-1 0-16,1 0-1825,-1-13-3409,1 6-5123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48.0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 7459,'0'0'14178,"0"15"-12372,1 50-616,-2-62-1120,1 0 0,1 0 0,-1 0 0,0 0 1,1 0-1,0 0 0,-1 0 0,1 0 1,0 0-1,1 0 0,-1-1 0,0 1 0,1 0 1,0-1-1,-1 1 0,1-1 0,0 1 0,0-1 1,1 0-1,-1 0 0,0 0 0,1 0 0,-1 0 1,6 2-1,-6-3-68,0 0 0,1-1 0,-1 1 0,0-1 0,1 0 0,-1 1 0,0-1 0,1 0 0,-1-1 0,1 1 0,-1 0 0,0-1 0,1 1 0,-1-1 0,0 0 0,0 1 0,1-1 0,-1 0 0,0-1 0,0 1 0,0 0 0,0-1 0,0 1 0,-1-1 0,1 1 0,0-1 0,2-2 0,28-38-131,27-30-259,-57 70 395,-1 1 1,1-1 0,0 1 0,0 0-1,0-1 1,0 1 0,0 0 0,0 0-1,0 0 1,0 0 0,1 1 0,-1-1-1,0 1 1,1-1 0,-1 1 0,0 0-1,1 0 1,-1 0 0,0 0 0,1 0-1,-1 0 1,0 1 0,1-1 0,-1 1 0,0-1-1,0 1 1,0 0 0,1 0 0,-1 0-1,0 0 1,0 1 0,0-1 0,-1 0-1,1 1 1,0-1 0,2 4 0,7 5 451,-1 2 1,0-1-1,0 1 1,9 16-1,-15-22-210,61 72 1386,-65-79-1757,0 1 0,0 0 0,0 0 0,0 0 0,0-1 1,0 1-1,0 0 0,0 0 0,0 0 0,0-1 0,0 1 0,0 0 0,0 0 0,0 0 0,0 0 0,0-1 0,0 1 0,1 0 0,-1 0 0,0 0 0,0 0 0,0 0 0,0-1 0,0 1 0,1 0 0,-1 0 1,0 0-1,0 0 0,0 0 0,0 0 0,1 0 0,-1 0 0,0 0 0,0-1 0,0 1 0,1 0 0,-1 0 0,0 0 0,0 0 0,0 0 0,0 0 0,1 0 0,-1 0 0,0 0 0,0 1 0,0-1 0,1 0 0,-1 0 1,0 0-1,0 0 0,0 0 0,0 0 0,1 0 0,-1 0 0,0 0 0,0 1 0,0-1 0,0 0 0,0 0 0,1 0 0,-1 0 0,0 0 0,0 1 0,0-1 0,0 0 0,1-18-7071,-1 18 7122,0-36-10641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34.3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185 157 1969,'0'0'17923,"-1"26"-16509,1-6-1099,0 9 183,-2 0 0,-1-1-1,-1 1 1,-11 40 0,-100 289 2626,114-356-3071,1-2-43,-1 0-1,0 0 1,0 0-1,1-1 0,-1 1 1,0 0-1,0 0 1,1 0-1,-1-1 1,0 1-1,0-1 1,1 1-1,-1 0 0,0-1 1,1 1-1,-1-1 1,1 1-1,-1-1 1,1 0-1,-1 1 1,1-1-1,-1 1 0,0-2 1,-3-6-56,0-1 1,1 0-1,0 1 0,0-1 0,1 0 1,0-1-1,-2-15 0,2-72-512,2 73 465,1-7-89,1-1-1,2 0 1,1 1 0,1 0-1,2 0 1,1 1-1,2 0 1,0 0-1,27-47 1,-37 75 187,0 1 1,0-1-1,0 0 1,0 0-1,1 0 1,-1 1-1,1-1 1,-1 0 0,1 1-1,-1-1 1,1 1-1,0 0 1,-1 0-1,1-1 1,0 1-1,0 0 1,0 1-1,0-1 1,3-1 0,-4 2 29,1 1 0,0-1 1,-1 0-1,1 0 0,-1 1 1,1-1-1,-1 1 0,1-1 1,-1 1-1,1 0 1,-1-1-1,1 1 0,-1 0 1,0 0-1,1 0 0,-1 0 1,0 0-1,0 1 0,2 1 1,4 7 318,1 1 0,-2 0 0,1 1 0,8 22 0,-12-28-234,23 67 786,-3 0 0,18 102 0,-12-48-335,-29-126-570,0-1-1,0 0 1,0 1 0,0-1-1,0 0 1,0 1 0,0-1 0,0 0-1,1 1 1,-1-1 0,0 0-1,0 0 1,0 1 0,0-1-1,0 0 1,1 1 0,-1-1-1,0 0 1,0 0 0,0 1 0,1-1-1,-1 0 1,0 0 0,0 0-1,1 1 1,-1-1 0,0 0-1,1 0 1,-1 0 0,0 0-1,0 0 1,1 1 0,0-1 0,6-9 19,4-18 0,91-273-144,-63 198 48,-20 55-4,-12 32 86,-1 0 1,0-1-1,-1 1 0,-1-1 1,0 0-1,-1 0 0,1-32 1,-4 47-69,0-33-4316,0 30 3301,1-9-1976,3 6-4139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34.8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228 25 6883,'0'0'14319,"-20"-5"-12724,-6-2-837,-33-5-1,57 12-698,-1 0-1,1 0 1,-1 0 0,1 0-1,-1 0 1,1 1-1,0-1 1,-1 1-1,1-1 1,0 1-1,-1 0 1,1 0-1,0 0 1,0 0-1,0 1 1,0-1-1,0 0 1,0 1-1,0 0 1,0-1-1,1 1 1,-1 0-1,0 0 1,1 0-1,0 0 1,-1 0-1,1 0 1,0 0-1,0 1 1,-1 3-1,-2 1 12,-6 13 124,1 1-1,1 0 1,1 0-1,1 0 1,0 1-1,2 0 1,0 0 0,0 30-1,5-52-189,-1 1 0,0-1-1,1 0 1,-1 1 0,1-1-1,-1 0 1,1 1 0,-1-1 0,1 0-1,0 0 1,-1 1 0,1-1-1,-1 0 1,1 0 0,-1 0-1,1 0 1,0 0 0,-1 0 0,1 0-1,-1 0 1,1 0 0,0 0-1,-1 0 1,2-1 0,-1 1 7,5-1-13,0 0 1,-1 0-1,1 0 0,-1-1 1,0 0-1,1 0 0,-1 0 1,0-1-1,0 0 0,0 0 1,-1 0-1,1-1 0,-1 1 0,7-8 1,7-8-153,29-39 0,35-50-863,-67 135 1361,35 114 1548,-49-138-2040,0-1-1,0 0 1,1 0-1,-1 1 1,1-1 0,-1 0-1,1 0 1,0-1 0,0 1-1,-1 0 1,1 0 0,1-1-1,-1 1 1,0-1-1,0 0 1,3 1 0,-2 0-646,0-1 1,0 0-1,0 0 1,0-1-1,0 1 1,0-1-1,0 1 1,0-1-1,1 0 1,-1 0-1,0 0 1,6-2-1,20-9-7564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35.1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66 0 2497,'0'0'18224,"-10"21"-15673,-29 70-601,35-78-1579,0 1 0,1-1 0,1 1 0,0 0 0,1 0 0,0 0 0,3 24 0,-1-3 84,-1-33-455,0-1 0,0 1 0,0-1 0,1 1 0,-1-1 0,1 1 0,-1-1 0,1 0 0,-1 1 0,1-1-1,0 0 1,0 1 0,0-1 0,-1 0 0,1 0 0,1 1 0,-1-1 0,0 0 0,0 0 0,0 0 0,0-1 0,1 1 0,-1 0 0,0 0 0,1-1 0,-1 1-1,1-1 1,-1 1 0,1-1 0,-1 1 0,1-1 0,-1 0 0,1 0 0,1 0 0,7 1-59,0-1 0,0 0 1,0-1-1,12-1 0,-15 0 7,0 1 0,0-1 1,0-1-1,0 1 0,0-1 0,-1-1 0,1 1 0,-1-1 1,10-7-1,3-5-354,26-27 1,-23 21-110,-2 1-1395,0-1-1,-1-1 0,23-39 0,-6 6-6674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35.8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8884,'0'0'2604,"4"19"1721,62 226 6240,-34-137-8485,-26-79-1857,-1 0-1,-1 0 0,-2 0 0,0 1 1,-5 41-1,2-3-198,1 48 182,0-115-150,0 0-83,0 3 11,0-3 27,10-28-155,96-194 112,-105 219 32,0 1 0,-1-1 0,1 0 0,0 1 0,0-1 0,1 1 1,-1-1-1,0 1 0,0-1 0,1 1 0,-1 0 0,1 0 0,-1 0 0,1 0 1,-1 0-1,1 0 0,0 0 0,-1 0 0,1 0 0,0 1 0,0-1 0,0 1 1,-1 0-1,1-1 0,0 1 0,0 0 0,0 0 0,0 0 0,0 0 0,0 0 1,-1 1-1,1-1 0,0 0 0,0 1 0,0 0 0,-1-1 0,1 1 0,0 0 1,0 0-1,-1 0 0,3 2 0,12 8 146,-1 2 0,0 0-1,-1 1 1,19 24 0,43 67 534,-27-22 88,-44-76 435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40.6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331 460 8036,'0'0'14281,"-12"-10"-12806,-39-30-125,46 36-1133,0 1-1,1 1 0,-1-1 1,0 1-1,-1 0 1,1 0-1,0 0 1,0 1-1,-1 0 0,1 0 1,-1 0-1,1 1 1,-1-1-1,1 1 0,-12 2 1,-3-1 109,16-1-310,0 1 0,0 0 1,0-1-1,0 2 1,0-1-1,0 0 1,1 1-1,-1 0 1,1 0-1,-1 0 1,1 0-1,0 0 1,0 1-1,0 0 0,0-1 1,0 1-1,0 0 1,1 0-1,-1 1 1,1-1-1,-2 5 1,-6 9-25,1 0 0,-12 36 0,18-46 19,-5 13 14,2 1 1,0 0-1,1 1 0,1-1 1,1 1-1,0 0 0,2 0 1,1 0-1,3 25 1,-3-45-23,1 0 0,0-1 1,-1 1-1,1-1 1,0 1-1,0-1 1,0 1-1,0-1 1,0 1-1,0-1 1,0 0-1,0 0 1,0 0-1,1 1 1,-1-1-1,1 0 1,-1 0-1,1-1 1,-1 1-1,1 0 1,-1-1-1,1 1 1,0 0-1,-1-1 1,1 0-1,3 1 1,-2-1 8,-1 1 0,1-1 0,0 0 1,-1 0-1,1 0 0,0-1 1,-1 1-1,1-1 0,-1 1 0,1-1 1,-1 0-1,1 0 0,-1 0 0,1 0 1,-1 0-1,0-1 0,5-2 0,0-6 29,0 1-1,-1-1 0,0 0 0,-1 0 1,1 0-1,-2-1 0,5-13 1,-6 15-22,29-87 70,-4-2 0,18-118 0,-40 168-161,-2-1 1,-3-70 0,-1 62 66,0 55 285,0 11-149,-8 308 119,7-269-241,1 180 25,1-223-43,0 1 0,0-1 0,1 1 0,0-1 0,0 0 0,1 0 0,-1 0 0,1 0 0,0 0 0,1-1 0,-1 1 0,1-1 0,0 0 0,0 0 0,0 0 0,0-1 0,1 1 0,-1-1-1,1 0 1,0 0 0,9 3 0,-7-2-9,1-1 0,0 0 0,-1 0 0,2 0 0,-1-1 0,0-1 0,0 1 0,1-1 0,-1-1 0,0 0 0,1 0 0,-1 0 0,0-1 0,11-2 0,-16 1-4,0 1 0,0 0 0,0-1 0,0 0 1,0 0-1,-1 0 0,1 0 0,0 0 1,-1-1-1,0 1 0,0-1 0,3-3 0,22-38-106,-18 27 81,7-13-19,-1 0 0,15-50 0,-5 13-200,-22 58 254,-1 1 1,0-1 0,0 0-1,-1 1 1,0-1-1,0 0 1,-2-12 0,1 17 67,-1 4-13,-1 0 1,1 0 0,-1-1-1,1 1 1,-1 0-1,1 0 1,-1 1-1,1-1 1,-1 0 0,1 0-1,-3 1 1,-2 4-37,-1 0 1,1 0-1,0 0 0,0 0 1,1 1-1,-1 0 1,1 0-1,1 1 1,-1 0-1,-6 13 0,2-6-16,0 0 9,0 0-1,1 1 1,1 0 0,0 0 0,1 0-1,1 1 1,0 0 0,1 0 0,1 1 0,1-1-1,-2 28 1,4-42-2,0 0-1,1 1 0,-1-1 1,0 0-1,1 0 0,-1 0 1,1 0-1,0 0 1,-1 0-1,1 0 0,0 0 1,0 0-1,1 0 1,-1-1-1,0 1 0,1 0 1,-1-1-1,1 1 1,-1-1-1,1 1 0,-1-1 1,1 0-1,0 0 1,0 1-1,0-2 0,0 1 1,0 0-1,0 0 1,0 0-1,0-1 0,2 1 1,8 1-12,0 0 0,0-1 0,0 0 0,17-2 0,-12 1 4,-2 0-141,-1-1 0,0-1-1,0 0 1,0 0 0,0-2-1,-1 0 1,1 0-1,13-7 1,34-24-3998,-3-12-5122,-29 21 1520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41.33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1 5955,'0'0'11816,"0"28"-9290,-5 171 2367,5-170-3976,-1-20-642,0 0 1,1 1-1,1-1 0,-1 0 1,1 0-1,4 12 0,-5-21-276,0 0-1,0 0 1,0 1-1,0-1 0,0 0 1,0 0-1,0 0 1,0 1-1,0-1 1,0 0-1,1 0 1,-1 0-1,0 0 1,0 0-1,0 1 1,0-1-1,0 0 0,1 0 1,-1 0-1,0 0 1,0 0-1,0 0 1,1 0-1,-1 0 1,0 0-1,0 0 1,0 1-1,1-1 0,-1 0 1,0 0-1,0 0 1,0 0-1,1 0 1,-1 0-1,0-1 1,0 1-1,0 0 1,0 0-1,1 0 1,-1 0-1,0 0 0,0 0 1,0 0-1,1 0 1,-1 0-1,0 0 1,0-1-1,0 1 1,0 0-1,0 0 1,1 0-1,-1 0 0,0 0 1,0-1-1,0 1 1,0 0-1,0 0 1,0 0-1,0-1 1,8-10-241,-7 10 200,21-32-225,49-55 0,-62 78 271,-5 4-27,1 0 0,1 1 0,-1-1 0,1 1 0,8-6 0,-13 11 21,1-1 0,-1 0 0,0 1 1,0-1-1,1 1 0,-1-1 0,1 1 0,-1-1 1,0 1-1,1 0 0,-1 0 0,1 0 0,-1 0 1,1 0-1,-1 0 0,0 0 0,1 0 0,-1 1 1,1-1-1,-1 0 0,0 1 0,1-1 1,-1 1-1,0 0 0,1-1 0,-1 1 0,0 0 1,0 0-1,0 0 0,0 0 0,0 0 0,0 0 1,0 0-1,1 1 0,25 41 752,-23-36-616,0 1 1,0-2-1,0 1 1,1 0-1,0-1 1,0 0 0,0 0-1,9 6 1,-13-11-137,-1-1 0,1 0 0,0 1 0,-1-1-1,1 0 1,0 0 0,0 0 0,-1 0 0,1 0 0,0 0 0,-1 0 0,1 0 0,0 0 0,0 0-1,-1 0 1,1 0 0,0-1 0,-1 1 0,1 0 0,0 0 0,-1-1 0,1 1 0,0 0 0,-1-1-1,1 1 1,-1-1 0,1 1 0,-1-1 0,1 1 0,-1-1 0,1 1 0,-1-1 0,1 0 0,-1 1-1,0-1 1,1 1 0,-1-1 0,1-1 0,1-1-39,51-63-540,-38 45 449,1 2 1,0-1 0,2 2 0,25-21-1,-13 21-50,-29 17 186,1 0-1,-1 1 1,1 0-1,-1-1 1,1 1-1,0 0 1,-1 0 0,1-1-1,-1 1 1,1 0-1,0 1 1,-1-1-1,1 0 1,0 0-1,-1 1 1,1-1-1,-1 1 1,1-1 0,-1 1-1,1 0 1,0 1-1,8 5 139,-1 2 0,0-1 0,-1 1 0,0 1 0,0-1 0,-1 1 0,-1 1 0,1-1 0,-2 1 0,1 0-1,-2 1 1,1-1 0,-2 1 0,4 14 0,-4-16-483,-1-30-9887,-2 18 9787,0-18-8657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51.99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1745,'0'0'18184,"1"8"-16738,47 272 5427,-46-269-6831,-1 1 1,2-1 0,0 1-1,0-1 1,1 0 0,1 0-1,0 0 1,7 11 0,-4-15-92,-5-14-102,-3 3 44,47-158-841,-37 134 742,1 1-1,1 1 0,28-45 1,-37 67 138,0 0 0,0 0 0,0 0 1,1 0-1,-1 1 0,1-1 0,0 1 1,5-3-1,-8 5 55,0 0 0,0 1 1,1-1-1,-1 1 0,0-1 1,1 1-1,-1 0 0,0-1 1,1 1-1,-1 0 0,0 0 1,1 0-1,-1 0 1,1 0-1,-1 0 0,0 1 1,1-1-1,-1 0 0,0 1 1,1-1-1,-1 1 0,0-1 1,0 1-1,1 0 0,-1-1 1,0 1-1,0 0 0,0 0 1,0 0-1,0 0 0,0 0 1,0 0-1,1 1 0,6 9 205,-1 0 0,0 0 0,0 1 0,9 23 0,-5-11 204,22 71 705,-32-94-1092,-1 0-1,1 0 0,-1 0 0,1 1 1,-1-1-1,1 0 0,-1 0 0,1 0 0,0 0 1,0 0-1,-1-1 0,1 1 0,0 0 1,0 0-1,1 0 0,6-14-466,0-4 75,3-5 169,2 0 0,0 1 0,1 1 1,1 0-1,1 1 0,20-19 0,-34 35 185,0 1 0,1-1 0,-1 1 0,1-1 0,-1 1-1,1 0 1,0 0 0,-1 0 0,1 1 0,0-1 0,0 1 0,1-1 0,-1 1 0,0 0-1,0 0 1,1 0 0,-1 1 0,0-1 0,1 1 0,-1 0 0,0 0 0,7 0-1,-9 1 33,1-1-1,0 0 1,-1 1-1,1-1 1,-1 1-1,1 0 1,-1-1-1,1 1 1,-1 0-1,1 0 0,-1 0 1,0 0-1,0 0 1,1 0-1,-1 0 1,0 0-1,0 1 1,0-1-1,0 0 0,0 1 1,0 1-1,18 37 435,-13-25-106,9 15 331,-2 1-1,12 40 1,-24-69-653,-1-1-1,1 1 1,0-1-1,-1 1 0,1-1 1,0 1-1,0-1 1,0 0-1,0 1 1,0-1-1,2 2 1,4 4-452,-6-6 125,-1-1 205,0 0-1,1 0 0,-1 0 1,0 0-1,1 0 1,-1 0-1,0-1 0,1 1 1,-1 0-1,0 0 1,0 0-1,1-1 0,-1 1 1,0 0-1,0 0 1,0-1-1,1 1 0,-1 0 1,0 0-1,0-1 1,0 1-1,0 0 0,0-1 1,1 1-1,-1 0 1,0-1-1,0 1 0,0 0 1,0-1-1,0 1 1,0 0-1,0-1 0,0 1 1,0 0-1,0-1 1,0 1-1,-1-1 0,15-72-9095,-9 58 3532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52.41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7059,'0'0'10023,"3"23"-7565,11 73-644,-13-86-1359,1-1 0,0 0 0,0 0 0,7 14 0,-8-20-367,0-1 1,0 0 0,1 0-1,-1 0 1,1 1 0,-1-1-1,1-1 1,0 1 0,0 0-1,0 0 1,0-1 0,0 1-1,3 1 1,-3-2-95,1 0 1,-1 0-1,0 0 1,1-1-1,-1 1 1,0-1-1,1 1 0,-1-1 1,1 0-1,-1 0 1,1 0-1,-1 0 0,1 0 1,-1-1-1,1 1 1,-1-1-1,0 1 0,1-1 1,-1 0-1,0 0 1,1 0-1,-1 0 1,0-1-1,0 1 0,0 0 1,0-1-1,3-3 1,1-1-32,0-1 1,0 1 0,-1-1-1,0 0 1,0-1 0,4-8-1,-2 2-144,1 0 0,0 0 1,0 1-1,15-16 0,-23 28 164,1 0 0,-1 1 0,1-1 0,-1 0 0,1 1 0,0-1 0,-1 0 1,1 1-1,0-1 0,-1 1 0,1-1 0,0 1 0,0 0 0,0-1 0,-1 1 0,1 0 0,0-1 0,0 1 1,0 0-1,0 0 0,0 0 0,0 0 0,0 0 0,-1 0 0,1 0 0,0 0 0,0 0 0,0 0 0,0 0 1,0 1-1,0-1 0,-1 0 0,1 1 0,0-1 0,0 0 0,0 1 0,-1-1 0,1 1 0,0 0 0,-1-1 1,1 1-1,0-1 0,-1 1 0,1 0 0,-1-1 0,1 1 0,0 1 0,3 5 192,0 1 0,0-1 0,-1 1 0,4 10 0,-2-4 306,30 87 2198,-12-34-1369,-20-64-2408,9-13-11597,-7-13 7812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52.82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73 0 2897,'0'0'20074,"-4"9"-17927,-11 16-1207,4-10-471,2 0 0,0 1 0,1 0 0,-8 22-1,16-36-463,0 0 0,0 0-1,-1 0 1,1-1 0,0 1-1,1 0 1,-1 0 0,0 0-1,0 0 1,1 0 0,0 0-1,-1 0 1,1 0 0,0 0-1,0-1 1,0 1 0,0 0-1,0 0 1,0-1 0,0 1-1,0-1 1,1 1 0,-1-1 0,1 0-1,-1 0 1,1 1 0,0-1-1,-1 0 1,1 0 0,0 0-1,0-1 1,2 2 0,-1-1-6,-1 1 1,1-1 0,0 1 0,-1 0 0,1 0-1,-1 0 1,1 0 0,-1 0 0,0 1 0,3 3-1,-2 2 70,0-1-1,0 1 0,-1-1 0,0 1 0,0 0 0,-1 0 1,0-1-1,-1 1 0,0 0 0,0 0 0,0 0 1,-1 0-1,0 0 0,-1 0 0,1 0 0,-2-1 0,-4 14 1,5-17-1880,-4 7 5587,4-7-5426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8.2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9893,'93'174'4065,"-93"-161"193,0 1-2561,0 0-881,0-7-447,0 0-369,0 7-112,5-7-1713,5 7-2513,5-1-2433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53.2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135 1 3121,'0'0'19575,"-12"11"-18348,-95 98 1838,105-108-3017,1 0-1,-1 1 0,1-1 0,0 1 0,0-1 1,0 1-1,0 0 0,0-1 0,0 1 1,0 0-1,1 0 0,-1 0 0,1-1 0,-1 1 1,1 0-1,0 0 0,-1 0 0,1 0 1,0 0-1,0 0 0,1 0 0,-1 0 0,0 0 1,1 0-1,-1-1 0,1 1 0,-1 0 1,1 0-1,0 0 0,0-1 0,0 1 0,2 2 1,3 3-54,0 0 1,1-1-1,0-1 0,0 1 1,15 8-1,4 4 127,-15-9-108,4 2 12,0 1-1,0 0 1,-1 1 0,-1 1 0,0 0 0,11 17 0,-23-28 101,0-1 0,0 1 0,0 0 0,0-1 0,0 1 0,0 0 0,-1 0 0,1 0 0,-1 0 0,0 0 0,0-1-1,0 1 1,0 0 0,-1 0 0,1 0 0,-1 0 0,0 0 0,1-1 0,-1 1 0,-1 0 0,1-1 0,-3 6 0,1-3-88,0-1-1,0 1 1,-1-1-1,0 1 1,0-1 0,0 0-1,0 0 1,-1-1 0,1 0-1,-6 4 1,5-6-319,-1 1 1,1-1-1,0-1 1,0 1-1,0-1 1,-1 0-1,1 0 0,0 0 1,-6-2-1,-10 1-8500,11 1 1314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56.2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99 6355,'0'0'13054,"13"24"-11403,1 2-1187,3 6 233,-1 0-1,17 48 0,-23-51-180,-5-12-175,1 0 1,1-1-1,0 0 0,14 21 1,-20-35-49,-1-12 630,-14-243 150,14 252-1075,-1-3-8,1 1 0,-1-1-1,1 1 1,0-1 0,1 1-1,-1-1 1,1 1 0,-1-1-1,1 1 1,0-1 0,1 1-1,-1-1 1,0 1 0,1 0-1,0 0 1,0 0-1,0 0 1,0 0 0,0 0-1,4-3 1,5-6-60,1 1 0,1 0 1,-1 1-1,17-10 0,16 1-2942,-37 17 1010,0 1 0,1-1 0,0 1 0,10 1 0,-10 0-4321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56.6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1 354 5346,'0'0'10688,"21"-18"-8676,2-2-1479,-5 6-152,0-2 0,-1 0 0,-1-1 0,-1-1 1,17-25-1,-10 12 260,-13 20-471,0-1 0,-1 0 0,0 0 0,-1-1 0,0 0 0,-1 0 0,-1-1 0,6-18 0,-11 5 1650,-2 26-1668,-1 1-1,1 0 1,0 0 0,-1 0 0,1 0 0,-1 0-1,1 0 1,-1 1 0,-4 1 0,4 0-146,-1 1 0,1 0 0,-1 1 0,1-1 1,0 0-1,1 1 0,-1-1 0,0 1 0,1 0 0,0 0 0,-3 8 1,-2 2-15,-5 6 70,1 1 0,2-1-1,0 2 1,1-1 0,1 2-1,1-1 1,0 0-1,2 1 1,-1 29 0,5-49-29,0 1 1,0-1-1,1 0 1,-1 1-1,1-1 0,0 0 1,0 1-1,0-1 1,1 0-1,-1 0 1,1 0-1,-1 0 1,1 0-1,0 0 1,0-1-1,4 5 0,-1-3 7,-1 0 0,1-1 0,0 1 0,1-1 0,-1 0 0,1 0 0,-1 0 0,10 2 0,2 0-38,1-1 1,1-1-1,-1 0 0,0-1 0,21-1 0,-34-1-162,-1-1-1,1 0 0,0 0 1,-1 0-1,1 0 0,-1-1 1,1 0-1,-1 0 0,0 0 1,0 0-1,6-5 0,42-36-9128,-38 29 3512,-2 1-3755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57.7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0 2593,'0'0'9621,"-1"27"-7442,-3 379 8079,12-243-7835,-6-145-2223,1 1 0,1-1 0,0 0 0,2 0 0,0 0 0,14 27 0,-20-45-195,0 0 0,0 1-1,0-1 1,0 0-1,0 1 1,0-1 0,0 0-1,1 1 1,-1-1-1,0 0 1,0 0 0,0 1-1,0-1 1,1 0-1,-1 0 1,0 1 0,0-1-1,1 0 1,-1 0-1,0 0 1,0 0 0,1 1-1,-1-1 1,0 0-1,1 0 1,-1 0 0,0 0-1,0 0 1,1 0-1,-1 0 1,0 0 0,1 0-1,-1 0 1,0 0-1,1 0 1,-1 0 0,0 0-1,1 0 1,-1 0 0,0 0-1,1 0 1,-1 0-1,0 0 1,0 0 0,1-1-1,-1 1 1,0 0-1,0 0 1,1 0 0,-1-1-1,0 1 1,1 0-1,8-16 163,55-122-244,-54 121-63,1 0 0,0 0 0,1 1 0,1 1 0,23-22-1,-35 36 133,0 0-1,1 0 0,-1 0 0,0 1 0,1-1 0,-1 0 0,1 1 0,-1-1 1,1 1-1,0-1 0,-1 1 0,1 0 0,-1 0 0,1 0 0,0 0 0,-1 0 0,1 0 1,0 0-1,-1 0 0,1 1 0,-1-1 0,1 0 0,0 1 0,-1 0 0,1-1 0,-1 1 1,0 0-1,1 0 0,-1 0 0,0-1 0,2 3 0,5 3 90,0 1 0,-1 0 0,12 14 0,-9-10 8,-7-8-35,0 1 0,0-1 0,0 1 0,-1 0 0,1 0 0,-1 0 0,0 0 0,0 1 0,0-1 0,-1 1 0,1-1 0,-1 1 0,0-1 0,-1 1 0,1 0 0,-1-1 0,0 1 0,0 0 0,0-1 1,-1 1-1,1 0 0,-3 7 0,0-2 4,0 0 1,-1-1 0,0 1-1,0-1 1,-1-1 0,0 1 0,-1 0-1,0-1 1,-8 9 0,7-9-73,-1-1 1,1 1-1,-1-1 0,-1-1 1,1 0-1,-1 0 1,0-1-1,-12 6 1,16-10-733,0 1 0,0-1 0,0 1 0,-1-1 0,1-1 0,-8 1 0,12-14-6011,1 11 5676,0-21-4026,0 2-1104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58.13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201 0 3650,'0'0'17891,"-20"12"-16547,17-10-1282,-8 5 110,0-1 0,1 1-1,0 0 1,1 1-1,0 0 1,0 1-1,0 0 1,1 0-1,0 1 1,1 0 0,-11 21-1,1 3 571,-21 51 1171,38-85-1913,-1 1 1,1-1-1,0 1 1,-1-1 0,1 1-1,0-1 1,-1 1-1,1-1 1,0 1 0,0-1-1,0 1 1,0 0-1,0-1 1,0 1 0,-1-1-1,1 1 1,0 0-1,1-1 1,-1 1 0,0-1-1,0 1 1,0 0-1,0-1 1,0 1-1,1-1 1,-1 1 0,0-1-1,0 1 1,1-1-1,-1 1 1,0-1 0,1 1-1,-1-1 1,1 1-1,0 0 1,0-1-27,0 0 1,0 0-1,1-1 0,-1 1 0,0 0 1,0 0-1,0-1 0,1 1 0,-1 0 1,0-1-1,0 1 0,0-1 0,0 0 1,0 1-1,0-1 0,2-1 0,57-53-372,-14 11-103,-44 43 466,0-1-1,0 0 1,0 1-1,1-1 0,-1 1 1,0 0-1,1 0 1,-1 0-1,1 0 1,-1 0-1,1 0 0,0 1 1,-1-1-1,1 1 1,0 0-1,0-1 1,-1 2-1,1-1 0,0 0 1,-1 0-1,1 1 1,0-1-1,-1 1 0,1 0 1,0 0-1,-1 0 1,0 0-1,4 3 1,6 3 233,-2 1 0,1 1 0,-1 0 0,16 18 0,16 13 676,-38-38-905,-3-2-36,0 0 1,-1 1 0,1-1 0,0 0 0,-1 1 0,1-1 0,0 1 0,-1-1-1,1 1 1,0-1 0,-1 1 0,1-1 0,-1 1 0,1-1 0,-1 1 0,1 0-1,-1-1 1,0 1 0,1 0 0,-1 0 0,1 1 0,0-10-6322,-2-3 3200,1 3-167,0-11-7421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58.40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8564,'0'0'10533,"0"164"-7844,0-99-352,0-12-320,0-1-800,5-12-577,-5-1-512,0-26-128,5 0 0,-5-6-336,10 6-4627,-1-13 465,1 6-464,9 1-993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58.80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196 0 9188,'0'0'10642,"-24"25"-8851,-78 86-17,94-102-1538,1 0 1,0 0-1,1 1 1,0 0-1,0 0 1,1 0-1,1 1 1,-1 0-1,2 0 1,0 0-1,0 1 1,1-1-1,0 0 1,1 1-1,0 0 1,1-1-1,1 15 1,-1-16-207,0-9-30,0-1 0,0 1 1,1 0-1,-1-1 0,0 1 0,0 0 0,1-1 1,-1 1-1,0 0 0,1-1 0,-1 1 1,1-1-1,-1 1 0,1-1 0,-1 1 0,1-1 1,-1 1-1,1-1 0,-1 1 0,1-1 0,0 0 1,-1 1-1,1-1 0,0 0 0,-1 0 0,1 1 1,0-1-1,-1 0 0,1 0 0,0 0 0,1 0 1,25 1-128,-22-1 76,1 0 15,-1-1 0,0 0-1,0 0 1,0 0-1,0 0 1,-1-1 0,1 0-1,0 0 1,-1 0 0,1-1-1,-1 0 1,0 0-1,1 0 1,-2 0 0,1 0-1,0-1 1,6-7 0,5-9-219,0 0 0,18-36 0,4-4-1004,-30 69 1467,28 52 1108,49 77 431,-72-128-2104,-4-12-1768,2-24-1821,-9 22 3915,12-46-4209,-2-8-2328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59.1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0 10229,'0'0'2473,"-1"19"2052,-1 9-3274,-1 38 2864,5 76 0,-2-140-4073,0 0-1,0 0 1,1 0 0,-1 0-1,0-1 1,1 1-1,0 0 1,-1 0 0,1 0-1,0 0 1,0-1-1,2 4 1,-2-5-45,-1 1 0,1-1-1,0 1 1,-1-1 0,1 1 0,0-1 0,-1 0-1,1 1 1,0-1 0,-1 0 0,1 0-1,0 1 1,0-1 0,-1 0 0,1 0 0,0 0-1,0 0 1,-1 0 0,1 0 0,0 0-1,0 0 1,-1 0 0,2-1 0,1 0-37,1-1 0,-1 0 0,0 0 1,1 0-1,-1 0 0,0 0 0,0-1 1,-1 1-1,1-1 0,0 0 0,-1 0 1,3-3-1,12-18-41,-2 2 0,1 1-1,26-26 1,-38 42 58,1 1-1,0 0 0,-1 0 1,2 0-1,-1 1 1,0-1-1,1 1 1,0 0-1,-1 1 1,1-1-1,0 1 0,1 1 1,-1-1-1,0 1 1,10-1-1,-10 2 102,-1-1 0,0 1 0,1 1-1,-1-1 1,0 1 0,1 0 0,-1 0 0,0 0-1,0 1 1,0 0 0,0 0 0,0 0 0,0 1-1,0-1 1,-1 1 0,1 0 0,-1 1 0,0-1-1,0 1 1,0 0 0,0 0 0,-1 0 0,0 0-1,4 6 1,-1-1 196,-1 1 0,0-1 0,-1 1 0,6 19 0,4 12 29,-13-39-810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5:59.9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50 0 7283,'0'0'13500,"-4"14"-12166,-2 5-1038,-3 8 585,0 1 0,3-1 0,0 1 0,-2 36 0,7-60-831,1 1 0,0-1 0,0 0 0,0 1 0,0-1 1,1 1-1,0-1 0,0 0 0,0 0 0,0 1 1,1-1-1,-1 0 0,1 0 0,0 0 0,0-1 0,1 1 1,-1 0-1,1-1 0,0 1 0,0-1 0,0 0 0,0 0 1,1 0-1,-1-1 0,5 3 0,-3 0-69,0-1-1,0-1 1,1 1-1,-1-1 1,1 0-1,0 0 1,0 0-1,0-1 1,0 0-1,0 0 1,0-1-1,1 0 1,-1 0 0,8 0-1,-9-1-310,1-1-1,-1 0 1,0 0-1,0 0 1,0-1-1,1 1 1,-1-1-1,-1-1 1,1 1 0,0-1-1,-1 0 1,1 0-1,-1 0 1,0 0-1,0-1 1,0 0-1,5-6 1,25-33-4299,0-3-1835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6:00.13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20 8996,'0'0'14983,"49"0"-14183,-25 0-608,5 0-192,-4 0-1120,-1 0-2514,-10-20-3313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8.5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98 0 1713,'0'0'13625,"-14"24"-9853,-42 74-1371,52-93-2173,1 0 0,-1 1 1,2 0-1,-1-1 0,1 1 0,-1 0 0,2 1 0,-1-1 0,1 0 0,0 0 0,0 1 0,0-1 1,1 7-1,0-4-108,0-8-184,3-1-235,0 0 172,0 0 0,0-1 1,1 1-1,-1-1 0,0 1 0,0-1 1,0 0-1,0-1 0,0 1 1,0 0-1,0-1 0,0 0 0,-1 1 1,4-4-1,30-35-1459,-32 34 1111,1 0 0,0 0-1,0 0 1,0 1 0,1 0 0,0 0-1,9-6 1,-15 10 463,1 1 0,-1 0 0,1-1 0,-1 1 0,1 0 0,-1 0 1,1 0-1,-1-1 0,1 1 0,-1 0 0,1 0 0,-1 0 0,1 0 0,0 0 0,-1 0 0,1 0 0,-1 0 0,1 0 0,-1 0 0,1 0 0,-1 1 0,1-1 0,-1 0 0,1 0 0,-1 0 0,1 1 1,-1-1-1,1 0 0,-1 1 0,1-1 0,-1 0 0,0 1 0,1-1 0,-1 1 0,9 20 444,2 51 1901,-3 0 0,-4 1 1,-5 95-1,0-63-1582,1-101-815,-2-25-3684,1 1 451,3-22 0,-1-2-1787,-1-23-3880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6:00.8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10 138 10277,'0'0'12347,"-2"19"-10683,-6 133-399,8-150-1507,0 1 0,0-1 0,1 0 0,-1 1 0,1-1 0,-1 1 0,1-1-1,0 0 1,0 1 0,0-1 0,0 0 0,0 0 0,1 0 0,-1 0 0,1 0 0,-1 0 0,1 0 0,0 0 0,-1 0 0,1-1 0,0 1-1,0-1 1,0 1 0,1-1 0,-1 0 0,0 0 0,4 1 0,-2-1 62,-1 0-1,0 0 1,1-1-1,-1 1 1,1-1-1,-1 0 1,0 0-1,1 0 1,-1 0-1,1-1 1,-1 0 0,0 1-1,1-1 1,-1 0-1,0-1 1,0 1-1,0 0 1,0-1-1,0 0 1,4-3 0,10-10 240,0-1 1,-2-1-1,17-23 1,11-12 662,-34 43-127,-1 0-1,-1-1 1,0 0-1,10-17 1,-16 25-235,-1 1 0,1 0 1,-1-1-1,1 1 0,-1-1 1,1 1-1,-1-1 0,0 1 1,0-1-1,0 0 0,0 1 1,0-1-1,0 1 0,0-1 1,0 1-1,-1-1 0,1 1 1,0-1-1,-2-2 0,1 3-253,1 0 0,-1 0 0,1 0 0,-1 0 0,0 1 0,0-1 0,0 0 0,1 0 0,-1 0 0,0 1 0,0-1 0,0 0 0,0 1 0,0-1 0,0 1 0,0-1 0,0 1 0,0 0 0,-1-1 0,1 1 0,0 0 0,0 0-1,-2 0 1,2 1-90,1 0-1,-1 0 0,0 0 1,0 0-1,0 0 0,1 0 0,-1 0 1,1 1-1,-1-1 0,1 0 0,-1 0 1,1 1-1,0-1 0,0 0 1,-1 1-1,1-1 0,0 0 0,0 1 1,1 1-1,-2-1-5,1 98 151,0-97-158,0 0 0,1 0 0,-1 0 1,1 0-1,0 1 0,0-1 0,0 0 0,1 0 1,-1-1-1,1 1 0,0 0 0,-1 0 0,1-1 1,0 1-1,0-1 0,1 0 0,2 3 0,-4-4-26,1 0 0,-1 0-1,1 1 1,-1-1-1,1 0 1,0 0-1,0-1 1,0 1-1,-1 0 1,1 0 0,0-1-1,0 0 1,0 1-1,0-1 1,0 0-1,0 0 1,0 0-1,0 0 1,0 0 0,0 0-1,0-1 1,0 1-1,0 0 1,0-1-1,0 0 1,0 1-1,-1-1 1,1 0 0,2-1-1,12-12-211,0 0-1,-1-1 1,-1 0 0,22-31-1,15-15-408,-32 39 5,2 2-1,42-33 0,-62 52 628,-1 0 0,1 1-1,0-1 1,0 0-1,1 1 1,-1-1-1,0 1 1,0 0-1,0-1 1,0 1 0,0 0-1,0 0 1,1 0-1,-1 0 1,0 0-1,0 0 1,0 0 0,0 0-1,1 0 1,-1 0-1,0 1 1,0-1-1,0 0 1,0 1-1,0-1 1,0 1 0,0-1-1,0 1 1,0 0-1,0-1 1,0 1-1,0 0 1,0 0 0,0-1-1,-1 1 1,1 0-1,1 2 1,2 4 115,0 0-1,0 0 1,-1 0 0,5 12 0,-3-5 277,32 77 1877,-25-56-1583,3 0 0,31 56 0,-46-90-667,1 0 0,-1 0 0,1 0 0,-1 0 0,1 0-1,0 0 1,0 0 0,-1-1 0,1 1 0,0 0 0,0 0 0,0-1-1,0 1 1,0 0 0,0-1 0,0 1 0,2 0 0,-2-1-8,0-1 1,0 1 0,0-1-1,0 1 1,0-1-1,-1 1 1,1-1 0,0 0-1,0 1 1,0-1-1,-1 0 1,1 0 0,0 1-1,-1-1 1,1 0-1,-1 0 1,1 0 0,-1 0-1,1 0 1,-1 0-1,1-2 1,35-76-78,23-48-448,-54 118 423,-5 7 58,1 0 0,-1 0 0,1 0 0,0 0 0,0 0 0,0 0 0,0 1 0,0-1 0,0 0 0,0 1 0,0-1 0,1 1 0,-1-1 0,1 1 1,-1-1-1,1 1 0,-1 0 0,1 0 0,0 0 0,0 0 0,2-1 0,-3-16-1438,5-35-9887,2 33 4504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6:01.07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0 158 3922,'0'0'13942,"127"-13"-12565,-64 0-65,5 6-543,0-13-241,-15 14-480,-14-7-48,-15 6-576,-9-6-1185,-6-7-1280,-9 1 95,0-8-3265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6:01.3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 0 9380,'0'0'8802,"-1"26"-6172,-16 171 1487,15-51-1088,3-92-2294,-1-43-610,0 0-1,1 0 1,1 0 0,0-1-1,0 1 1,1 0 0,0-1-1,6 13 1,-6-17-96,0 0 1,1 0 0,-1-1-1,1 0 1,0 1 0,1-1-1,-1-1 1,1 1-1,0-1 1,0 0 0,1 0-1,-1 0 1,1-1 0,8 5-1,-10-6-42,0-1 0,1 1 0,-1-1 0,1 1 0,0-1 0,-1-1 0,1 1 0,0 0 0,-1-1 0,1 0 0,0 0 0,0-1 0,-1 1 0,1-1 0,0 0 0,-1-1 0,1 1 0,-1-1 0,1 1 0,-1-1 0,0-1 0,0 1 0,0 0 0,0-1 0,0 0 0,0 0 0,-1 0 0,0-1 0,1 1 0,-1-1 0,0 0 0,4-7 0,1-3-595,-2 0 1,1 0 0,6-24 0,2-18-4146,-9 10-2144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6:03.1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85 1 3682,'0'0'18096,"-4"8"-16802,-8 17-685,2 1 0,0 1-1,2 0 1,-8 45 0,-6 121 1595,21-179-2107,0 0 6,1-1 1,0 0 0,2 18 0,-2-30-104,0 0-1,1-1 1,-1 1 0,0 0-1,0 0 1,1-1 0,-1 1-1,1 0 1,-1-1 0,0 1-1,1 0 1,-1-1 0,1 1 0,-1-1-1,1 1 1,0-1 0,-1 1-1,1-1 1,0 1 0,-1-1-1,1 1 1,0-1 0,-1 0-1,1 0 1,0 1 0,0-1 0,0 0-1,-1 0 1,1 0 0,0 0-1,0 0 1,-1 0 0,1 0-1,1 0 1,0 0-16,1 0 0,0-1-1,-1 1 1,0-1 0,1 0 0,-1 0-1,1 0 1,-1 0 0,4-3-1,8-6 12,-1-1 0,0-1 0,-1-1-1,13-15 1,-16 16 11,1 1 1,0 0-1,0 1 0,1 0 1,0 1-1,1 0 0,15-8 0,-26 16-10,1 0-1,0 1 0,-1-1 0,1 1 1,-1-1-1,1 1 0,0 0 0,-1-1 0,1 1 1,0 0-1,-1 0 0,1 0 0,0 0 1,-1 1-1,1-1 0,0 0 0,-1 1 0,1-1 1,-1 1-1,1 0 0,0-1 0,-1 1 1,0 0-1,1 0 0,-1 0 0,1 0 0,-1 0 1,0 0-1,2 2 0,2 4 29,1 0-1,-1 0 1,-1 0-1,7 12 0,-7-11 59,3 5 5,-3-6 0,0 1 0,1-1 0,9 13-1,-12-18-75,0 0 0,0 0-1,0 0 1,0-1-1,0 1 1,0-1-1,0 1 1,0-1 0,1 0-1,-1 0 1,0 0-1,1 0 1,-1 0-1,1-1 1,-1 1 0,1-1-1,5 1 1,-2-2 12,-1-1 0,1 1 0,0-1 0,0 0 0,-1 0 0,1-1 0,-1 0-1,1 1 1,-1-2 0,0 1 0,-1-1 0,9-7 0,7-8 8,26-29 0,9-19-3,-4-2-1,56-98 1,-87 139-100,-20 26 336,-38 70-16256,23-31 9702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6:03.52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1 353 8580,'0'0'7064,"22"-15"-4700,4-2-1682,-6 4-265,0 0 0,-1-2 1,-1 0-1,0-1 0,18-20 1,-10 5 190,25-36 0,-42 53-182,-1 0-1,0 0 1,0-1-1,-2 0 1,9-28-1,-26 62 2710,-24 23-2754,-5 7-562,31-37 277,0 1 0,2 0-1,-1 0 1,1 0-1,1 1 1,0 0 0,1 0-1,1 0 1,0 1 0,1-1-1,1 1 1,-2 16 0,4-29-91,0 0 1,0-1 0,0 1-1,1 0 1,-1 0 0,0 0-1,1 0 1,-1 0 0,1-1-1,-1 1 1,1 0-1,0 0 1,0-1 0,0 1-1,0-1 1,0 1 0,0-1-1,0 1 1,1-1 0,-1 1-1,0-1 1,1 0 0,-1 0-1,1 0 1,-1 0 0,1 0-1,3 1 1,1 0-9,2 0 0,-1 0 0,0-1 1,0 0-1,14-1 0,-3 1-16,-7 0-25,0-2 0,0 1 0,0-1 0,0-1 0,-1 0-1,1-1 1,-1 0 0,1 0 0,-1-1 0,0 0 0,-1-1 0,13-8-1,-5 2-723,-1-1 0,0 0-1,-1-1 1,0-1 0,23-29 0,-11 0-3157,-14 10-1573,-7 0-3013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6:03.7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60 3570,'0'0'6568,"0"19"-2150,0 283 8441,1-305-12847,-1 1 0,0-1-1,1 1 1,0-1 0,-1 1-1,1-1 1,0 1 0,0 0-1,1-1 1,1-2 0,3-7 3,79-141 249,-64 120-640,1 0 0,1 1 0,32-34 0,-36 52-2345,-9 7-3179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6:05.0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292 342 11621,'0'0'8818,"-24"17"-8042,-81 62 262,93-68-721,0 0-1,1 1 1,0 0 0,0 1 0,1 0 0,1 1-1,1 0 1,0 1 0,-12 28 0,6-12 181,8-21-389,1 0 1,1 1 0,-1 0 0,1 0 0,1 0 0,0 0 0,1 1 0,0-1 0,0 19 0,16-33-695,-9 1 565,-1-1-1,0 1 1,0-1-1,-1 0 0,1 0 1,0-1-1,-1 1 0,4-6 1,3-2 11,31-36-95,53-78 0,-44 54-291,-24 36 220,-1-1 0,-3-1-1,-1-2 1,-1 0 0,-3-1 0,-1 0 0,15-61 0,-10 17-44,-21 72 259,0 10 1566,-7 23-688,-22 35-385,3 3-1,-28 86 0,43-103-228,1-1 0,1 1 0,3 0-1,-2 72 1,8-111-306,0-1 0,1 0 0,-1 1 0,0-1 0,1 0 0,-1 0-1,1 0 1,0 1 0,0-1 0,0 0 0,0 0 0,0 0 0,0 0 0,1 0 0,-1-1-1,1 1 1,-1 0 0,1-1 0,0 1 0,-1-1 0,1 1 0,0-1 0,0 0 0,0 0-1,0 0 1,0 0 0,0 0 0,1 0 0,-1 0 0,0-1 0,5 1 0,-3 0-15,1 0-1,0-1 1,0 0 0,0 0 0,0 0 0,0-1 0,0 0 0,-1 1 0,1-2-1,0 1 1,-1 0 0,1-1 0,-1 0 0,1 0 0,4-3 0,13-12-88,0 0 1,-1-1-1,-1-1 0,-1-1 1,32-44-1,-38 45-45,0 0 0,-2-1 0,0 0 0,-1 0 0,-2-1 0,0-1 0,9-37 0,-13 40 94,-3 16 510,-1 25-70,-1-6-342,-2 1 0,1-1 0,-2 0 0,-9 29 0,-8 32 268,19-63-253,-3 11 72,1 1 1,1-1-1,2 1 0,0 0 0,3 26 1,-1-51-136,-1-1 0,1 1 0,-1 0 0,0-1 0,1 1 0,-1 0 0,1-1 0,0 1 1,-1 0-1,1-1 0,-1 1 0,1-1 0,0 1 0,0-1 0,-1 1 0,1-1 0,0 0 1,0 1-1,-1-1 0,1 0 0,0 0 0,0 1 0,0-1 0,0 0 0,-1 0 0,1 0 0,0 0 1,0 0-1,0 0 0,0 0 0,-1 0 0,1-1 0,0 1 0,1-1 0,2 1-24,-1-1 1,0 0-1,1 0 0,-1 0 0,0 0 0,0-1 0,6-2 0,2-8-23,0 0 1,0 0-1,-1-1 0,-1 0 1,12-22-1,-2 5-135,86-146-1573,-89 146 1227,-13 24 448,-1 1 1,1 0-1,0 0 0,0 0 0,0 0 0,1 0 1,-1 1-1,1-1 0,1 1 0,-1 0 0,6-4 1,-10 8 86,0 0 1,1 0 0,-1 0-1,0 0 1,1 0-1,-1 1 1,0-1 0,1 0-1,-1 0 1,1 0 0,-1 0-1,0 0 1,0 0 0,1 1-1,-1-1 1,0 0 0,1 0-1,-1 1 1,0-1-1,0 0 1,1 0 0,-1 1-1,0-1 1,0 0 0,0 1-1,1-1 1,-1 0 0,0 0-1,0 1 1,0-1-1,0 1 1,0-1 0,0 0-1,0 1 1,1-1 0,-1 0-1,0 1 1,0-1 0,0 0-1,-1 1 1,1-1 0,0 0-1,0 1 1,0-1-1,0 0 1,0 1 0,0-1-1,0 0 1,-1 1 0,1-1-1,0 2 28,0 386 4109,6-396-4389,8-15 100,1 2 0,1 0 0,1 0 0,0 2 0,2 0 0,0 1 1,1 1-1,44-29 0,-61 45 126,0-1 0,0 0 1,0 1-1,0-1 0,1 1 0,-1 0 1,0 0-1,1 0 0,-1 0 0,7 0 1,-8 2 22,-1-1 1,0 0-1,1 1 0,-1-1 1,0 1-1,1-1 1,-1 1-1,0-1 0,0 1 1,1 0-1,-1 0 1,0 0-1,0-1 1,0 1-1,0 0 0,0 0 1,0 1-1,0-1 1,-1 0-1,1 0 1,0 0-1,-1 0 0,1 1 1,-1-1-1,1 0 1,0 2-1,6 21 243,-2 1-1,0-1 1,-1 1-1,-1 0 1,-2 0-1,-2 37 1,1-30 31,1-19-351,3-16-1599,1-18-2277,0 6-810,-1-4-2711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9:46:05.2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34 12886,'0'0'15143,"14"0"-14231,-14-7-4177,0-6-1633,0 0-5011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05:08.4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35 1 3378,'0'0'14774,"-4"0"-13330,-15 0-195,7 0 4057,15 1-5008,14 6 17,0-1-1,1-1 0,0 0 0,0-2 0,0 0 0,0-1 0,37 0 1,318-2 1352,-353 1-1600,0 1-1,25 5 1,-26-3-38,1-1-1,24 0 0,70 11 42,704-14 127,-766 2-198,53 9-1,-54-4-28,53 0-1,98 0 47,1407-7 1086,-1387 10-1027,3 0-67,-192-10 4,163 6 40,-23 0-4,126-2 101,-158-7-95,46 2-18,215 4 61,-324 0-97,178 6 0,71-2 0,-311-7 0,22 1 0,0-2 0,1-2 0,-1-1 0,40-10 0,28-7 0,-27 7 0,46-3 0,-46 8 0,-10 0 0,84-2 0,-139 11 0,0 0 0,1-2 0,-1 1 0,0-2 0,0 0 0,20-7 0,-28 7-517,-11 5-1000,-13 7-4322,-9 9-4040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30.96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181 27 8036,'0'19'4823,"-1"24"-2155,1 98 3584,1-125-5768,0 1 1,1-1 0,1 0-1,1 0 1,0 0 0,11 24 0,-11-32-305,0 1 1,1-1-1,1 0 1,-1-1-1,1 1 1,0-1 0,13 11-1,-15-15-126,-1 0-1,1-1 1,0 1 0,1-1-1,-1 0 1,0 0-1,1 0 1,-1 0-1,1-1 1,0 0 0,-1 0-1,1 0 1,0 0-1,0-1 1,-1 0 0,11-1-1,-12 0-16,0 1 1,0-1-1,0-1 0,0 1 0,0 0 0,-1-1 0,1 0 1,0 1-1,-1-1 0,1 0 0,-1 0 0,1 0 0,-1-1 1,0 1-1,0-1 0,0 1 0,0-1 0,-1 0 0,1 1 0,-1-1 1,0 0-1,1 0 0,0-5 0,2-5 72,0-1 1,-1 0-1,-1 0 0,2-16 0,-2 16-40,-1 0 0,-1-1-1,0 1 1,0 0 0,-2-1-1,0 1 1,0 0 0,-1 0 0,-1 0-1,-1 0 1,-9-22 0,6 23 36,0 0 0,-1 1 0,0 0 0,-1 0 1,-18-17-1,22 24 5,1 1 0,-1 0 0,0 0 1,0 0-1,0 1 0,0 0 0,-1 0 0,1 0 0,-1 1 1,1 0-1,-1 1 0,0-1 0,0 1 0,-11 0 0,-5 1 1,3-1 25,-1 2 0,-24 3 0,37-2-119,1-1 1,-1 1-1,1 1 1,0 0-1,0 0 1,0 0-1,0 1 1,0 0-1,-8 6 1,11-6-13,3-3-23,0 0-1,0 0 1,0-1 0,0 1 0,-1 0-1,1 0 1,0-1 0,0 1 0,-1-1-1,1 1 1,0-1 0,-1 1-1,-1-1 1,1 12-4876,4-4-1924,6-1-2717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8.9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0 9332,'0'0'3781,"0"25"239,0 157 990,-1-146-3705,0 33 561,2-63-1761,0 0-1,-1 1 1,2-1-1,-1 0 1,1 0-1,0-1 1,0 1-1,4 7 1,-5-11-149,0-1 1,-1 0-1,1 0 0,0 0 1,0 1-1,0-1 1,0 0-1,0 0 1,0 0-1,1 0 0,-1-1 1,0 1-1,0 0 1,1 0-1,-1-1 1,0 1-1,1-1 1,-1 1-1,1-1 0,-1 0 1,1 1-1,-1-1 1,1 0-1,-1 0 1,1 0-1,-1 0 0,1 0 1,-1-1-1,0 1 1,1 0-1,-1-1 1,1 1-1,-1-1 0,0 1 1,1-1-1,-1 1 1,0-1-1,1 0 1,1-2-1,6-3-508,-1-1 0,0 0 0,0 0 0,9-11 0,-12 13 479,-1 1-119,-1 0 39,0 0-1,0 1 0,0-1 1,0 1-1,1 0 1,-1 0-1,1 0 1,0 0-1,0 1 0,0 0 1,0 0-1,1 0 1,-1 0-1,0 0 1,8-1-1,-12 4 171,1-1 0,0 0 0,-1 1 1,1-1-1,-1 0 0,1 1 0,0-1 0,-1 1 0,1-1 0,-1 1 1,0-1-1,1 1 0,-1-1 0,1 1 0,-1 0 0,0-1 0,1 1 1,-1 0-1,0-1 0,0 1 0,0 0 0,1-1 0,-1 2 0,5 24 911,-3-16-269,2 10 108,8 21 1271,7 1-3567,-19-52-4905,0 5 4093,0-15-7074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31.36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2161,'0'0'17408,"4"24"-15719,65 307 5205,-46-224-5853,5-1 0,41 103 1,-54-169-1098,-14-38-302,-1-12-1312,-1-5-336,-1-1-1,0 0 1,-9-27-1,3 11-1236,-7-32-4035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31.63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8 8612,'0'0'14663,"17"-1"-14365,5-1-176,-6-1-38,-1 2 0,1 0 0,0 1 0,27 4 0,-38-4-62,-1 1 0,0 0-1,1 0 1,-1 1 0,0 0 0,0-1 0,0 1-1,0 0 1,0 1 0,0-1 0,-1 1-1,1 0 1,-1 0 0,1 0 0,-1 0 0,0 1-1,0-1 1,-1 1 0,1-1 0,-1 1-1,0 0 1,0 0 0,0 0 0,2 8 0,0 1 410,-1 1 0,-1 1 0,0-1 0,-1 0 0,0 0 1,-3 22-1,1-24-240,-2-1 0,1 0 0,-1 1 0,-1-1 1,0 0-1,-1-1 0,0 1 0,0-1 0,-1 0 1,-1 0-1,1 0 0,-12 10 0,-22 19-1597,-3-12-3285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31.93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0 290 5491,'0'0'4858,"19"-19"-976,3-2-3006,-5 6-477,0-1 0,-1-1 0,-1 0 0,-1-1 0,14-23 0,-27 40-355,5-8 237,0 0 1,-1-1 0,0 1-1,0-1 1,-1 0 0,-1-1-1,1 1 1,-2 0 0,3-19-1,-5 29-182,0-1-1,0 1 1,0 0-1,0-1 1,0 1-1,0 0 1,0-1 0,0 1-1,0 0 1,-1-1-1,1 1 1,0 0-1,0 0 1,0-1-1,0 1 1,-1 0-1,1 0 1,0 0-1,0-1 1,-1 1-1,1 0 1,0 0-1,-1 0 1,1 0-1,0-1 1,0 1 0,-1 0-1,1 0 1,0 0-1,-1 0 1,1 0-1,0 0 1,-1 0-1,1 0 1,0 0-1,-1 0 1,1 0-1,0 0 1,-1 0-1,1 0 1,0 0-1,0 0 1,-1 0-1,1 1 1,0-1 0,-1 0-1,-17 10 1522,10-2-1459,1 0 0,1 0 0,0 0 1,0 1-1,1 0 0,0 0 0,0 1 0,-4 12 0,1 1 230,1 0 0,-6 38 0,12-57-349,0 1 1,1-1 0,-1 0-1,1 1 1,0-1-1,0 1 1,2 6 0,-2-9-46,1-1-1,-1 0 1,1 1 0,0-1 0,-1 0-1,1 0 1,0 0 0,0 0 0,-1 0-1,1 0 1,0 0 0,0 0 0,0 0-1,0 0 1,1 0 0,-1 0 0,0-1-1,0 1 1,0 0 0,1-1 0,-1 1-1,0-1 1,1 1 0,-1-1 0,0 0-1,2 0 1,3 2-255,1-2-1,-1 1 0,0-1 1,1 0-1,-1 0 1,0-1-1,0 0 1,1 0-1,-1 0 1,0-1-1,0 0 0,0 0 1,0-1-1,-1 1 1,1-1-1,-1-1 1,1 1-1,4-5 0,1-2-1265,0-1 0,-1 0-1,0 0 1,-1-1 0,0-1-1,10-19 1,7-12-4791,3 3-1275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32.1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79 5186,'0'0'10683,"6"23"-6807,23 75-1083,-26-86-2194,1 0-1,1-1 0,7 14 1,-12-23-555,1-1 1,0 1-1,0-1 1,0 0 0,0 1-1,0-1 1,0 0-1,1 0 1,-1 0-1,0 1 1,0-1-1,1-1 1,-1 1 0,1 0-1,-1 0 1,1 0-1,-1-1 1,1 1-1,0-1 1,-1 1 0,1-1-1,0 0 1,1 1-1,4-7 28,0-8 13,0-1 0,-1 1 0,-1-2-1,0 1 1,3-17 0,11-86-3475,-10 80-4187,-4 24 286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32.52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36 0 12358,'0'0'9700,"-5"26"-6920,-18 88-656,20-100-1851,1 1 0,1-1 0,0 1 0,1-1 0,3 28 0,-3-39-270,1 0 1,0 0 0,0 0-1,0-1 1,0 1-1,0 0 1,0 0 0,1 0-1,-1-1 1,1 1-1,0-1 1,0 1-1,0-1 1,0 0 0,0 0-1,1 0 1,-1 0-1,1 0 1,-1 0 0,1-1-1,0 1 1,-1-1-1,1 0 1,0 0 0,3 1-1,-2-1-47,0 0 0,0 0 0,-1 0 0,1-1 0,0 0 0,0 0 0,0 0 1,0 0-1,-1 0 0,1-1 0,0 0 0,0 0 0,-1 0 0,1 0 0,0 0 0,-1-1 0,1 0 0,-1 0 0,0 0 0,4-3 0,1-2-182,0-1 0,-1 0 1,0 0-1,-1-1 0,0 0 0,0 0 0,4-11 0,29-72-2609,-35 120 7036,-1-15-3947,2 0 0,-1-1 0,2 1 0,-1-1 0,2-1 0,8 14 0,-14-24-381,0 0 1,0 0-1,0 0 0,0 1 1,1-1-1,-1 0 1,0 0-1,0-1 1,1 1-1,-1 0 1,1 0-1,-1-1 0,1 1 1,-1 0-1,1-1 1,-1 0-1,1 1 1,0-1-1,-1 0 1,1 0-1,-1 0 0,1 0 1,0 0-1,-1 0 1,1 0-1,-1-1 1,1 1-1,-1-1 1,1 1-1,-1-1 0,1 1 1,-1-1-1,1 0 1,-1 0-1,3-1 1,2-4-1474,0 0 0,1 0 0,-2 0 0,1-1 0,6-10 0,-4 6-153,25-34-9236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32.71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1 125 7908,'0'0'13782,"155"-13"-12630,-102 0-479,6 0-465,-6 0-208,0 0-272,-4-7-1537,-5 1-2145,-20-1-2705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32.90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8884,'0'0'15943,"0"138"-13590,14-86-1232,6-13-881,-1-6-240,-4-13 0,-1-7-1393,1-13-1744,0 0-1665,-6-26-3682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33.08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92 10757,'0'0'15047,"151"-33"-14519,-83 20-528,-5-6-352,0-1-2305,-14 13-2418,-25 7-4113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33.4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11381,'0'0'12819,"7"18"-11693,26 61-744,-28-69-408,1 0 0,0-1 1,0 1-1,1-1 0,9 9 1,-8-11-966,-1 0 0,1 0 0,0-1 0,0-1 1,1 1-1,0-1 0,0-1 0,14 6 0,-8-5-996,1-1 0,1 0 0,-1-1-1,20 1 1,33-2 22,-64-2 2071,0 0 0,0 0 0,0 0 0,0-1-1,0 0 1,0 0 0,0-1 0,0 1-1,0-1 1,-1 0 0,8-4 0,-9 4 197,0-1 1,0 0-1,0 0 1,0 0-1,0 0 1,-1 0-1,1 0 0,-1-1 1,0 1-1,0-1 1,-1 0-1,1 0 1,-1 1-1,3-9 1,-1-2 1010,0-1 1,0 1 0,-1-1-1,-1 1 1,-1-1-1,0 0 1,-4-25 0,4 39-1104,-1 0 0,0 0 1,0 1-1,0-1 0,0 0 0,1 1 1,-1-1-1,0 0 0,0 1 1,-1-1-1,1 1 0,0 0 0,0-1 1,0 1-1,0 0 0,0 0 1,0 0-1,0-1 0,-1 1 0,1 0 1,0 1-1,0-1 0,-1 0 1,-30 2 1650,26 0-1773,1-1 0,-1 1-1,1 1 1,0-1-1,0 0 1,0 1 0,0 0-1,0 1 1,0-1-1,1 1 1,-1 0-1,1 0 1,0 0 0,-4 6-1,7-9-107,0 0 0,0 0 0,0 1 1,1-1-1,-1 0 0,0 1 0,1-1 0,-1 0 0,1 1 0,-1-1 0,1 1 1,0-1-1,-1 1 0,1 0 0,0-1 0,0 1 0,0-1 0,0 1 0,1-1 1,-1 1-1,0-1 0,1 3 0,0-2-113,0 0 1,1 0 0,-1 0-1,1 0 1,-1 0-1,1 0 1,0 0-1,0 0 1,0 0-1,0-1 1,0 1 0,2 1-1,3 1-504,0-1 0,0 0 1,0 0-1,1 0 0,-1-1 0,1 0 0,11 2 0,-18-4 532,7 1-972,1 0 1,-1-1 0,1 0 0,-1 0 0,1-1 0,-1 0 0,14-4 0,-14 2 217,-1-1 0,0 0 0,0-1 1,8-6-1,-15 11 854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33.8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 23 10117,'0'0'9663,"-4"21"-5851,-9 64-1966,13-82-1766,0-1-1,-1 1 0,1-1 0,0 1 1,0-1-1,1 1 0,-1 0 1,0-1-1,1 0 0,1 5 1,-2-6-65,1 0 0,-1 0 1,1 0-1,0 0 0,-1 0 1,1 0-1,0 0 0,0-1 1,-1 1-1,1 0 0,0-1 1,0 1-1,0 0 0,0-1 1,0 1-1,2 0 0,1 0-20,0 0-1,-1-1 0,1 0 0,0 0 0,0 0 0,0 0 0,0 0 0,0-1 0,4 0 0,2-1 133,-3 1-104,1-1 0,0 0 1,-1 0-1,0 0 0,1-1 1,-1 0-1,0-1 0,11-7 1,50-42-166,-21 15-113,-35 30 121,-1 0-1,1 1 1,0 0 0,21-7-1,-30 12 217,0 1-1,1 0 1,-1 0 0,1 0-1,-1 1 1,1-1-1,-1 1 1,1 0 0,-1 0-1,1 0 1,-1 0-1,1 1 1,-1-1 0,1 1-1,-1 0 1,1 0-1,-1 0 1,1 0 0,-1 1-1,0-1 1,6 5-1,25 13 1683,-30-18-1602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9.3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119 1 5731,'0'0'9591,"11"0"-9354,65 0 83,-76 36 2052,16 331 6667,-2-218-8097,-13-145-642,-1 0 0,1 0 0,-1 0 0,0 0 0,0 0 0,-2 7 0,1-9-204,1 0 1,-1-1-1,0 1 0,1-1 1,-1 1-1,0-1 0,0 0 1,0 1-1,-1-1 0,1 0 0,0 0 1,0 0-1,-1 0 0,1 0 1,0 0-1,-3 2 0,-7 2-274,1-1 0,0 1 0,-1-2 0,0 1 0,0-1 0,-22 2 0,-34-1-4584,16-4-3527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35.59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1 112 9268,'0'0'17990,"8"-5"-17398,22-11-73,1 1 1,1 2-1,40-12 0,-23 8-336,-36 12-159,-1 1 1,0 1-1,1 0 1,0 1-1,22-1 1,-35 3-25,1 1 1,0 0 0,0-1 0,-1 1-1,1 0 1,0 0 0,-1-1 0,1 1-1,-1 0 1,1 0 0,-1 0 0,1 0 0,-1 0-1,1-1 1,-1 1 0,0 0 0,0 0-1,1 0 1,-1 0 0,0 0 0,0 0-1,0 0 1,0 0 0,0 2 0,0 2 6,5 51 534,-4 104 1,-2-77-326,1 126 145,0-202-361,1 1 0,0-1 0,0 0 1,0 0-1,1 0 0,0-1 1,0 1-1,1 0 0,4 8 0,-6-13-12,0 0 1,0 0-1,1-1 0,-1 1 0,0 0 0,1 0 0,-1-1 0,1 1 0,0 0 0,-1-1 0,1 0 0,0 1 0,0-1 0,0 0 0,0 0 0,0 0 1,0 0-1,0 0 0,0-1 0,1 1 0,-1-1 0,0 1 0,0-1 0,1 0 0,-1 0 0,0 0 0,0 0 0,1 0 0,-1 0 0,0-1 1,0 1-1,0-1 0,4-1 0,-3 0-19,1 0-1,-1-1 1,0 1 0,0-1-1,0 1 1,-1-1 0,1 0 0,-1 0-1,1 0 1,-1-1 0,0 1 0,0 0-1,1-5 1,23-54-691,-23 52 500,2-2-453,-2 0 1,1-1 0,1-15-1,-2-18-5015,-3 13-1209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35.7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1 289 12758,'0'0'11477,"126"-112"-10757,-77 67-720,-6 5-256,1 1-2593,-15 13-3698,-5-1-6595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36.11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1761,'0'0'13670,"4"20"-9393,16 63-1433,-19-79-2667,0 0-1,1 0 1,0-1 0,0 1 0,0-1 0,0 1 0,0-1 0,1 1 0,-1-1 0,1 0-1,0 0 1,0-1 0,0 1 0,1-1 0,-1 1 0,0-1 0,1 0 0,0 0 0,7 2-1,-6-2-145,0 0-1,1-1 0,-1 0 0,1 0 1,-1-1-1,1 1 0,-1-1 0,1 0 0,-1-1 1,1 1-1,10-3 0,-13 1-67,0 0 0,0-1-1,1 1 1,-1 0 0,-1-1 0,1 0-1,0 1 1,-1-1 0,1 0 0,-1-1 0,0 1-1,0 0 1,0-1 0,0 1 0,1-5-1,8-12-369,28-45-1367,-39 65 1785,0 0 0,0 0-1,0 0 1,1 0 0,-1 0 0,0 0 0,0 0 0,0-1 0,0 1-1,1 0 1,-1 0 0,0 0 0,0 0 0,0 0 0,0 0-1,1 0 1,-1 0 0,0 0 0,0 0 0,0 0 0,0 0 0,1 0-1,-1 0 1,0 1 0,0-1 0,0 0 0,0 0 0,1 0 0,-1 0-1,0 0 1,0 0 0,0 0 0,0 0 0,0 1 0,1-1 0,-1 0-1,0 0 1,0 0 0,0 0 0,0 0 0,0 1 0,0-1 0,0 0-1,0 0 1,0 0 0,0 0 0,0 1 0,0-1 0,1 0-1,-1 0 1,0 0 0,0 1 0,3 9 446,2 11-174,-2-4 766,1-1-1,1 0 0,11 26 1,-14-38-1221,0 0 1,1 0 0,-1 0 0,1 0-1,0-1 1,0 1 0,7 5 0,-8-7-378,0-1 1,1 1 0,-1-1 0,1 0 0,-1 1 0,1-1 0,0 0 0,-1 0-1,1-1 1,0 1 0,0-1 0,0 1 0,4-1 0,8 0-6338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36.52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204 1 10485,'0'0'10746,"-19"18"-7902,10-9-2591,-8 6 171,1 2 0,0 0-1,1 0 1,1 1 0,1 1 0,-17 32 0,12-17 310,13-26-627,0 0 0,1 0-1,0 1 1,0 0 0,1 0-1,0 0 1,0 0 0,1 1-1,-1 16 1,3-25-125,1-1 0,-1 1 1,1 0-1,-1 0 0,1-1 0,0 1 0,0-1 1,-1 1-1,1-1 0,0 1 0,0-1 0,0 1 1,-1-1-1,1 0 0,0 1 0,0-1 0,0 0 0,0 0 1,0 0-1,0 1 0,0-1 0,0 0 0,0 0 1,-1 0-1,1-1 0,0 1 0,0 0 0,2-1 1,31-5-588,-26 2 438,0-1 0,-1 0 0,1 0 0,-1-1 0,0 0-1,0 0 1,-1 0 0,6-8 0,45-65-1817,-26 34 582,-30 43 1366,1 0-1,-1 1 0,0-1 1,0 1-1,1-1 0,-1 1 0,1 0 1,0-1-1,-1 1 0,1 0 1,3-2-1,-4 3 57,0 0 0,-1 0 0,1 0 0,0 0 0,-1 0 0,1 0 0,-1 0-1,1 0 1,0 0 0,-1 0 0,1 0 0,0 0 0,-1 0 0,1 1 0,-1-1 0,1 0 0,-1 0 0,1 1 0,-1-1-1,1 0 1,-1 1 0,1-1 0,-1 1 0,1-1 0,0 1 0,2 4 252,-1-1 1,1 1-1,-1 0 0,0 0 0,0 0 1,3 10-1,-1-2 65,19 71 1528,-3 0 0,15 163 0,-32-225-1732,3 123-496,-6-144-301,-2-11-4720,-4-16 753,4-17-2047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36.86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40 5394,'0'0'11737,"2"22"-7890,3 31-522,22 94 1,-24-132-2886,-3-11-370,1-1 0,-1 1 0,1 0 1,0-1-1,0 1 0,0-1 0,1 1 0,-1-1 0,1 0 0,4 6 0,-5-34-67,-1 22-4,-1-11-5,0-1 0,2 0 0,0 0 1,0 1-1,1-1 0,1 0 0,1 1 0,0 0 1,10-23-1,18-10-2917,7 1-8465,-7 15-476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37.0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46 11509,'0'0'12966,"44"0"-12966,-15-6-48,10-7-2737,0-7-2898,-5 14-6274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37.21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8340,'0'0'14470,"19"118"-13109,-4-98-1185,-1-7-176,1-7-1473,-1-6-3281,1-6-4498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37.49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 0 8452,'0'0'16362,"-3"26"-15260,-13 161 701,14-138-1224,2 1 0,10 72 0,6-56-310,1-2 1,45 105-1,-7-20-967,-49-129-346,-5-15-5161,-2-30-219,-3-18-4651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37.66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0 178 10917,'0'0'14647,"127"-46"-14327,-84 20-320,6-7-1905,4-7-3457,-4 8-3779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37.9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10389,'0'0'11197,"3"28"-9690,-2-11-1180,4 42 1380,21 95 0,118 332 1598,-134-465-3312,0 6-26,-10-26-162,0-5-4303,0-1 3670,-1 0 0,0 0 0,0 0-1,0 1 1,-1-1 0,1 0-1,-1 1 1,-1-1 0,1 1 0,-5-6-1,-20-34-6966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21.9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115 0 7059,'0'0'18129,"-5"0"-16560,8 0-1319,139 0 1268,-204 4-1378,0 3 0,-68 16 1,130-23-138,123 8 667,-73-8-3032,-18 0-3931,-16 0-456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38.1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40 12230,'0'0'10644,"126"0"-8931,-92 0-800,0 0-913,-5-7-64,-5-6-2802,-9-7-5762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40.0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307 18 880,'0'0'20343,"-3"-2"-18051,-2-1-1860,0 1 1,0 0-1,-1 0 1,1 0-1,-1 1 0,1-1 1,-1 1-1,1 1 1,-1-1-1,1 1 1,-1 0-1,0 0 0,-6 2 1,4-1-383,1 0 1,-1 1-1,0-1 0,1 2 1,-1-1-1,1 1 0,0 0 1,0 1-1,-11 6 0,7-1-43,0 1 0,1 0 0,0 1 0,0 0 0,1 0 0,0 1 0,1 0 0,1 1 0,0 0 0,1 0 0,-6 17-1,6-13-4,1 1 0,0 0 0,2 1-1,0-1 1,1 1 0,1-1 0,0 1-1,4 27 1,-2-40 2,0 0 0,1 0 1,0 0-1,0-1 0,0 1 0,1-1 0,0 1 0,0-1 0,0 0 1,0 0-1,1 0 0,0-1 0,7 7 0,9 7 26,41 28 0,-9-8 12,-40-29-42,-1 1 1,-1 1-1,12 14 0,-19-21 43,0 1-1,1-1 0,-2 1 1,1 0-1,0 1 1,-1-1-1,0 0 0,0 0 1,-1 1-1,0 0 0,1 7 1,-23-7 725,-181 8-768,202-14-60,-1 0-1,1 0 1,-1 0-1,1 0 1,0-1-1,-1 1 0,1 0 1,-1 0-1,1 0 1,0 0-1,-1-1 1,1 1-1,-1 0 1,1-1-1,0 1 1,-1 0-1,1-1 1,0 1-1,0 0 1,-1-1-1,1 1 1,0 0-1,0-1 1,0 1-1,-1-1 0,1 1 1,0 0-1,0-1 1,0 1-1,0-1 1,0 1-1,0-1 1,-1-18-1564,1 14 886,1 0-174,-1 0 0,1 0 0,-1 0 0,1 0 0,1 0 0,-1 0 0,1 0 0,0 0-1,0 1 1,0-1 0,1 1 0,0-1 0,3-4 0,27-36-10095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40.3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2897,'0'0'12457,"1"19"-8544,0 2-2712,0-1-1,2 1 0,0-1 0,2 1 0,0-1 0,11 27 1,-12-37-860,1-1 0,0 0 0,0-1 1,1 1-1,0-1 0,9 9 0,-12-14-323,0 0-1,1 0 0,0 0 0,-1-1 0,1 0 1,0 1-1,0-1 0,1-1 0,-1 1 0,0-1 1,0 1-1,1-1 0,-1-1 0,1 1 0,-1-1 1,7 1-1,-7-2-50,0 0 1,0 0-1,0 0 0,0 0 1,0-1-1,0 0 1,0 0-1,-1 0 0,1 0 1,0 0-1,-1-1 0,0 1 1,0-1-1,0 0 1,0 0-1,0 0 0,4-7 1,6-7-321,-2 0 0,12-23 0,26-52-2035,-44 81 2111,-4 9 1032,-2 14-320,1 1 1,1-1 0,1 1 0,-1-1-1,2 0 1,0 1 0,0-1 0,9 19-1,-11-29-489,0 0-1,0-1 0,0 1 0,0 0 0,1 0 0,-1-1 1,0 1-1,1-1 0,0 1 0,-1-1 0,1 0 0,0 0 0,2 2 1,-2-2-396,0 0 0,0-1 1,0 1-1,0-1 1,1 1-1,-1-1 1,0 1-1,0-1 1,1 0-1,-1 0 1,2-1-1,0 1-390,-1-1 1,1 0-1,-1 0 1,1 0-1,-1 0 1,0-1-1,1 1 0,-1-1 1,0 0-1,0 0 1,0 0-1,-1 0 0,1 0 1,0-1-1,2-2 1,23-32-9721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40.5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39 0 10197,'0'0'10949,"-39"138"-8244,39-99-48,0 1-1216,0-8-801,10-12-384,9 0-112,10-14-80,0-6-64,5 0 0,0-6 0,0-20-384,5-14-864,0-6-1490,-5-6-1840,-14-1-3025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41.26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9204,'0'0'9783,"4"19"-7712,80 303 5735,-73-273-7404,-7-27-283,0 0 0,2 0 1,1 0-1,1 0 0,14 26 1,-20-44-120,-2-3-1,1 0-1,-1-1 1,0 1 0,1 0-1,-1-1 1,0 1 0,1-1-1,-1 1 1,1 0 0,-1-1-1,1 1 1,0-1 0,-1 1-1,1-1 1,-1 1-1,1-1 1,0 0 0,-1 1-1,1-1 1,0 0 0,1 1-1,-2-1-136,10-10-721,1-11 538,12-34 1,-15 34 152,22-40 0,-29 59 180,-1 1 0,1 0 0,0 0 1,0 0-1,-1 0 0,1 0 0,0 0 0,0 0 0,0 1 0,0-1 0,0 0 0,0 0 0,0 1 1,0-1-1,1 1 0,-1-1 0,0 1 0,0-1 0,0 1 0,1 0 0,-1-1 0,0 1 0,0 0 1,1 0-1,-1 0 0,0 0 0,0 0 0,1 0 0,-1 1 0,0-1 0,1 0 0,-1 1 0,0-1 1,2 1-1,4 3 180,-1 0 0,0 0 0,0 0 0,0 0 0,5 6 0,5 3 4,2-2-179,0 0 1,1-2 0,0 0 0,1-1 0,0-1 0,0-1 0,0 0-1,1-2 1,0 0 0,0-2 0,0 0 0,23-1 0,-40-2-22,0 1-1,-1-1 1,1 1 0,0-1 0,0 0 0,0-1 0,0 1 0,-1-1-1,1 0 1,-1 0 0,1 0 0,-1 0 0,0 0 0,0-1 0,0 1-1,0-1 1,0 0 0,-1 0 0,1 0 0,-1 0 0,0-1 0,3-4-1,3-7-40,0-1 1,-2 0-1,10-30 0,-11 19-66,0 1 0,-2 0 0,0-1 0,-3-52 0,0 43 18,0 35 107,0 0 0,0 0 0,0 0 0,0 0 1,0 0-1,0 0 0,0 0 0,0 0 0,0 0 1,0 0-1,-1 0 0,1 0 0,0 0 0,-1 0 1,1 0-1,-1 0 0,1 1 0,-1-1 0,1 0 1,-1 0-1,1 0 0,-1 1 0,0-1 0,0 0 1,1 1-1,-1-1 0,0 1 0,0-1 0,0 0 0,0 1 1,1 0-1,-1-1 0,-2 1 0,2 0 28,0 0 0,-1 0 0,1 1 0,0-1 1,-1 0-1,1 1 0,0 0 0,-1-1 0,1 1 0,0 0 0,0-1 0,0 1 0,0 0 0,0 0 0,0 0 0,0 0 0,0 0 0,0 0 0,0 0 0,0 0 0,1 1 0,-1-1 1,0 0-1,0 2 0,-6 13 39,0-1 0,1 1-1,0 0 1,1 0 0,1 1 0,1-1 0,1 1 0,0 0 0,1 0 0,0-1 0,3 18 0,0-28-69,-1 0 1,1 0 0,1 0 0,-1-1-1,1 0 1,0 1 0,1-1-1,-1 0 1,1 0 0,0-1-1,0 1 1,0-1 0,1 0-1,4 4 1,1 0 7,0-1 0,0 0 0,1-1 0,0 0 0,0 0 1,12 3-1,-14-6-10,-1-1 1,1 0-1,0 0 1,-1-1-1,1 0 1,0-1-1,0 0 1,0 0-1,0-1 1,-1 0-1,1-1 1,10-2-1,-6-1-136,0 0 0,0 0 1,0-2-1,-1 1 0,0-1 0,20-16 0,6-4-2907,-60 33-14551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43.7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8 171 1281,'0'0'17608,"-1"0"-17331,0-1-1,1 1 1,-1-1 0,1 0 0,-1 0 0,1 1 0,-1-1 0,1 0 0,-1 0 0,1 0 0,0 1 0,-1-1-1,1 0 1,0 0 0,0 0 0,0 0 0,0 0 0,0 0 0,0 1 0,0-1 0,0 0 0,0 0-1,0-1 1,11-6 114,0 1 0,0 1 0,1 0 0,-1 1 0,1 0 0,0 0 0,1 1 0,12-2 0,1-1 71,224-59 269,-248 66-789,-1-1 1,0 1 0,0-1-1,0 0 1,0 1-1,1-1 1,-1 0 0,0 0-1,0 0 1,0 0-1,-1 0 1,1 0-1,1-2 1,3-8-3354,-16 10-3863,8 1 5706,-27 0-6433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44.0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4018,'0'0'13844,"3"21"-11638,49 240 4082,-22-131-4719,-17-65-1209,3-1-1,2-1 0,38 86 1,-54-145-356,1 1 0,-1-1 0,1 0 0,0 0 0,0 0 0,0 0 0,0 0-1,1-1 1,-1 1 0,1-1 0,0 0 0,0 0 0,7 3 0,-9-5 9,0 0-1,1 0 1,-1-1 0,1 1-1,0-1 1,-1 1-1,1-1 1,-1 0-1,1 0 1,0 0 0,-1-1-1,1 1 1,-1-1-1,1 1 1,-1-1-1,1 0 1,-1 0-1,1 0 1,-1 0 0,0 0-1,1-1 1,-1 1-1,0-1 1,0 1-1,0-1 1,3-3 0,7-8 69,0-1-1,17-26 1,-7 9-95,-11 16-347,-2 0 1,0 0 0,0-1 0,-2 0 0,8-19-1,-5-6-3379,-6-1-3415,-4 21 666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44.33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0 119 8900,'0'0'18697,"122"-7"-17865,-83-6-512,0 0-224,-5 0-96,-5 0-80,-5-1-752,-5 1-1009,-4 0-1361,-5 7-1568,-6-7-1745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44.5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7 4018,'0'0'20153,"39"0"-18680,-15 0-737,5 0-464,0 0-192,1 0-80,-1 0-288,-5 0-1345,5-7-1600,-9 7-2930,-11 0-3521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44.7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8884,'0'0'13302,"15"144"-11541,-1-105-432,1 1-273,-6-14-688,6 7-336,-5-20-32,4 0-608,-4-13-1377,-5 7-1056,5-7-1890,-10-7-1648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22.4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207 0 4210,'0'0'17317,"-15"12"-16039,6-5-1059,-82 66 1142,79-62-1028,0 0 0,1 0 0,1 2 0,0-1 0,0 1 0,-8 16 0,16-24-288,0 1-1,1-1 0,0 0 1,0 1-1,0-1 0,0 1 1,1 0-1,0-1 0,0 1 0,1 5 1,0 8-50,0-15-3,-1 0 0,1 0 1,0 0-1,0 0 0,0-1 0,0 1 0,1-1 1,-1 1-1,1-1 0,0 1 0,0-1 0,0 0 1,1 0-1,3 4 0,44 39-5,-33-32 18,5 5-28,0 1 0,36 44 0,-52-56 147,-1 0 0,0 0 0,0 0-1,-1 1 1,0-1 0,0 1 0,-1 0 0,0 0-1,-1 0 1,0 1 0,-1-1 0,0 1 0,0 10-1,-1-18-64,-1 0-1,1-1 1,-1 1-1,0 0 0,0 0 1,0 0-1,0-1 1,0 1-1,0 0 0,-1-1 1,1 1-1,0-1 1,-1 0-1,1 1 0,-1-1 1,1 0-1,-1 0 1,0 0-1,0 0 0,-3 1 1,-42 18 143,42-18-177,-1 0-73,0 0 0,1-1 0,-1 0-1,0 0 1,-10 0 0,-3-1-3319,16 0 2432,3-5-3523,0-18-2631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45.1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7828,'0'0'8617,"7"22"-5608,5 18-1889,23 66 2389,-33-99-3094,1 0 1,0-1-1,0 0 1,0 1-1,1-1 0,6 7 1,-8-11-389,0 0 0,0 0 0,0 0 0,0 0 0,0-1 0,1 1-1,-1-1 1,0 1 0,1-1 0,-1 0 0,1 0 0,0 0 0,-1 0 0,1-1 0,0 1 0,-1-1 0,1 0 0,3 1 0,-4-2-50,-1 1 0,1-1 1,-1 1-1,0-1 0,1 1 0,-1-1 0,0 0 0,0 0 0,0 0 0,0 1 0,1-1 1,-1 0-1,0-1 0,-1 1 0,1 0 0,0 0 0,0 0 0,0 0 0,-1-1 0,1 1 1,0-3-1,16-38-290,-10 21 155,16-35-226,-23 55 389,0 0 0,0 1 0,0-1 0,1 0 0,-1 0 0,0 1 0,0-1 0,1 0 0,-1 1 0,0-1-1,1 1 1,-1-1 0,1 1 0,-1-1 0,1 0 0,-1 1 0,1 0 0,-1-1 0,1 1 0,-1-1 0,1 1 0,0 0 0,-1-1 0,1 1-1,0 0 1,-1-1 0,1 1 0,0 0 0,-1 0 0,1 0 0,0 0 0,0 0 0,-1 0 0,1 0 0,0 0 0,-1 0 0,1 0-1,1 0 1,3 5 202,-1-1 0,0 1 0,0 0-1,0 0 1,0 0 0,-1 1-1,0-1 1,5 12 0,6 9 734,-9-18-695,-4-5-184,0 0 0,1 0 0,0-1 0,-1 1 0,1 0 0,0-1 0,0 0 0,0 1 0,1-1 0,-1 0 0,0 0 0,1 0 0,-1 0 0,1 0 0,4 1 0,-5-3-73,0 1-663,11-21-21959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45.4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 1 3057,'0'0'18774,"-3"24"-17715,-6 58 906,4 0-1,10 138 1,13-109-1115,4-2 0,67 191 0,-68-243-830,30 56 0,-50-112-29,0 1 0,0 0 0,-1 0 0,1 0 0,0-1 0,0 1 0,1 0 0,-1-1 0,0 1 0,0-1 0,1 0 0,-1 1-1,1-1 1,-1 0 0,1 0 0,0 0 0,-1 0 0,1 0 0,3 1 0,-4-2-317,-2-11-1797,-2 1 1113,0-1 0,0 1 0,-1 0 0,0 1 1,-1-1-1,0 1 0,-11-16 0,-4-9-3496,-14-24-4690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45.6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1 112 8884,'0'0'16055,"102"-40"-14422,-54 21-688,1-1-673,-6 7-272,-9 0-128,-4 6-1281,-11 7-2081,-4 0-1904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51.36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8180,'0'0'15767,"10"24"-14054,0 2-1217,52 114 1724,-59-134-2096,4 9 156,0 0-1,1-1 1,0 0 0,11 13 0,-16-24-278,1 1 1,-1-1-1,0 0 0,1 0 1,-1 0-1,1 0 1,0-1-1,0 1 0,0-1 1,1 0-1,-1 0 1,0-1-1,1 1 0,-1-1 1,1 0-1,-1 0 1,1-1-1,8 1 0,-11-1-26,0 0 1,0-1-1,0 1 0,1-1 0,-1 1 0,0-1 0,0 0 0,0 1 0,0-1 1,0 0-1,-1 0 0,1-1 0,0 1 0,0 0 0,-1-1 0,1 1 1,0-1-1,0-1 0,26-39-360,-26 37 332,1-1 0,1 1 0,-1-1 0,1 1 0,0 0 0,0 0-1,9-7 1,-12 11 50,0 1 0,0 0-1,0-1 1,0 1-1,0 0 1,0 0 0,0 0-1,0 0 1,0 0-1,1 0 1,-1 0 0,0 1-1,0-1 1,0 0-1,0 0 1,0 1 0,0-1-1,0 1 1,0-1-1,0 1 1,0-1 0,0 1-1,-1 0 1,1-1-1,0 1 1,0 0 0,0 0-1,1 1 1,23 30 230,-21-27-114,33 51 318,-36-55-651,-10-2-8049,-16-4-474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51.58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4786,'0'0'20329,"92"85"-19944,-67-59-209,-1 0-176,-10-13-1633,1 7-1584,-5-13-3042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51.73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2449,'0'0'16456,"87"85"-16456,-68-72-625,1 6-3521,4 1-5458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52.20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48 0 10485,'-4'19'4834,"-14"73"-687,-8 108 0,26-128-3776,0-70-389,0-1 0,1 0 0,-1 0 0,0 0 0,0 0 0,1 0 0,-1 0 0,1 0 0,-1 0 0,1 0 0,-1 0 0,1 0-1,-1-1 1,1 1 0,0 0 0,0 0 0,-1 0 0,1-1 0,0 1 0,0 0 0,0-1 0,0 1 0,1 0 0,1 0-73,-1 0 1,1-1-1,-1 1 0,1-1 1,-1 0-1,1 0 1,-1 1-1,1-2 1,-1 1-1,4 0 0,-2-1-59,0 0 0,1 0 0,-1 0 0,0 0 0,0-1 0,0 0 0,0 1 0,0-2 0,-1 1 0,1 0 0,6-6 0,-4 0 44,-1-1 1,0 0-1,0 0 1,-1 0-1,0-1 1,0 1-1,-1-1 1,0 0-1,-1 0 1,1-15-1,1-15 59,-2-50-1,-2 70 116,0-26 983,0 43 283,0 3-1261,0 0-1,-1-1 1,1 1-1,0 0 1,0 0-1,0 0 0,0 0 1,0 0-1,0 0 1,-1 0-1,1 0 0,0 0 1,0 0-1,0 0 1,0 0-1,0 0 1,-1 1-1,1-1 0,0 0 1,0 0-1,0 0 1,0 0-1,0 0 1,0 0-1,0 0 0,-1 0 1,1 0-1,0 0 1,0 0-1,0 1 1,0-1-1,0 0 0,0 0 1,0 0-1,0 0 1,0 0-1,0 0 1,0 0-1,0 1 0,0-1 1,-1 0-1,1 0 1,0 0-1,0 0 1,0 0-1,0 1 0,0-1 1,0 0-1,0 0 1,1 0-1,-1 0 1,0 0-1,0 0 0,0 1 1,0-1-1,0 0 1,-1 12 654,-1 102 1301,-1-49-1388,3-1 0,2 1 1,13 68-1,8-42-52,48 125 1,2 1-472,-72-212-193,1 1 0,-1-1 1,0 1-1,-1 0 1,1 7-1,-23-13-962,18 1 684,-1-1 0,1 0-1,-1 0 1,0 0 0,1 0-1,-1-1 1,1 1 0,-1-1-1,1-1 1,-1 1 0,1-1-1,0 1 1,0-1 0,-1 0-1,1-1 1,1 1 0,-1-1 0,0 1-1,1-1 1,-7-7 0,-23-30-6137,3-10-2740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52.56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51 296 9957,'0'0'3735,"9"-19"-577,-9 19-3140,21-44 1407,-3 0 0,15-50 0,-31 83-884,1 1 0,-2 0 0,2-18-1,-3 27-412,0 0 0,0 0 0,0-1 0,0 1-1,0 0 1,0-1 0,0 1 0,0 0-1,0 0 1,-1-1 0,1 1 0,0 0 0,-1 0-1,1 0 1,-1-1 0,1 1 0,-1 0 0,0 0-1,0 0 1,1 0 0,-1 0 0,0 0 0,0 0-1,0 1 1,0-1 0,0 0 0,0 0 0,0 1-1,0-1 1,-1 0 0,1 1 0,0-1 0,0 1-1,0 0 1,-1-1 0,1 1 0,0 0-1,-2 0 1,-1 0-86,1 1 1,-1 0-1,0 0 0,1 0 0,-1 1 0,0-1 0,1 1 0,0 0 0,-1 0 0,1 0 1,0 0-1,0 0 0,0 1 0,0-1 0,1 1 0,-1 0 0,1 0 0,0 0 0,-1 0 1,1 1-1,1-1 0,-3 4 0,-3 7-80,1 0 1,0 1 0,1-1-1,-4 20 1,5-13 141,1 0 0,1 0 0,2 0 0,2 38 0,-1-55-84,-1 1 0,1-1 0,1 0 0,-1 0 0,0 0 0,1 0 0,0 0 0,0 0 0,0 0 0,1-1 0,-1 1 0,1-1 0,0 1 0,0-1 0,0 0-1,0 0 1,0 0 0,1-1 0,-1 1 0,1-1 0,0 0 0,0 0 0,0 0 0,0 0 0,0-1 0,0 0 0,0 0 0,6 1 0,-4 0-78,1-1 0,0 0 0,-1 0 0,1-1 0,0 0 0,0 0 0,-1 0 0,1-1 0,0 0 0,-1-1 1,1 1-1,-1-1 0,1 0 0,-1-1 0,0 0 0,0 0 0,9-5 0,-3-3-1107,0 0-1,18-22 1,14-28-6259,-15 20-1116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52.8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9764,'0'0'8082,"1"24"-5348,-1 4-1940,-1-13-329,1 1 0,1 0 0,0 0 0,2 0 0,-1-1 0,2 1 0,6 17 0,-8-24-209,1 0 0,0 0 0,1-1 0,0 1 0,1-1 0,0 0 0,0-1-1,0 1 1,1-1 0,0 0 0,1 0 0,10 9 0,-17-16-262,0 0 0,1 0 1,-1 0-1,0 0 0,1 0 0,-1 0 0,0 1 1,1-1-1,-1 0 0,0 0 0,1 0 0,-1 0 1,0 0-1,1 0 0,-1 0 0,0-1 1,1 1-1,-1 0 0,0 0 0,1 0 0,-1 0 1,0 0-1,1 0 0,-1-1 0,0 1 0,0 0 1,1 0-1,-1 0 0,0-1 0,0 1 0,1 0 1,-1 0-1,0-1 0,0 1 0,0 0 0,1-1 1,-1 1-1,0 0 0,0-1 0,7-16-96,-5 12 44,13-30-155,26-46 0,-34 68 126,1 1 1,1 0-1,0 0 0,1 1 1,0 0-1,18-15 0,-27 25 94,0 1 0,0-1-1,0 0 1,0 0-1,1 1 1,-1-1-1,0 1 1,0-1 0,0 1-1,0-1 1,1 1-1,-1 0 1,0 0 0,0-1-1,1 1 1,-1 0-1,0 0 1,0 0-1,1 0 1,-1 1 0,0-1-1,0 0 1,1 0-1,-1 1 1,0-1-1,0 1 1,0-1 0,0 1-1,1-1 1,-1 1-1,0 0 1,0 0 0,0-1-1,1 3 1,2 2 127,0-1 0,0 2 0,0-1 1,-1 0-1,4 9 0,-4-9-20,28 56 1500,-10-17-620,51 76 0,-70-118-1557,-16-2-12934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53.84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 4 3217,'0'0'13970,"-13"-4"-10230,12 20-2729,5 11-289,1 0 0,17 49 0,-6-21 343,49 212 1445,-56-230-2345,14 35-1,-20-63-189,1 0 0,0 0 0,0 0-1,1-1 1,0 0 0,0 0 0,1 0 0,0-1 0,11 11 0,-14-16-139,-1 0 1,1 0-1,0 0 0,1 0 1,-1-1-1,0 0 1,0 1-1,1-1 0,-1 0 1,0 0-1,1-1 1,-1 1-1,1-1 0,-1 0 1,1 0-1,-1 0 1,1 0-1,-1-1 1,1 1-1,-1-1 0,1 0 1,-1 0-1,1 0 1,-1 0-1,0-1 0,0 1 1,0-1-1,5-4 1,7-5-481,0 0 0,-1-1 0,0-1 1,14-19-1,-5 8 574,-18 19 174,0 0 1,0 0 0,1 1-1,0-1 1,0 1-1,0 0 1,0 1 0,1 0-1,0 0 1,-1 0 0,1 1-1,0 0 1,0 0-1,0 0 1,0 1 0,1 0-1,-1 1 1,0 0-1,1 0 1,-1 0 0,0 1-1,0 0 1,0 0 0,0 1-1,0 0 1,0 0-1,7 4 1,-6-2 277,3 1-4,-1-1 0,1 1-1,18 3 1,-26-7-363,-1-1-1,0 1 0,1-1 0,-1 0 0,0 0 1,1 0-1,-1 0 0,0 0 0,1 0 1,-1-1-1,0 1 0,0-1 0,1 1 1,-1-1-1,0 0 0,0 0 0,0 0 0,0 0 1,0 0-1,0-1 0,0 1 0,0-1 1,0 1-1,2-4 0,0-3-1,0 0 0,-1 0-1,0-1 1,-1 1 0,0-1 0,0 1-1,-1-1 1,0 0 0,0 0 0,-1 1 0,0-1-1,-1 0 1,-2-13 0,2 18 14,0 1 0,0 0 0,-1-1 1,1 1-1,-1 0 0,0 0 0,0 0 0,0 0 1,0 1-1,0-1 0,-1 0 0,1 1 0,-1 0 1,0-1-1,1 1 0,-1 0 0,0 1 0,0-1 1,-1 0-1,1 1 0,0 0 0,0-1 1,-1 1-1,1 1 0,-1-1 0,1 0 0,0 1 1,-7 0-1,4-1 72,0 0 0,0 1-1,1 0 1,-1 1 0,0-1 0,0 1 0,0 0 0,1 0 0,-1 1 0,1 0 0,-1 0 0,1 0 0,0 1 0,-1 0-1,1-1 1,-6 7 0,1 1 3,1 1 0,0 0 0,1 1 0,0 0 0,0 0 0,2 1 0,-10 25 0,13-31-839,1 1-1,0 0 1,1-1-1,0 1 0,-1 11 1,17-24-8500,0-17 2552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22.6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7 9412,'0'0'10965,"77"0"-10789,-46 0-128,0 0-48,-6 0-1536,-4-7-1826,-6 7-544,-4 0-1328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54.0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6867,'0'0'13222,"49"138"-10789,-35-92-1056,6-7-865,-6-13-512,1-19-528,-5-7-1873,-1 0-3394,1-33-3441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54.2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1153,'175'13'10949,"-156"20"-6051,6 13-1088,-1-7-1746,-5-6-623,6 0-881,-11-7-560,6-13-64,-6 20-1857,-9-20-2993,5 7-5475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54.6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117 1 560,'0'0'25839,"-16"14"-24954,-51 48-551,64-59-326,0 0 1,0 0-1,0 0 0,1 0 1,-1 0-1,1 0 0,0 1 0,0-1 1,0 1-1,0-1 0,1 1 1,0 0-1,0 0 0,0 0 1,0 0-1,0 0 0,1 0 1,-1 0-1,1 0 0,1 5 1,-1-9-11,17 9-598,-9-7 582,0 1 0,0-1 0,1 0 0,13 0 0,-15-1 4,1 0-1,0 0 1,-1 1 0,1 0-1,-1 0 1,11 5-1,-15-6 1,-1 0-1,0 1 0,0 0 0,0-1 0,0 1 1,-1 0-1,1 0 0,0 0 0,-1 0 1,1 0-1,-1 0 0,0 0 0,0 1 0,0-1 1,0 0-1,0 1 0,0-1 0,-1 1 1,1-1-1,-1 1 0,1-1 0,-1 1 0,0-1 1,0 5-1,0 0 30,0 6 115,0 0-1,-1 0 1,0 0-1,-5 22 1,5-32-115,0 0-1,0 0 1,-1 0 0,1 0-1,-1 0 1,1 0-1,-1 0 1,0-1 0,0 1-1,0-1 1,0 1-1,-1-1 1,1 0 0,0 0-1,-1 0 1,0 0-1,0 0 1,1 0 0,-1-1-1,0 1 1,0-1-1,0 0 1,-7 1 0,-15 0-2237,15-2-3960,10-5 1281,0-17-619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54.8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 0 3906,'0'0'13254,"-14"125"-11221,14-86 736,0 0-128,0 1-1168,0-14-929,19-6-320,-4-14-224,-1 1-96,1-7-432,9 0-1297,-5-33-752,11-6-512,4-14-1666,4 1-239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55.55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9476,'0'0'3938,"0"26"224,0 10-2869,2 124 3182,2-118-3193,2 0 0,1 0 0,22 66 0,-28-105-1275,0 0-1,0 0 1,0 0 0,1 0 0,-1 0 0,1 0 0,-1 0 0,1-1-1,0 1 1,0-1 0,0 1 0,5 3 0,-6-6-40,0 1 0,1-1-1,-1 1 1,0-1 0,1 0 0,-1 1 0,0-1 0,1 0-1,-1 0 1,1 0 0,-1 0 0,0 0 0,1-1 0,-1 1-1,0 0 1,1-1 0,-1 1 0,0-1 0,1 1-1,-1-1 1,0 1 0,0-1 0,0 0 0,1 0 0,-1 0-1,0 0 1,0 0 0,0 0 0,0 0 0,1-2 0,55-52-442,-53 52 459,0 0 1,0 0-1,0 1 1,0-1-1,0 1 1,1 0-1,-1 0 1,0 1-1,1-1 1,0 1-1,-1 0 1,1 1-1,0-1 1,0 1-1,-1 0 1,1 0-1,5 0 1,-4 1 52,0-1 1,-1 1-1,1 0 1,0 0-1,-1 1 1,1 0-1,-1 0 0,0 0 1,1 0-1,-1 1 1,0 0-1,9 7 1,-7-3 142,0 1 1,0 0-1,0 1 1,-1-1-1,0 1 0,-1 0 1,0 0-1,0 1 1,-1 0-1,5 13 1,-9-22-179,0-1 0,0 0 0,0 1 0,0-1 1,0 1-1,0-1 0,0 0 0,0 1 0,1-1 0,-1 0 1,0 0-1,0 1 0,0-1 0,1 0 0,-1 1 0,0-1 1,0 0-1,1 0 0,-1 1 0,0-1 0,1 0 0,-1 0 0,0 0 1,1 0-1,-1 1 0,0-1 0,1 0 0,-1 0 0,0 0 1,1 0-1,-1 0 0,0 0 0,1 0 0,-1 0 0,0 0 1,1 0-1,0 0-98,5-11-259,71-176 745,-48 120-527,-16 39 20,-12 26 1712,-3 2-1563,0 1 0,0-1-1,0 1 1,0 0 0,0-1-1,0 1 1,0 0 0,0 0-1,0 1 1,0-1 0,0 0-1,0 0 1,1 1 0,-1-1-1,1 1 1,-1 0 0,1-1-1,0 1 1,-1 0 0,0 2-1,-23 46-61,20-40 84,-1 9-23,0-1 0,1 1 1,1 0-1,1 0 0,0 0 1,2 1-1,0 28 0,1-46-30,0 1-1,1-1 0,-1 0 0,0 1 0,1-1 0,-1 0 0,1 1 1,0-1-1,0 0 0,0 0 0,0 1 0,0-1 0,1 0 1,-1 0-1,1 0 0,-1-1 0,1 1 0,2 2 0,0-1 1,-1 0-1,1-1 0,0 0 1,0 0-1,0 0 1,1 0-1,-1-1 0,0 1 1,8 1-1,-5-2-1,1 0 0,-1-1-1,0 1 1,1-1 0,-1-1 0,0 1-1,0-1 1,1 0 0,-1-1 0,0 0-1,0 0 1,0 0 0,8-5 0,9-10-205,0-1 1,-1-1-1,33-34 0,-1-1-919,-40 41 623,54-51-3572,-34 19-4388,-28 31 1635,-6 6-2596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4:56.05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5811,'0'0'17907,"7"25"-15424,41 178 785,-35-171-2729,-12-30-461,2-2-70,-1-1-19,-1 0 1,1-1 0,-1 1-1,1-1 1,-1 1 0,0-1-1,0 0 1,0 1-1,0-1 1,1-3 0,-1 4 4,8-18 1,3-6-36,0 1 0,2 0 0,27-35 1,-29 44 12,25-27-52,-35 40 67,1 0 0,0 0 0,0 0 1,0 0-1,0 1 0,0-1 1,0 1-1,0 0 0,1 0 0,-1 0 1,0 0-1,1 0 0,-1 1 1,5-1-1,-4 1 17,-1 0 0,0 0-1,0 0 1,0 1 0,0-1 0,1 1 0,-1 0 0,0 0 0,0 0 0,0 0-1,0 0 1,4 3 0,-4-1 83,1 0 0,-1 1-1,0-1 1,0 1 0,0-1 0,-1 1-1,5 8 1,7 15 228,-1-1-1,-2 2 1,0-1-1,-2 2 1,-1-1-1,-2 1 1,6 55-1,-10-77-434,-2-8-242,1-22-1116,-7-37-4648,-11 16-4132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5:57.1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 0 6275,'0'0'10210,"0"20"-8207,0 270 4592,-14 165-2182,23-598-8155,1 0 545,-9-115-4297,-1 247 7285,1 0 0,1 0 0,0 0 0,0 0 0,4-10 0,-5 19 262,-1 0 0,1 0 0,0 1 0,0-1 0,0 0 0,0 1 0,0-1 1,0 1-1,0-1 0,1 1 0,-1 0 0,0-1 0,1 1 0,-1 0 0,4-2 0,-4 3 104,1 0 0,-1-1 0,1 1-1,-1 0 1,1 0 0,-1 0-1,1 0 1,-1 0 0,1 0-1,-1 1 1,1-1 0,-1 0-1,0 1 1,1-1 0,-1 1 0,1 0-1,-1-1 1,0 1 0,0 0-1,1 0 1,-1 0 0,0 0-1,2 1 1,11 13 1064,1-1-1,-2 2 1,0 0-1,19 30 1,-9-12 53,53 83 1808,-39-56-2221,57 67 1,-74-96-1017,-19-30-613,-7-2-4876,-6 0 2177,-19 0-4390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5:57.2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0 164 7732,'0'0'16583,"151"-26"-14822,-103 6-1009,-4-6-608,0 6-144,4-6-1168,6 0-2674,-6 6-4770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5:57.5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79 2849,'0'0'14690,"1"21"-11334,-1-20-3334,2 19 466,0 0-1,1-1 1,1 1 0,0 0 0,2-1 0,0 0 0,10 19-1,-14-34-433,20 32 199,-21-35-272,0 1 0,0-1 0,0 1 0,1-1 0,-1 0 0,0 0-1,1 1 1,-1-1 0,1 0 0,0 0 0,-1 0 0,1-1 0,0 1 0,0 0 0,-1-1 0,1 1 0,0-1-1,3 1 1,-3-10-146,11-78 855,-7 41-1150,14-52 0,-4 51-4490,-3 20-1812,1 7-3349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5:57.8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6 11253,'0'0'11739,"4"20"-9682,14 62-699,-17-78-1285,0 1 1,1-1 0,-1 0-1,1 0 1,0 1-1,0-1 1,0-1-1,1 1 1,-1 0 0,1 0-1,0-1 1,0 0-1,5 5 1,-6-7-71,0 0 0,0 1 0,0-1 1,1 0-1,-1-1 0,0 1 0,0 0 0,1-1 0,-1 1 0,0-1 1,0 0-1,1 0 0,-1 0 0,0 0 0,1 0 0,-1 0 0,0 0 1,4-2-1,1 0-16,-1-1 0,0 0 0,0 0 0,0-1 0,0 1 0,0-1 1,-1-1-1,0 1 0,0-1 0,0 0 0,0 0 0,-1 0 0,4-7 0,5-6-510,-5 7 741,-1 0-1,11-20 1,-17 27-1146,1 0-1,-1 0 0,0 0 1,0-1-1,0 1 0,0 0 1,0-6-1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22.88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49 0 5346,'0'0'9816,"-6"23"-7578,-3 8-1503,2-7-131,1 1-1,1-1 0,-3 38 0,8-59-518,-4 29 633,2-1 1,1 0-1,5 49 1,-4-76-712,1 0 1,0 0 0,1-1 0,-1 1-1,0-1 1,1 1 0,0-1 0,0 1-1,0-1 1,0 0 0,1 0 0,-1 0-1,1 0 1,0-1 0,0 1 0,0-1-1,0 1 1,0-1 0,0 0-1,1 0 1,6 2 0,-1 0-254,1-1-1,-1-1 1,1 1-1,0-1 1,0-1 0,0 0-1,13 0 1,-22-2-35,0 1-1,1-1 1,-1 1-1,1-1 1,-1 0 0,0 0-1,0 1 1,0-1 0,1 0-1,-1 0 1,0 0 0,0 0-1,0 0 1,0-1 0,0 1-1,-1 0 1,1 0-1,0-1 1,0 1 0,-1 0-1,1-1 1,-1 1 0,1-1-1,-1 1 1,0-2 0,6-24-4810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5:58.7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92 1 880,'0'0'18940,"-9"1"-16606,4 0-1980,2-1-238,1 0 0,0 0 0,-1 0 0,1 0 0,-1 1 0,1-1 0,0 1 0,0 0 0,-1 0 0,1 0-1,0 0 1,0 0 0,0 0 0,0 0 0,0 1 0,0-1 0,0 1 0,0-1 0,1 1 0,-1 0 0,1 0 0,-1 0 0,1 0 0,0 0 0,0 0-1,-2 3 1,-2 10 245,0 1 0,1-1 0,1 1 0,0 0 0,0 19 0,3 84 768,0-111-1071,0 0 1,1 0-1,1-1 0,-1 1 0,1 0 0,0 0 0,4 7 0,-4-12-54,-1 1-1,1-1 0,0-1 1,0 1-1,0 0 0,0 0 0,1-1 1,-1 1-1,1-1 0,-1 0 1,1 0-1,0 0 0,0 0 0,0 0 1,0-1-1,0 1 0,0-1 1,0 0-1,4 1 0,-2 0-9,0-1 0,0 0-1,0-1 1,0 1 0,0-1-1,0 0 1,0 0 0,0-1-1,0 0 1,0 1 0,0-2-1,0 1 1,0 0 0,-1-1-1,6-2 1,-4 0 1,0 0 0,0 0 1,0 0-1,-1-1 0,0 0 0,1 0 1,-2-1-1,1 1 0,5-9 0,4-11-120,-1 0 0,-1-1 1,-1 0-1,9-35 0,-16 50 23,7-39-410,-4 25 1139,-5 59 232,-2-30-897,3 31 835,-3-34-826,0 0 0,0 0-1,1 0 1,-1 0 0,0 0-1,1 0 1,-1 0 0,1 0-1,-1 0 1,1-1 0,-1 1-1,1 0 1,0 0 0,-1-1 0,1 1-1,0 0 1,-1-1 0,1 1-1,0-1 1,0 1 0,0-1-1,0 1 1,0-1 0,-1 1-1,1-1 1,0 0 0,0 0-1,0 1 1,0-1 0,2 0-1,126 0-17586,-84 0 6123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5:59.3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0 334 14455,'0'0'8732,"22"9"-8076,72 24-267,-91-32-374,0-1-1,1 1 0,-1-1 1,1 1-1,-1-1 0,0 0 1,1 0-1,-1-1 0,1 1 1,-1-1-1,0 1 0,1-1 1,-1 0-1,0 0 0,0-1 1,0 1-1,0-1 0,0 1 1,0-1-1,0 0 0,0 0 1,-1 0-1,1-1 0,-1 1 0,1 0 1,1-4-1,3-1 10,5-5-169,0 0 0,-1-1 0,-1 0 0,0-1-1,-1 0 1,0-1 0,-1 0 0,-1 0 0,-1 0 0,0-1-1,0 0 1,-2 0 0,0-1 0,-1 1 0,-1-1 0,1-27-1,-3-6-375,-1 41 5407,-9 44-2976,5-22-1553,1 1 1,-3 22 0,4 2-123,2 0 0,1-1 1,2 1-1,2 0 0,12 54 1,62 178 1430,-49-182-1500,12 28-166,10 33 0,-44-124 0,-1-1 0,-2 1 0,-1 0 0,1 31 0,-3-43 0,-1 23 0,0-36 0,0 1 0,0 0 0,0 0 0,0-1 0,0 1 0,0 0 0,0 0 0,-1-1 0,1 1 0,0 0 0,0-1 0,-1 1 0,1 0 0,0-1 0,-1 1 0,1 0 0,0-1 0,-1 1 0,1-1 0,-1 1 0,1-1 0,-1 1 0,1-1 0,-1 1 0,0-1 0,1 1 0,-1-1 0,0 0 0,1 1 0,-1-1 0,0 0 0,0 1 0,-9-2 0,0 1 0,0-2 0,1 1 0,-1-1 0,0 0 0,1-1 0,0 0 0,-1-1 0,1 0 0,1 0 0,-1-1 0,1 0 0,-1-1 0,2 0 0,-1 0 0,-10-11 0,12 11 0,1-1 0,-1 1 0,2-1 0,-1-1 0,1 1 0,0 0 0,0-1 0,1 0 0,0 0 0,1 0 0,0 0 0,0 0 0,0 0 0,1-1 0,0 1 0,1-1 0,0 1 0,0 0 0,1-1 0,2-9 0,-1 9 0,1 0 0,0 0 0,0 1 0,1-1 0,0 1 0,0 0 0,8-11 0,45-50 0,-20 27 0,-1-3-24,5-4-489,-2-2 0,49-84 0,-67 84-3302,-14 9-5726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5:52.60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370 141 1761,'0'0'14761,"-4"-20"-12248,-11-61-26,15 79-2323,-1 0 0,1 0 1,-1 0-1,0 0 0,1 0 1,-1 0-1,0 0 0,0 0 0,-1 0 1,1 0-1,0 0 0,-1 1 0,1-1 1,-3-2-1,2 3-10,1 1-1,-1-1 1,1 0 0,-1 1-1,1-1 1,-1 1-1,1 0 1,-1 0 0,0-1-1,1 1 1,-3 0 0,-3 0 420,-6-2-198,0 1 0,0 1 1,0 0-1,1 1 0,-1 0 0,0 1 0,0 0 0,1 1 1,-1 0-1,1 1 0,-21 10 0,-54 44 239,43-27-88,43-30-508,9 1-449,48 22 131,-23-12 262,-1 2 1,0 1-1,-1 2 1,33 23 0,-57-34 47,1 0 1,-1 0 0,0 1 0,-1 0-1,0 1 1,0-1 0,0 1-1,6 13 1,-10-15-5,1 0-1,-1 1 1,0 0-1,0-1 1,0 1-1,-1 0 1,0 0 0,-1 0-1,0 0 1,0 0-1,0 0 1,-3 13-1,2-16 10,0 0-1,-1 0 0,1 0 0,-1 0 0,0 0 1,0-1-1,0 1 0,-1-1 0,1 0 0,-1 0 0,0 0 1,0 0-1,0 0 0,0 0 0,0-1 0,-1 1 1,1-1-1,-8 3 0,4-1-171,-1-1 1,0 0-1,0 0 0,0-1 1,0 0-1,0 0 0,0-1 1,-14 1-1,21-2-6,-1 0 1,1 0 0,-1 0-1,1-1 1,-1 1-1,1 0 1,0 0-1,-1-1 1,1 1-1,0-1 1,-1 1 0,1-1-1,0 0 1,0 1-1,-1-1 1,1 0-1,0 0 1,0 0-1,0 0 1,0 0 0,0 0-1,0 0 1,0 0-1,1-1 1,-1 1-1,0 0 1,1 0-1,-1-1 1,0-1 0,-1-3-1200,1-1 1,0 1 0,0-1 0,1 0 0,0-8 0,0 14 1184,0-38-10615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5:52.8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84 206 6643,'0'0'15116,"23"-3"-13619,6-1-849,37-11 1,-63 14-563,1-1 1,-1 1 0,1-1-1,-1 0 1,1 0-1,-1 0 1,0-1 0,0 1-1,0-1 1,0 0 0,-1 0-1,1 0 1,-1 0 0,1 0-1,-1 0 1,0-1 0,-1 1-1,1-1 1,0 1 0,-1-1-1,1-4 1,1-4 164,-1 0 1,0 0-1,-1 0 1,0-19-1,-1 28-194,0 1 10,0 1-1,0 0 1,-1-1 0,1 1 0,0-1 0,0 1-1,-1 0 1,1-1 0,-1 1 0,1 0 0,-1-1-1,0 1 1,1 0 0,-1 0 0,0-1 0,0 1-1,0 0 1,0 0 0,0 0 0,0 0 0,0 0-1,0 0 1,0 1 0,-1-1 0,1 0 0,0 1-1,0-1 1,-1 0 0,1 1 0,0 0 0,-1-1 0,-1 1-1,-5-2 143,-1 2 0,1-1 0,0 1 0,-14 1-1,3 0 92,12 0-272,0 0-1,0 0 1,0 1-1,0 0 1,0 1-1,1-1 1,-1 1-1,1 0 1,0 1-1,0 0 1,-10 8 0,6-5-254,1 1 0,0 0 0,1 0 0,0 1 0,0 0 0,-9 14 0,16-20-219,-1 0 1,1 0 0,0 0-1,0 0 1,1 0 0,-1 0-1,1 0 1,-1 4 0,4 2-6005,5-8-1440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5:53.1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33 9748,'0'0'5680,"14"19"-688,85 118 1907,-52-78-4799,-42-53-1960,1 0 0,0 0-1,0-1 1,1 1 0,0-2 0,14 9 0,-21-13-142,1 0 0,-1 1 0,1-1 1,-1 0-1,0 0 0,1 0 0,-1 0 0,1 0 1,-1 0-1,1 0 0,-1 0 0,1 0 0,-1 0 1,0 0-1,1-1 0,-1 1 0,1 0 0,-1 0 1,1 0-1,-1 0 0,0-1 0,1 1 0,-1 0 0,0 0 1,1-1-1,-1 1 0,0 0 0,1-1 0,-1 1 1,0 0-1,0-1 0,1 1 0,-1-1 0,0 1 1,0 0-1,0-1 0,1 0 0,5-19-118,-4 13 87,5-17-141,1-1-314,0-1 0,-2 0 0,-1 0 0,3-50 0,-8 71-1072,0 0 0,1 0 0,-1 1 1,1-1-1,2-8 0,6-7-7039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5:53.63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1 144 6995,'0'0'14252,"13"0"-12502,9 0-909,1-1 0,-1-1 0,42-10 0,94-37 1951,70-17-1358,-215 64-1516,1 0-1,-1 0 0,16 1 1,-26 1-754,-24-1-10870,-7-5 2875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5:53.9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6755,'0'0'9618,"2"25"-5902,11 83-829,-9-90-2249,0 0 1,1 0-1,1 0 0,1-1 1,1 0-1,0 0 0,15 22 1,3 5-200,8 9-1244,-34-52-329,5-21-22296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5:54.83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1 768,'0'0'24972,"19"0"-23724,5 0-319,5 0-721,5 0-208,0 0-48,0 0-2001,-4 0-2385,-6 0-3010,-15 13-4257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5:55.4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1 145 8452,'0'0'12355,"4"19"-10589,14 63-792,-17-78-979,0-1 1,0 1-1,1-1 1,-1 1-1,1-1 1,-1 0-1,1 0 0,0 0 1,0 0-1,0 0 1,1 0-1,-1 0 1,1-1-1,0 1 1,-1-1-1,1 0 1,0 0-1,0 0 1,1 0-1,5 2 0,5 4-355,2 2-1176,1-1 0,31 12 0,-42-19 736,1 1 0,0-1 1,0-1-1,0 1 0,0-1 0,1 0 0,-1-1 0,0 0 0,0 0 0,11-2 0,-14 1 566,0-1 0,0 0 0,0 0 0,0 0 0,-1-1 0,1 1 0,-1-1 0,0 0 0,0 0 0,0 0-1,0 0 1,0 0 0,0-1 0,-1 1 0,0-1 0,0 0 0,3-6 0,5-11-780,12-44 0,-17 49 482,1-1 468,-1 1 1,3-24 0,-7 24 5034,0 0 5118,-2 25-8724,0-1-1,0 1 1,-6 16-1,5-15-925,-1-1 1,1 1-1,1-1 0,-1 12 1,2-16-431,0 0 1,0 0 0,0 0 0,1 0-1,-1-1 1,1 1 0,1 0 0,-1 0-1,0-1 1,1 1 0,0-1 0,0 1-1,1-1 1,-1 0 0,1 0 0,0 0-1,0 0 1,0-1 0,0 1 0,1-1-1,-1 1 1,1-1 0,0 0 0,0-1-1,5 3 1,-5-2-46,1-1 0,-1 0 0,1 0 0,-1-1 1,1 1-1,0-1 0,0 0 0,-1 0 0,1-1 0,0 1 0,0-1 0,0 0 0,0 0 0,0-1 1,0 0-1,-1 0 0,1 0 0,0 0 0,-1-1 0,1 1 0,0-1 0,-1 0 0,0-1 0,0 1 1,0-1-1,0 0 0,0 0 0,0 0 0,0 0 0,-1-1 0,0 1 0,0-1 0,0 0 0,3-5 1,12-23-660,19-45 1,-11 20-484,-26 56 1198,0 1 0,0-1-1,0 1 1,0-1 0,1 1 0,-1-1 0,0 1-1,0-1 1,1 1 0,-1-1 0,0 1-1,1-1 1,-1 1 0,1-1 0,-1 1 0,0 0-1,1-1 1,-1 1 0,1 0 0,-1-1 0,1 1-1,-1 0 1,1-1 0,-1 1 0,1 0 0,0 0-1,-1 0 1,1 0 0,0 0 0,9 10 1300,-6-5-1382,4 6 512,10 15 426,1-1 1,1-1-1,1 0 0,44 36 0,-57-55-878,0-1 1,0 0-1,0 0 0,1-1 1,0 0-1,-1 0 0,1-1 0,0 0 1,0 0-1,12 0 0,-20-3-1,0 1 0,0 0 0,1 0 0,-1 0 0,0-1-1,0 1 1,0-1 0,0 1 0,0-1 0,0 1 0,0-1-1,0 1 1,0-1 0,0 0 0,0 0 0,-1 1-1,1-1 1,0 0 0,0 0 0,-1 0 0,1 0 0,-1 0-1,1 0 1,0 0 0,-1 0 0,1-2 0,7-33 18,-7 30-11,3-31-204,-2-71 1,-2 67-1211,0 36 894,-1 1 1,1-1-1,-1 1 1,0 0-1,0 0 1,-2-7-1,-4-13-6952,6 11 646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5:55.6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1 151 6531,'0'0'18617,"140"-13"-17881,-67-6-272,0-1-464,0-6 0,-10 6-1441,-10 0-1312,-19 1-1761,-24 6-3602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23.16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8420,'0'0'8436,"0"118"-6611,0-49-97,0 7-575,0-6-81,0-1-623,0-14-385,0-13-64,0-8 0,11-6-881,-6-21-816,15-7-1568,-4 0-1505,9-35-2626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5:56.0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93 11029,'0'0'4586,"0"18"43,0-2-3712,-1-6-506,1 0 0,0 1 1,0-1-1,1 0 1,1 0-1,0 0 1,0 0-1,1 0 1,0 0-1,5 11 0,-4-14-186,0 1 0,0-1-1,1 0 1,0-1 0,0 1-1,0-1 1,1 0 0,0 0-1,0-1 1,10 7 0,-10-8-202,1-1 1,-1 0 0,0-1 0,1 1-1,-1-1 1,1-1 0,0 1 0,0-1-1,-1 0 1,1-1 0,0 0 0,13-1-1,-12 0-26,-1-1 0,0 0 0,0 0 0,-1-1 0,1 1-1,-1-2 1,1 1 0,-1-1 0,0 0 0,0 0 0,0-1-1,-1 1 1,0-1 0,0 0 0,0-1 0,0 0 0,4-7-1,7-10-245,-1-1-1,-1-1 0,11-29 0,-20 44 51,-1-1 0,0 0 1,-1 0-1,0 0 0,-1-1 0,0 1 1,0-22-1,-1 32 222,-1-1 1,0 1-1,0-1 0,-1 1 1,1 0-1,0-1 0,0 1 1,-1 0-1,1-1 0,-1 1 1,1 0-1,-1-1 0,0 1 1,1 0-1,-1 0 0,0 0 1,0-1-1,0 1 0,0 0 1,0 0-1,0 0 0,0 1 1,0-1-1,0 0 0,0 0 1,0 1-1,-1-1 0,1 0 1,0 1-1,-1-1 0,1 1 1,0 0-1,-1-1 0,1 1 1,-2 0-1,0 0 27,1 0 0,0 0 0,-1 0 0,1 0-1,0 1 1,-1-1 0,1 1 0,0 0 0,0 0 0,0-1-1,0 1 1,0 1 0,0-1 0,0 0 0,0 0 0,0 1 0,0-1-1,1 1 1,-1 0 0,0-1 0,-1 4 0,-2 4 107,0-1 0,1 1 0,0 0 0,0 1 0,1-1 0,0 1 0,-2 18-1,1 0 700,2 44-1,2-69-834,0 0 1,0 1-1,0-1 0,1 0 0,-1 0 0,1 0 0,0 0 0,0 0 0,0-1 0,0 1 0,1 0 0,-1 0 0,1-1 0,-1 1 0,1-1 1,0 1-1,0-1 0,0 0 0,5 4 0,-3-3-127,1 0 0,-1-1 1,1 1-1,0-1 0,0 0 0,0 0 1,0-1-1,0 0 0,0 0 1,10 1-1,-3-1-636,0-1 1,1 0-1,-1-1 1,15-3-1,-16 1-1061,0 1 0,0-1 0,19-9 0,32-24-7543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5:56.33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102 1 13638,'0'0'15682,"-7"19"-15463,-2 5-194,-8 35 1,16-56-27,1-1 1,0 1 0,0-1 0,0 1 0,0-1 0,0 0 0,0 1 0,1-1 0,-1 1 0,1-1 0,0 0 0,-1 0 0,1 1 0,0-1 0,1 0 0,-1 0 0,0 0-1,0 0 1,1 0 0,-1 0 0,1 0 0,0 0 0,0-1 0,-1 1 0,1-1 0,4 3 0,5 5-4,46 46 10,30 32 36,-86-86-30,0 0 0,0 1 0,0-1 0,0 0 0,0 0 0,0 1 0,-1-1 1,1 1-1,0-1 0,-1 0 0,1 1 0,-1-1 0,1 1 0,-1-1 0,0 1 0,0-1 0,0 1 0,0 0 0,0-1 0,0 1 0,0-1 0,0 1 0,-1-1 0,1 1 0,0-1 0,-1 1 0,1-1 0,-1 1 0,0-1 0,0 0 0,1 1 0,-1-1 0,0 0 0,0 0 0,0 1 0,0-1 1,0 0-1,-3 1 0,-4 5 62,0-1 0,-1 0 0,0 0 0,-16 7 0,11-6-105,-2 1-199,-1 0 1,1-1-1,-28 7 1,11-8-2832,0-3-3661,18-3-2357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16.5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4 106 8980,'0'0'17443,"0"-1"-17429,-1 1 0,1 0 0,0 0 0,0 0 0,-1 0 0,1-1 0,0 1 0,0 0 0,0 0 0,-1 0 0,1-1 0,0 1 0,0 0 0,0 0 0,0-1 0,0 1 0,-1 0 0,1-1 0,0 1 1,0 0-1,0 0 0,0-1 0,0 1 0,0 0 0,0-1 0,0 1 0,0 0 0,0-1 0,0 1 0,0 0 0,0 0 0,0-1 0,0 1 0,1 0 0,-1-1 0,0 1 0,0 0 0,0 0 0,0-1 0,1 1 0,-1 0 0,0 0 0,0-1 0,0 1 1,1 0-1,-1 0 0,0 0 0,0 0 0,1-1 0,-1 1 0,0 0 0,0 0 0,1 0 0,-1 0 0,0 0 0,1 0 0,-1 0 0,0 0 0,0 0 0,1 0 0,6-4 69,0 2 0,0-1 0,0 1 1,1 0-1,-1 1 0,8-1 0,17-4 152,73-24 236,45-9-700,-117 37-4131,-22 3-5980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16.8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 1 7603,'0'0'9327,"-1"19"-6360,-2 213 3182,-2 57-2541,5-210-3523,0-78-91,0-1 0,0 1 0,0 0 0,0-1 0,0 1 0,0 0 0,1-1-1,-1 1 1,0 0 0,0-1 0,1 1 0,-1-1 0,0 1 0,1-1 0,-1 1 0,1 0 0,-1-1 0,1 0 0,-1 1 0,1-1 0,-1 1 0,1-1 0,-1 0 0,1 1-1,0-1 1,-1 0 0,1 1 0,0-1 0,26 3-235,27-12-41,-41 4 191,0 0-1,0-1 1,-1-1 0,19-11-1,8-6-1142,-33 20 418,0 0 0,0 0 1,-1 0-1,0-1 1,0 0-1,0 0 1,0-1-1,-1 0 0,7-10 1,4-10-5620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17.0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1 157 1377,'0'0'22602,"63"-32"-21770,-15 12-672,6 7-160,-1-13-992,-4-1-2033,-5 8-3714,-20-1-7476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17.2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99 10405,'0'0'11525,"150"-46"-11269,-96 26-256,-6 7-320,-4 0-1729,-10 7-1457,-15 6-1024,-9 0-1568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17.4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1 1793,'0'0'18376,"-5"111"-16263,5-65-592,0-13-1201,0-7-320,0-13-1104,10-6-1618,-5-7-2208,4 0-1393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17.7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9332,'0'0'8164,"3"19"-5067,2 14-2100,24 123 3582,-29-156-4598,0 1-1,0 0 0,0-1 1,0 1-1,0 0 0,0-1 1,0 1-1,0 0 0,1-1 1,-1 1-1,0-1 0,0 1 0,1 0 1,-1-1-1,0 1 0,1-1 1,-1 1-1,0-1 0,1 1 1,-1-1-1,1 1 0,-1-1 1,1 1-1,-1-1 0,1 0 1,-1 1-1,1-1 0,0 0 1,-1 1-1,1-1 0,-1 0 1,1 0-1,0 0 0,-1 1 1,1-1-1,0 0 0,-1 0 1,1 0-1,0 0 0,-1 0 0,1 0 1,0 0-1,-1-1 0,1 1 1,0 0-1,-1 0 0,1 0 1,-1-1-1,1 1 0,0 0 1,-1-1-1,1 1 0,-1 0 1,1-1-1,-1 1 0,1-1 1,-1 1-1,1-1 0,-1 1 1,1-2-1,29-36-1453,-28 35 1598,11-19-343,-9 15 170,-1 0 0,1 1 0,1-1 0,-1 1 0,1 0 0,0 0 0,0 0 0,1 1 0,-1 0 0,13-8-1,-18 13 48,0 0 12,1-1-1,-1 1 1,0 0 0,1 0 0,-1 0-1,0 0 1,1 0 0,-1 0 0,0-1 0,1 1-1,-1 0 1,0 0 0,1 0 0,-1 0 0,0 0-1,1 0 1,-1 0 0,0 1 0,1-1-1,-1 0 1,0 0 0,1 0 0,-1 0 0,0 0-1,1 0 1,-1 1 0,0-1 0,0 0-1,1 0 1,-1 0 0,0 1 0,0-1 0,1 0-1,-1 0 1,0 1 0,0-1 0,0 0 0,1 1-1,19 29 1002,-12-17-254,0-1 1,1 0 0,0 0-1,17 15 1,-9-19-1240,-16-8 151,0 1-1,0-1 0,-1 0 0,1 0 0,0 0 0,0 0 0,0 0 0,-1 0 0,1 0 0,0 0 0,0 0 0,0-1 1,-1 1-1,1 0 0,0 0 0,0-1 0,-1 1 0,1-1 0,0 1 0,-1 0 0,2-2 0,8-14-7504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18.0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52 0 4898,'0'0'15357,"-6"29"-13356,-1-1-1534,-4 15 526,2 1 0,-5 70 0,10 6 468,14 174 0,-2-225-1292,2-1 1,4 0-1,42 126 0,-44-159-167,16 34-324,-28-69 267,0 1 0,0-1 0,0 1 0,0-1 0,0 1 0,1-1-1,-1 1 1,0-1 0,0 1 0,1-1 0,-1 1 0,0-1 0,1 0 0,-1 1-1,0-1 1,1 1 0,-1-1 0,0 0 0,1 1 0,-1-1 0,1 0 0,-1 0-1,1 1 1,-1-1 0,1 0 0,-1 0 0,1 0 0,-1 1 0,1-1 0,-1 0-1,1 0 1,3-18-3362,-6-26-881,-10-18-2894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1:36:18.1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0 158 11509,'0'0'12374,"175"-52"-11254,-121 25-1120,4-5-160,-5 5-3265,-9 8-4467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682B-6344-2C0C-1CFB-10C2A5E6C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00E70-A301-F79E-5D36-889CB0082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77410-4CB1-EB2E-3E89-097A87A20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2CE18-051E-480A-A557-A70732E373D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57B02-85FB-1FD4-0323-DAE71557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022EC-A23C-9360-2320-11B52CEF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E5B4-725A-437C-B8BF-488DD954EC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3156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2057F-2500-2FFA-1BAC-5D871CEF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D5915-42E4-9022-5BB9-0AF03111B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3C076-9F82-0289-295F-B81890F4D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2CE18-051E-480A-A557-A70732E373D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4406F-B298-F98A-01AE-E7DAE77BA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C23D3-3648-A00C-7383-82C9CA9E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E5B4-725A-437C-B8BF-488DD954EC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945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97ACCD-3696-65EB-E0CA-19B64684F5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13443C-0D2C-F247-EBC6-3AB3453E5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B3734-0357-066D-23D3-76E26B363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2CE18-051E-480A-A557-A70732E373D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15087-2B8F-98B0-12CD-5F112B292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9753D-A877-B67E-B845-D3935FCBA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E5B4-725A-437C-B8BF-488DD954EC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877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42B3-351E-6236-601A-F946329EA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46AA0-B8F4-D9B7-D409-DB879C5AB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FF913-B8F0-5B7B-5920-0C4F2227D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2CE18-051E-480A-A557-A70732E373D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A713C-E166-CCCF-5681-835D3B217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668CC-3297-A4D1-B956-C0BAA6EF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E5B4-725A-437C-B8BF-488DD954EC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765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2114-8340-DE97-20EC-CB070FC35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41973-85EA-F93F-6F3E-FA7F4D66E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B2374-264D-8462-5A6F-20D52FA6E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2CE18-051E-480A-A557-A70732E373D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F61F8-5FED-0729-FF33-1ECA46F48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B1D06-4440-5461-31C4-AFD86E00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E5B4-725A-437C-B8BF-488DD954EC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156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C5693-DE35-F968-37B9-41BD31BA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89A36-ABAC-4481-5DE6-00E292C9F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0421E-3933-5844-3754-B1C5DEB31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26433-0698-42D5-611C-2C00741BD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2CE18-051E-480A-A557-A70732E373D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0BD91-F731-9367-1145-08AB27E86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A0B7E-25E9-0BC8-A606-9843E37C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E5B4-725A-437C-B8BF-488DD954EC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441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C1E87-9224-5C7E-EFE3-056EFD7C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1D918-E64D-2340-6EC4-201386EFB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16284-BACB-E847-859C-EF3A4AB06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0A92BF-6436-355D-2724-EC996931D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47B41-2E49-98B9-C5A8-F9160DCA63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33A703-7AD1-8E9E-0715-D2A7E3A9C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2CE18-051E-480A-A557-A70732E373D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055D80-D0D6-D46C-8A0C-CE84E3E0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8C8A90-5CF2-4000-C436-5854088D9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E5B4-725A-437C-B8BF-488DD954EC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1530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3B95-4234-7DC0-D5D8-178D7E8AD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59E296-4EFC-D385-4498-AB2E3C578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2CE18-051E-480A-A557-A70732E373D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681E9-B5F6-0D16-A94A-D9EEB2AE8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96B50-4696-B667-472F-84B9F8FA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E5B4-725A-437C-B8BF-488DD954EC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48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3872CF-8F1C-4AF0-8ABD-A4BA1C72A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2CE18-051E-480A-A557-A70732E373D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F4015A-4E87-4991-E10B-95ACD7566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F869B-D119-A6D6-1C1A-2B6F61756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E5B4-725A-437C-B8BF-488DD954EC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05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69826-1661-CA43-17EC-55280D78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657E-DCC8-9558-1FB8-86A6935AC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ADC4E-5D66-C960-FB3A-BCF243FB0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E7E41-CF6A-81A1-1B65-CD19A42FC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2CE18-051E-480A-A557-A70732E373D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3D1DD0-04C3-EA50-9D6C-AB0EFE23E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5E22D-1ADA-1169-D50F-4F0839121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E5B4-725A-437C-B8BF-488DD954EC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3744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31EA4-997D-04B4-06EC-80092FF6B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D46B30-8773-CC4B-628F-653EEAC912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565026-EC63-5365-FF0B-B12A2FD09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67C0C2-F31D-C406-977E-08A11822F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2CE18-051E-480A-A557-A70732E373D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5E825-5923-AB59-B5DB-EE5C70BC4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F3F0A-BDA6-7CB9-A045-E4E1551A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E5B4-725A-437C-B8BF-488DD954EC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650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BA08A2-E7A1-B754-2254-3BF526CE6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C517C-7E0D-04D2-D058-BF33B3FCC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EE4D5-197B-DFB1-CC72-A3B57C0EC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E2CE18-051E-480A-A557-A70732E373D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01AD7-C987-18AB-028A-C06CC5645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916C9-FFE1-8B70-EACE-995B12BF1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BAE5B4-725A-437C-B8BF-488DD954EC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8910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41.png"/><Relationship Id="rId299" Type="http://schemas.openxmlformats.org/officeDocument/2006/relationships/image" Target="../media/image1931.png"/><Relationship Id="rId21" Type="http://schemas.openxmlformats.org/officeDocument/2006/relationships/image" Target="../media/image1793.png"/><Relationship Id="rId63" Type="http://schemas.openxmlformats.org/officeDocument/2006/relationships/image" Target="../media/image1814.png"/><Relationship Id="rId159" Type="http://schemas.openxmlformats.org/officeDocument/2006/relationships/image" Target="../media/image1861.png"/><Relationship Id="rId170" Type="http://schemas.openxmlformats.org/officeDocument/2006/relationships/customXml" Target="../ink/ink1894.xml"/><Relationship Id="rId226" Type="http://schemas.openxmlformats.org/officeDocument/2006/relationships/customXml" Target="../ink/ink1922.xml"/><Relationship Id="rId268" Type="http://schemas.openxmlformats.org/officeDocument/2006/relationships/customXml" Target="../ink/ink1943.xml"/><Relationship Id="rId32" Type="http://schemas.openxmlformats.org/officeDocument/2006/relationships/customXml" Target="../ink/ink1825.xml"/><Relationship Id="rId74" Type="http://schemas.openxmlformats.org/officeDocument/2006/relationships/customXml" Target="../ink/ink1846.xml"/><Relationship Id="rId128" Type="http://schemas.openxmlformats.org/officeDocument/2006/relationships/customXml" Target="../ink/ink1873.xml"/><Relationship Id="rId5" Type="http://schemas.openxmlformats.org/officeDocument/2006/relationships/image" Target="../media/image1785.jpeg"/><Relationship Id="rId181" Type="http://schemas.openxmlformats.org/officeDocument/2006/relationships/image" Target="../media/image1872.png"/><Relationship Id="rId237" Type="http://schemas.openxmlformats.org/officeDocument/2006/relationships/image" Target="../media/image1900.png"/><Relationship Id="rId279" Type="http://schemas.openxmlformats.org/officeDocument/2006/relationships/image" Target="../media/image1921.png"/><Relationship Id="rId43" Type="http://schemas.openxmlformats.org/officeDocument/2006/relationships/image" Target="../media/image1804.png"/><Relationship Id="rId139" Type="http://schemas.openxmlformats.org/officeDocument/2006/relationships/image" Target="../media/image1852.png"/><Relationship Id="rId290" Type="http://schemas.openxmlformats.org/officeDocument/2006/relationships/customXml" Target="../ink/ink1954.xml"/><Relationship Id="rId85" Type="http://schemas.openxmlformats.org/officeDocument/2006/relationships/image" Target="../media/image1825.png"/><Relationship Id="rId150" Type="http://schemas.openxmlformats.org/officeDocument/2006/relationships/customXml" Target="../ink/ink1884.xml"/><Relationship Id="rId192" Type="http://schemas.openxmlformats.org/officeDocument/2006/relationships/customXml" Target="../ink/ink1905.xml"/><Relationship Id="rId206" Type="http://schemas.openxmlformats.org/officeDocument/2006/relationships/customXml" Target="../ink/ink1912.xml"/><Relationship Id="rId248" Type="http://schemas.openxmlformats.org/officeDocument/2006/relationships/customXml" Target="../ink/ink1933.xml"/><Relationship Id="rId12" Type="http://schemas.openxmlformats.org/officeDocument/2006/relationships/customXml" Target="../ink/ink1815.xml"/><Relationship Id="rId108" Type="http://schemas.openxmlformats.org/officeDocument/2006/relationships/customXml" Target="../ink/ink1863.xml"/><Relationship Id="rId54" Type="http://schemas.openxmlformats.org/officeDocument/2006/relationships/customXml" Target="../ink/ink1836.xml"/><Relationship Id="rId75" Type="http://schemas.openxmlformats.org/officeDocument/2006/relationships/image" Target="../media/image1820.png"/><Relationship Id="rId96" Type="http://schemas.openxmlformats.org/officeDocument/2006/relationships/customXml" Target="../ink/ink1857.xml"/><Relationship Id="rId140" Type="http://schemas.openxmlformats.org/officeDocument/2006/relationships/customXml" Target="../ink/ink1879.xml"/><Relationship Id="rId161" Type="http://schemas.openxmlformats.org/officeDocument/2006/relationships/image" Target="../media/image1862.png"/><Relationship Id="rId182" Type="http://schemas.openxmlformats.org/officeDocument/2006/relationships/customXml" Target="../ink/ink1900.xml"/><Relationship Id="rId217" Type="http://schemas.openxmlformats.org/officeDocument/2006/relationships/image" Target="../media/image1890.png"/><Relationship Id="rId6" Type="http://schemas.openxmlformats.org/officeDocument/2006/relationships/customXml" Target="../ink/ink1812.xml"/><Relationship Id="rId238" Type="http://schemas.openxmlformats.org/officeDocument/2006/relationships/customXml" Target="../ink/ink1928.xml"/><Relationship Id="rId259" Type="http://schemas.openxmlformats.org/officeDocument/2006/relationships/image" Target="../media/image1911.png"/><Relationship Id="rId23" Type="http://schemas.openxmlformats.org/officeDocument/2006/relationships/image" Target="../media/image1794.png"/><Relationship Id="rId119" Type="http://schemas.openxmlformats.org/officeDocument/2006/relationships/image" Target="../media/image1842.png"/><Relationship Id="rId270" Type="http://schemas.openxmlformats.org/officeDocument/2006/relationships/customXml" Target="../ink/ink1944.xml"/><Relationship Id="rId291" Type="http://schemas.openxmlformats.org/officeDocument/2006/relationships/image" Target="../media/image1927.png"/><Relationship Id="rId44" Type="http://schemas.openxmlformats.org/officeDocument/2006/relationships/customXml" Target="../ink/ink1831.xml"/><Relationship Id="rId65" Type="http://schemas.openxmlformats.org/officeDocument/2006/relationships/image" Target="../media/image1815.png"/><Relationship Id="rId86" Type="http://schemas.openxmlformats.org/officeDocument/2006/relationships/customXml" Target="../ink/ink1852.xml"/><Relationship Id="rId130" Type="http://schemas.openxmlformats.org/officeDocument/2006/relationships/customXml" Target="../ink/ink1874.xml"/><Relationship Id="rId151" Type="http://schemas.openxmlformats.org/officeDocument/2006/relationships/image" Target="../media/image1857.png"/><Relationship Id="rId172" Type="http://schemas.openxmlformats.org/officeDocument/2006/relationships/customXml" Target="../ink/ink1895.xml"/><Relationship Id="rId193" Type="http://schemas.openxmlformats.org/officeDocument/2006/relationships/image" Target="../media/image1878.png"/><Relationship Id="rId207" Type="http://schemas.openxmlformats.org/officeDocument/2006/relationships/image" Target="../media/image1885.png"/><Relationship Id="rId228" Type="http://schemas.openxmlformats.org/officeDocument/2006/relationships/customXml" Target="../ink/ink1923.xml"/><Relationship Id="rId249" Type="http://schemas.openxmlformats.org/officeDocument/2006/relationships/image" Target="../media/image1906.png"/><Relationship Id="rId13" Type="http://schemas.openxmlformats.org/officeDocument/2006/relationships/image" Target="../media/image1789.png"/><Relationship Id="rId109" Type="http://schemas.openxmlformats.org/officeDocument/2006/relationships/image" Target="../media/image1837.png"/><Relationship Id="rId260" Type="http://schemas.openxmlformats.org/officeDocument/2006/relationships/customXml" Target="../ink/ink1939.xml"/><Relationship Id="rId281" Type="http://schemas.openxmlformats.org/officeDocument/2006/relationships/image" Target="../media/image1922.png"/><Relationship Id="rId34" Type="http://schemas.openxmlformats.org/officeDocument/2006/relationships/customXml" Target="../ink/ink1826.xml"/><Relationship Id="rId55" Type="http://schemas.openxmlformats.org/officeDocument/2006/relationships/image" Target="../media/image1810.png"/><Relationship Id="rId76" Type="http://schemas.openxmlformats.org/officeDocument/2006/relationships/customXml" Target="../ink/ink1847.xml"/><Relationship Id="rId97" Type="http://schemas.openxmlformats.org/officeDocument/2006/relationships/image" Target="../media/image1831.png"/><Relationship Id="rId120" Type="http://schemas.openxmlformats.org/officeDocument/2006/relationships/customXml" Target="../ink/ink1869.xml"/><Relationship Id="rId141" Type="http://schemas.openxmlformats.org/officeDocument/2006/relationships/image" Target="../media/image1853.png"/><Relationship Id="rId7" Type="http://schemas.openxmlformats.org/officeDocument/2006/relationships/image" Target="../media/image1786.png"/><Relationship Id="rId162" Type="http://schemas.openxmlformats.org/officeDocument/2006/relationships/customXml" Target="../ink/ink1890.xml"/><Relationship Id="rId183" Type="http://schemas.openxmlformats.org/officeDocument/2006/relationships/image" Target="../media/image1873.png"/><Relationship Id="rId218" Type="http://schemas.openxmlformats.org/officeDocument/2006/relationships/customXml" Target="../ink/ink1918.xml"/><Relationship Id="rId239" Type="http://schemas.openxmlformats.org/officeDocument/2006/relationships/image" Target="../media/image1901.png"/><Relationship Id="rId250" Type="http://schemas.openxmlformats.org/officeDocument/2006/relationships/customXml" Target="../ink/ink1934.xml"/><Relationship Id="rId271" Type="http://schemas.openxmlformats.org/officeDocument/2006/relationships/image" Target="../media/image1917.png"/><Relationship Id="rId292" Type="http://schemas.openxmlformats.org/officeDocument/2006/relationships/customXml" Target="../ink/ink1955.xml"/><Relationship Id="rId24" Type="http://schemas.openxmlformats.org/officeDocument/2006/relationships/customXml" Target="../ink/ink1821.xml"/><Relationship Id="rId45" Type="http://schemas.openxmlformats.org/officeDocument/2006/relationships/image" Target="../media/image1805.png"/><Relationship Id="rId66" Type="http://schemas.openxmlformats.org/officeDocument/2006/relationships/customXml" Target="../ink/ink1842.xml"/><Relationship Id="rId87" Type="http://schemas.openxmlformats.org/officeDocument/2006/relationships/image" Target="../media/image1826.png"/><Relationship Id="rId110" Type="http://schemas.openxmlformats.org/officeDocument/2006/relationships/customXml" Target="../ink/ink1864.xml"/><Relationship Id="rId131" Type="http://schemas.openxmlformats.org/officeDocument/2006/relationships/image" Target="../media/image1848.png"/><Relationship Id="rId152" Type="http://schemas.openxmlformats.org/officeDocument/2006/relationships/customXml" Target="../ink/ink1885.xml"/><Relationship Id="rId173" Type="http://schemas.openxmlformats.org/officeDocument/2006/relationships/image" Target="../media/image1868.png"/><Relationship Id="rId194" Type="http://schemas.openxmlformats.org/officeDocument/2006/relationships/customXml" Target="../ink/ink1906.xml"/><Relationship Id="rId208" Type="http://schemas.openxmlformats.org/officeDocument/2006/relationships/customXml" Target="../ink/ink1913.xml"/><Relationship Id="rId229" Type="http://schemas.openxmlformats.org/officeDocument/2006/relationships/image" Target="../media/image1896.png"/><Relationship Id="rId240" Type="http://schemas.openxmlformats.org/officeDocument/2006/relationships/customXml" Target="../ink/ink1929.xml"/><Relationship Id="rId261" Type="http://schemas.openxmlformats.org/officeDocument/2006/relationships/image" Target="../media/image1912.png"/><Relationship Id="rId14" Type="http://schemas.openxmlformats.org/officeDocument/2006/relationships/customXml" Target="../ink/ink1816.xml"/><Relationship Id="rId35" Type="http://schemas.openxmlformats.org/officeDocument/2006/relationships/image" Target="../media/image1800.png"/><Relationship Id="rId56" Type="http://schemas.openxmlformats.org/officeDocument/2006/relationships/customXml" Target="../ink/ink1837.xml"/><Relationship Id="rId77" Type="http://schemas.openxmlformats.org/officeDocument/2006/relationships/image" Target="../media/image1821.png"/><Relationship Id="rId100" Type="http://schemas.openxmlformats.org/officeDocument/2006/relationships/customXml" Target="../ink/ink1859.xml"/><Relationship Id="rId282" Type="http://schemas.openxmlformats.org/officeDocument/2006/relationships/customXml" Target="../ink/ink1950.xml"/><Relationship Id="rId8" Type="http://schemas.openxmlformats.org/officeDocument/2006/relationships/customXml" Target="../ink/ink1813.xml"/><Relationship Id="rId98" Type="http://schemas.openxmlformats.org/officeDocument/2006/relationships/customXml" Target="../ink/ink1858.xml"/><Relationship Id="rId121" Type="http://schemas.openxmlformats.org/officeDocument/2006/relationships/image" Target="../media/image1843.png"/><Relationship Id="rId142" Type="http://schemas.openxmlformats.org/officeDocument/2006/relationships/customXml" Target="../ink/ink1880.xml"/><Relationship Id="rId163" Type="http://schemas.openxmlformats.org/officeDocument/2006/relationships/image" Target="../media/image1863.png"/><Relationship Id="rId184" Type="http://schemas.openxmlformats.org/officeDocument/2006/relationships/customXml" Target="../ink/ink1901.xml"/><Relationship Id="rId219" Type="http://schemas.openxmlformats.org/officeDocument/2006/relationships/image" Target="../media/image1891.png"/><Relationship Id="rId230" Type="http://schemas.openxmlformats.org/officeDocument/2006/relationships/customXml" Target="../ink/ink1924.xml"/><Relationship Id="rId251" Type="http://schemas.openxmlformats.org/officeDocument/2006/relationships/image" Target="../media/image1907.png"/><Relationship Id="rId25" Type="http://schemas.openxmlformats.org/officeDocument/2006/relationships/image" Target="../media/image1795.png"/><Relationship Id="rId46" Type="http://schemas.openxmlformats.org/officeDocument/2006/relationships/customXml" Target="../ink/ink1832.xml"/><Relationship Id="rId67" Type="http://schemas.openxmlformats.org/officeDocument/2006/relationships/image" Target="../media/image1816.png"/><Relationship Id="rId272" Type="http://schemas.openxmlformats.org/officeDocument/2006/relationships/customXml" Target="../ink/ink1945.xml"/><Relationship Id="rId293" Type="http://schemas.openxmlformats.org/officeDocument/2006/relationships/image" Target="../media/image1928.png"/><Relationship Id="rId88" Type="http://schemas.openxmlformats.org/officeDocument/2006/relationships/customXml" Target="../ink/ink1853.xml"/><Relationship Id="rId111" Type="http://schemas.openxmlformats.org/officeDocument/2006/relationships/image" Target="../media/image1838.png"/><Relationship Id="rId132" Type="http://schemas.openxmlformats.org/officeDocument/2006/relationships/customXml" Target="../ink/ink1875.xml"/><Relationship Id="rId153" Type="http://schemas.openxmlformats.org/officeDocument/2006/relationships/image" Target="../media/image1858.png"/><Relationship Id="rId174" Type="http://schemas.openxmlformats.org/officeDocument/2006/relationships/customXml" Target="../ink/ink1896.xml"/><Relationship Id="rId195" Type="http://schemas.openxmlformats.org/officeDocument/2006/relationships/image" Target="../media/image1879.png"/><Relationship Id="rId209" Type="http://schemas.openxmlformats.org/officeDocument/2006/relationships/image" Target="../media/image1886.png"/><Relationship Id="rId220" Type="http://schemas.openxmlformats.org/officeDocument/2006/relationships/customXml" Target="../ink/ink1919.xml"/><Relationship Id="rId241" Type="http://schemas.openxmlformats.org/officeDocument/2006/relationships/image" Target="../media/image1902.png"/><Relationship Id="rId15" Type="http://schemas.openxmlformats.org/officeDocument/2006/relationships/image" Target="../media/image1790.png"/><Relationship Id="rId36" Type="http://schemas.openxmlformats.org/officeDocument/2006/relationships/customXml" Target="../ink/ink1827.xml"/><Relationship Id="rId57" Type="http://schemas.openxmlformats.org/officeDocument/2006/relationships/image" Target="../media/image1811.png"/><Relationship Id="rId262" Type="http://schemas.openxmlformats.org/officeDocument/2006/relationships/customXml" Target="../ink/ink1940.xml"/><Relationship Id="rId283" Type="http://schemas.openxmlformats.org/officeDocument/2006/relationships/image" Target="../media/image1923.png"/><Relationship Id="rId78" Type="http://schemas.openxmlformats.org/officeDocument/2006/relationships/customXml" Target="../ink/ink1848.xml"/><Relationship Id="rId99" Type="http://schemas.openxmlformats.org/officeDocument/2006/relationships/image" Target="../media/image1832.png"/><Relationship Id="rId101" Type="http://schemas.openxmlformats.org/officeDocument/2006/relationships/image" Target="../media/image1833.png"/><Relationship Id="rId122" Type="http://schemas.openxmlformats.org/officeDocument/2006/relationships/customXml" Target="../ink/ink1870.xml"/><Relationship Id="rId143" Type="http://schemas.openxmlformats.org/officeDocument/2006/relationships/image" Target="../media/image1854.png"/><Relationship Id="rId164" Type="http://schemas.openxmlformats.org/officeDocument/2006/relationships/customXml" Target="../ink/ink1891.xml"/><Relationship Id="rId185" Type="http://schemas.openxmlformats.org/officeDocument/2006/relationships/image" Target="../media/image1874.png"/><Relationship Id="rId9" Type="http://schemas.openxmlformats.org/officeDocument/2006/relationships/image" Target="../media/image1787.png"/><Relationship Id="rId210" Type="http://schemas.openxmlformats.org/officeDocument/2006/relationships/customXml" Target="../ink/ink1914.xml"/><Relationship Id="rId26" Type="http://schemas.openxmlformats.org/officeDocument/2006/relationships/customXml" Target="../ink/ink1822.xml"/><Relationship Id="rId231" Type="http://schemas.openxmlformats.org/officeDocument/2006/relationships/image" Target="../media/image1897.png"/><Relationship Id="rId252" Type="http://schemas.openxmlformats.org/officeDocument/2006/relationships/customXml" Target="../ink/ink1935.xml"/><Relationship Id="rId273" Type="http://schemas.openxmlformats.org/officeDocument/2006/relationships/image" Target="../media/image1918.png"/><Relationship Id="rId294" Type="http://schemas.openxmlformats.org/officeDocument/2006/relationships/customXml" Target="../ink/ink1956.xml"/><Relationship Id="rId47" Type="http://schemas.openxmlformats.org/officeDocument/2006/relationships/image" Target="../media/image1806.png"/><Relationship Id="rId68" Type="http://schemas.openxmlformats.org/officeDocument/2006/relationships/customXml" Target="../ink/ink1843.xml"/><Relationship Id="rId89" Type="http://schemas.openxmlformats.org/officeDocument/2006/relationships/image" Target="../media/image1827.png"/><Relationship Id="rId112" Type="http://schemas.openxmlformats.org/officeDocument/2006/relationships/customXml" Target="../ink/ink1865.xml"/><Relationship Id="rId133" Type="http://schemas.openxmlformats.org/officeDocument/2006/relationships/image" Target="../media/image1849.png"/><Relationship Id="rId154" Type="http://schemas.openxmlformats.org/officeDocument/2006/relationships/customXml" Target="../ink/ink1886.xml"/><Relationship Id="rId175" Type="http://schemas.openxmlformats.org/officeDocument/2006/relationships/image" Target="../media/image1869.png"/><Relationship Id="rId196" Type="http://schemas.openxmlformats.org/officeDocument/2006/relationships/customXml" Target="../ink/ink1907.xml"/><Relationship Id="rId200" Type="http://schemas.openxmlformats.org/officeDocument/2006/relationships/customXml" Target="../ink/ink1909.xml"/><Relationship Id="rId16" Type="http://schemas.openxmlformats.org/officeDocument/2006/relationships/customXml" Target="../ink/ink1817.xml"/><Relationship Id="rId221" Type="http://schemas.openxmlformats.org/officeDocument/2006/relationships/image" Target="../media/image1892.png"/><Relationship Id="rId242" Type="http://schemas.openxmlformats.org/officeDocument/2006/relationships/customXml" Target="../ink/ink1930.xml"/><Relationship Id="rId263" Type="http://schemas.openxmlformats.org/officeDocument/2006/relationships/image" Target="../media/image1913.png"/><Relationship Id="rId284" Type="http://schemas.openxmlformats.org/officeDocument/2006/relationships/customXml" Target="../ink/ink1951.xml"/><Relationship Id="rId37" Type="http://schemas.openxmlformats.org/officeDocument/2006/relationships/image" Target="../media/image1801.png"/><Relationship Id="rId58" Type="http://schemas.openxmlformats.org/officeDocument/2006/relationships/customXml" Target="../ink/ink1838.xml"/><Relationship Id="rId79" Type="http://schemas.openxmlformats.org/officeDocument/2006/relationships/image" Target="../media/image1822.png"/><Relationship Id="rId102" Type="http://schemas.openxmlformats.org/officeDocument/2006/relationships/customXml" Target="../ink/ink1860.xml"/><Relationship Id="rId123" Type="http://schemas.openxmlformats.org/officeDocument/2006/relationships/image" Target="../media/image1844.png"/><Relationship Id="rId144" Type="http://schemas.openxmlformats.org/officeDocument/2006/relationships/customXml" Target="../ink/ink1881.xml"/><Relationship Id="rId90" Type="http://schemas.openxmlformats.org/officeDocument/2006/relationships/customXml" Target="../ink/ink1854.xml"/><Relationship Id="rId165" Type="http://schemas.openxmlformats.org/officeDocument/2006/relationships/image" Target="../media/image1864.png"/><Relationship Id="rId186" Type="http://schemas.openxmlformats.org/officeDocument/2006/relationships/customXml" Target="../ink/ink1902.xml"/><Relationship Id="rId211" Type="http://schemas.openxmlformats.org/officeDocument/2006/relationships/image" Target="../media/image1887.png"/><Relationship Id="rId232" Type="http://schemas.openxmlformats.org/officeDocument/2006/relationships/customXml" Target="../ink/ink1925.xml"/><Relationship Id="rId253" Type="http://schemas.openxmlformats.org/officeDocument/2006/relationships/image" Target="../media/image1908.png"/><Relationship Id="rId274" Type="http://schemas.openxmlformats.org/officeDocument/2006/relationships/customXml" Target="../ink/ink1946.xml"/><Relationship Id="rId295" Type="http://schemas.openxmlformats.org/officeDocument/2006/relationships/image" Target="../media/image1929.png"/><Relationship Id="rId27" Type="http://schemas.openxmlformats.org/officeDocument/2006/relationships/image" Target="../media/image1796.png"/><Relationship Id="rId48" Type="http://schemas.openxmlformats.org/officeDocument/2006/relationships/customXml" Target="../ink/ink1833.xml"/><Relationship Id="rId69" Type="http://schemas.openxmlformats.org/officeDocument/2006/relationships/image" Target="../media/image1817.png"/><Relationship Id="rId113" Type="http://schemas.openxmlformats.org/officeDocument/2006/relationships/image" Target="../media/image1839.png"/><Relationship Id="rId134" Type="http://schemas.openxmlformats.org/officeDocument/2006/relationships/customXml" Target="../ink/ink1876.xml"/><Relationship Id="rId80" Type="http://schemas.openxmlformats.org/officeDocument/2006/relationships/customXml" Target="../ink/ink1849.xml"/><Relationship Id="rId155" Type="http://schemas.openxmlformats.org/officeDocument/2006/relationships/image" Target="../media/image1859.png"/><Relationship Id="rId176" Type="http://schemas.openxmlformats.org/officeDocument/2006/relationships/customXml" Target="../ink/ink1897.xml"/><Relationship Id="rId197" Type="http://schemas.openxmlformats.org/officeDocument/2006/relationships/image" Target="../media/image1880.png"/><Relationship Id="rId201" Type="http://schemas.openxmlformats.org/officeDocument/2006/relationships/image" Target="../media/image1882.png"/><Relationship Id="rId222" Type="http://schemas.openxmlformats.org/officeDocument/2006/relationships/customXml" Target="../ink/ink1920.xml"/><Relationship Id="rId243" Type="http://schemas.openxmlformats.org/officeDocument/2006/relationships/image" Target="../media/image1903.png"/><Relationship Id="rId264" Type="http://schemas.openxmlformats.org/officeDocument/2006/relationships/customXml" Target="../ink/ink1941.xml"/><Relationship Id="rId285" Type="http://schemas.openxmlformats.org/officeDocument/2006/relationships/image" Target="../media/image1924.png"/><Relationship Id="rId17" Type="http://schemas.openxmlformats.org/officeDocument/2006/relationships/image" Target="../media/image1791.png"/><Relationship Id="rId38" Type="http://schemas.openxmlformats.org/officeDocument/2006/relationships/customXml" Target="../ink/ink1828.xml"/><Relationship Id="rId59" Type="http://schemas.openxmlformats.org/officeDocument/2006/relationships/image" Target="../media/image1812.png"/><Relationship Id="rId103" Type="http://schemas.openxmlformats.org/officeDocument/2006/relationships/image" Target="../media/image1834.png"/><Relationship Id="rId124" Type="http://schemas.openxmlformats.org/officeDocument/2006/relationships/customXml" Target="../ink/ink1871.xml"/><Relationship Id="rId70" Type="http://schemas.openxmlformats.org/officeDocument/2006/relationships/customXml" Target="../ink/ink1844.xml"/><Relationship Id="rId91" Type="http://schemas.openxmlformats.org/officeDocument/2006/relationships/image" Target="../media/image1828.png"/><Relationship Id="rId145" Type="http://schemas.openxmlformats.org/officeDocument/2006/relationships/image" Target="../media/image1855.png"/><Relationship Id="rId166" Type="http://schemas.openxmlformats.org/officeDocument/2006/relationships/customXml" Target="../ink/ink1892.xml"/><Relationship Id="rId187" Type="http://schemas.openxmlformats.org/officeDocument/2006/relationships/image" Target="../media/image187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915.xml"/><Relationship Id="rId233" Type="http://schemas.openxmlformats.org/officeDocument/2006/relationships/image" Target="../media/image1898.png"/><Relationship Id="rId254" Type="http://schemas.openxmlformats.org/officeDocument/2006/relationships/customXml" Target="../ink/ink1936.xml"/><Relationship Id="rId28" Type="http://schemas.openxmlformats.org/officeDocument/2006/relationships/customXml" Target="../ink/ink1823.xml"/><Relationship Id="rId49" Type="http://schemas.openxmlformats.org/officeDocument/2006/relationships/image" Target="../media/image1807.png"/><Relationship Id="rId114" Type="http://schemas.openxmlformats.org/officeDocument/2006/relationships/customXml" Target="../ink/ink1866.xml"/><Relationship Id="rId275" Type="http://schemas.openxmlformats.org/officeDocument/2006/relationships/image" Target="../media/image1919.png"/><Relationship Id="rId296" Type="http://schemas.openxmlformats.org/officeDocument/2006/relationships/customXml" Target="../ink/ink1957.xml"/><Relationship Id="rId60" Type="http://schemas.openxmlformats.org/officeDocument/2006/relationships/customXml" Target="../ink/ink1839.xml"/><Relationship Id="rId81" Type="http://schemas.openxmlformats.org/officeDocument/2006/relationships/image" Target="../media/image1823.png"/><Relationship Id="rId135" Type="http://schemas.openxmlformats.org/officeDocument/2006/relationships/image" Target="../media/image1850.png"/><Relationship Id="rId156" Type="http://schemas.openxmlformats.org/officeDocument/2006/relationships/customXml" Target="../ink/ink1887.xml"/><Relationship Id="rId177" Type="http://schemas.openxmlformats.org/officeDocument/2006/relationships/image" Target="../media/image1870.png"/><Relationship Id="rId198" Type="http://schemas.openxmlformats.org/officeDocument/2006/relationships/customXml" Target="../ink/ink1908.xml"/><Relationship Id="rId202" Type="http://schemas.openxmlformats.org/officeDocument/2006/relationships/customXml" Target="../ink/ink1910.xml"/><Relationship Id="rId223" Type="http://schemas.openxmlformats.org/officeDocument/2006/relationships/image" Target="../media/image1893.png"/><Relationship Id="rId244" Type="http://schemas.openxmlformats.org/officeDocument/2006/relationships/customXml" Target="../ink/ink1931.xml"/><Relationship Id="rId18" Type="http://schemas.openxmlformats.org/officeDocument/2006/relationships/customXml" Target="../ink/ink1818.xml"/><Relationship Id="rId39" Type="http://schemas.openxmlformats.org/officeDocument/2006/relationships/image" Target="../media/image1802.png"/><Relationship Id="rId265" Type="http://schemas.openxmlformats.org/officeDocument/2006/relationships/image" Target="../media/image1914.png"/><Relationship Id="rId286" Type="http://schemas.openxmlformats.org/officeDocument/2006/relationships/customXml" Target="../ink/ink1952.xml"/><Relationship Id="rId50" Type="http://schemas.openxmlformats.org/officeDocument/2006/relationships/customXml" Target="../ink/ink1834.xml"/><Relationship Id="rId104" Type="http://schemas.openxmlformats.org/officeDocument/2006/relationships/customXml" Target="../ink/ink1861.xml"/><Relationship Id="rId125" Type="http://schemas.openxmlformats.org/officeDocument/2006/relationships/image" Target="../media/image1845.png"/><Relationship Id="rId146" Type="http://schemas.openxmlformats.org/officeDocument/2006/relationships/customXml" Target="../ink/ink1882.xml"/><Relationship Id="rId167" Type="http://schemas.openxmlformats.org/officeDocument/2006/relationships/image" Target="../media/image1865.png"/><Relationship Id="rId188" Type="http://schemas.openxmlformats.org/officeDocument/2006/relationships/customXml" Target="../ink/ink1903.xml"/><Relationship Id="rId71" Type="http://schemas.openxmlformats.org/officeDocument/2006/relationships/image" Target="../media/image1818.png"/><Relationship Id="rId92" Type="http://schemas.openxmlformats.org/officeDocument/2006/relationships/customXml" Target="../ink/ink1855.xml"/><Relationship Id="rId213" Type="http://schemas.openxmlformats.org/officeDocument/2006/relationships/image" Target="../media/image1888.png"/><Relationship Id="rId234" Type="http://schemas.openxmlformats.org/officeDocument/2006/relationships/customXml" Target="../ink/ink1926.xml"/><Relationship Id="rId2" Type="http://schemas.openxmlformats.org/officeDocument/2006/relationships/image" Target="../media/image1782.png"/><Relationship Id="rId29" Type="http://schemas.openxmlformats.org/officeDocument/2006/relationships/image" Target="../media/image1797.png"/><Relationship Id="rId255" Type="http://schemas.openxmlformats.org/officeDocument/2006/relationships/image" Target="../media/image1909.png"/><Relationship Id="rId276" Type="http://schemas.openxmlformats.org/officeDocument/2006/relationships/customXml" Target="../ink/ink1947.xml"/><Relationship Id="rId297" Type="http://schemas.openxmlformats.org/officeDocument/2006/relationships/image" Target="../media/image1930.png"/><Relationship Id="rId40" Type="http://schemas.openxmlformats.org/officeDocument/2006/relationships/customXml" Target="../ink/ink1829.xml"/><Relationship Id="rId115" Type="http://schemas.openxmlformats.org/officeDocument/2006/relationships/image" Target="../media/image1840.png"/><Relationship Id="rId136" Type="http://schemas.openxmlformats.org/officeDocument/2006/relationships/customXml" Target="../ink/ink1877.xml"/><Relationship Id="rId157" Type="http://schemas.openxmlformats.org/officeDocument/2006/relationships/image" Target="../media/image1860.png"/><Relationship Id="rId178" Type="http://schemas.openxmlformats.org/officeDocument/2006/relationships/customXml" Target="../ink/ink1898.xml"/><Relationship Id="rId61" Type="http://schemas.openxmlformats.org/officeDocument/2006/relationships/image" Target="../media/image1813.png"/><Relationship Id="rId82" Type="http://schemas.openxmlformats.org/officeDocument/2006/relationships/customXml" Target="../ink/ink1850.xml"/><Relationship Id="rId199" Type="http://schemas.openxmlformats.org/officeDocument/2006/relationships/image" Target="../media/image1881.png"/><Relationship Id="rId203" Type="http://schemas.openxmlformats.org/officeDocument/2006/relationships/image" Target="../media/image1883.png"/><Relationship Id="rId19" Type="http://schemas.openxmlformats.org/officeDocument/2006/relationships/image" Target="../media/image1792.png"/><Relationship Id="rId224" Type="http://schemas.openxmlformats.org/officeDocument/2006/relationships/customXml" Target="../ink/ink1921.xml"/><Relationship Id="rId245" Type="http://schemas.openxmlformats.org/officeDocument/2006/relationships/image" Target="../media/image1904.png"/><Relationship Id="rId266" Type="http://schemas.openxmlformats.org/officeDocument/2006/relationships/customXml" Target="../ink/ink1942.xml"/><Relationship Id="rId287" Type="http://schemas.openxmlformats.org/officeDocument/2006/relationships/image" Target="../media/image1925.png"/><Relationship Id="rId30" Type="http://schemas.openxmlformats.org/officeDocument/2006/relationships/customXml" Target="../ink/ink1824.xml"/><Relationship Id="rId105" Type="http://schemas.openxmlformats.org/officeDocument/2006/relationships/image" Target="../media/image1835.png"/><Relationship Id="rId126" Type="http://schemas.openxmlformats.org/officeDocument/2006/relationships/customXml" Target="../ink/ink1872.xml"/><Relationship Id="rId147" Type="http://schemas.openxmlformats.org/officeDocument/2006/relationships/image" Target="../media/image858.png"/><Relationship Id="rId168" Type="http://schemas.openxmlformats.org/officeDocument/2006/relationships/customXml" Target="../ink/ink1893.xml"/><Relationship Id="rId51" Type="http://schemas.openxmlformats.org/officeDocument/2006/relationships/image" Target="../media/image1808.png"/><Relationship Id="rId72" Type="http://schemas.openxmlformats.org/officeDocument/2006/relationships/customXml" Target="../ink/ink1845.xml"/><Relationship Id="rId93" Type="http://schemas.openxmlformats.org/officeDocument/2006/relationships/image" Target="../media/image1829.png"/><Relationship Id="rId189" Type="http://schemas.openxmlformats.org/officeDocument/2006/relationships/image" Target="../media/image1876.png"/><Relationship Id="rId3" Type="http://schemas.openxmlformats.org/officeDocument/2006/relationships/image" Target="../media/image1783.png"/><Relationship Id="rId214" Type="http://schemas.openxmlformats.org/officeDocument/2006/relationships/customXml" Target="../ink/ink1916.xml"/><Relationship Id="rId235" Type="http://schemas.openxmlformats.org/officeDocument/2006/relationships/image" Target="../media/image1899.png"/><Relationship Id="rId256" Type="http://schemas.openxmlformats.org/officeDocument/2006/relationships/customXml" Target="../ink/ink1937.xml"/><Relationship Id="rId277" Type="http://schemas.openxmlformats.org/officeDocument/2006/relationships/image" Target="../media/image1920.png"/><Relationship Id="rId298" Type="http://schemas.openxmlformats.org/officeDocument/2006/relationships/customXml" Target="../ink/ink1958.xml"/><Relationship Id="rId116" Type="http://schemas.openxmlformats.org/officeDocument/2006/relationships/customXml" Target="../ink/ink1867.xml"/><Relationship Id="rId137" Type="http://schemas.openxmlformats.org/officeDocument/2006/relationships/image" Target="../media/image1851.png"/><Relationship Id="rId158" Type="http://schemas.openxmlformats.org/officeDocument/2006/relationships/customXml" Target="../ink/ink1888.xml"/><Relationship Id="rId20" Type="http://schemas.openxmlformats.org/officeDocument/2006/relationships/customXml" Target="../ink/ink1819.xml"/><Relationship Id="rId41" Type="http://schemas.openxmlformats.org/officeDocument/2006/relationships/image" Target="../media/image1803.png"/><Relationship Id="rId62" Type="http://schemas.openxmlformats.org/officeDocument/2006/relationships/customXml" Target="../ink/ink1840.xml"/><Relationship Id="rId83" Type="http://schemas.openxmlformats.org/officeDocument/2006/relationships/image" Target="../media/image1824.png"/><Relationship Id="rId179" Type="http://schemas.openxmlformats.org/officeDocument/2006/relationships/image" Target="../media/image1871.png"/><Relationship Id="rId190" Type="http://schemas.openxmlformats.org/officeDocument/2006/relationships/customXml" Target="../ink/ink1904.xml"/><Relationship Id="rId204" Type="http://schemas.openxmlformats.org/officeDocument/2006/relationships/customXml" Target="../ink/ink1911.xml"/><Relationship Id="rId225" Type="http://schemas.openxmlformats.org/officeDocument/2006/relationships/image" Target="../media/image1894.png"/><Relationship Id="rId246" Type="http://schemas.openxmlformats.org/officeDocument/2006/relationships/customXml" Target="../ink/ink1932.xml"/><Relationship Id="rId267" Type="http://schemas.openxmlformats.org/officeDocument/2006/relationships/image" Target="../media/image1915.png"/><Relationship Id="rId288" Type="http://schemas.openxmlformats.org/officeDocument/2006/relationships/customXml" Target="../ink/ink1953.xml"/><Relationship Id="rId106" Type="http://schemas.openxmlformats.org/officeDocument/2006/relationships/customXml" Target="../ink/ink1862.xml"/><Relationship Id="rId127" Type="http://schemas.openxmlformats.org/officeDocument/2006/relationships/image" Target="../media/image1846.png"/><Relationship Id="rId10" Type="http://schemas.openxmlformats.org/officeDocument/2006/relationships/customXml" Target="../ink/ink1814.xml"/><Relationship Id="rId31" Type="http://schemas.openxmlformats.org/officeDocument/2006/relationships/image" Target="../media/image1798.png"/><Relationship Id="rId52" Type="http://schemas.openxmlformats.org/officeDocument/2006/relationships/customXml" Target="../ink/ink1835.xml"/><Relationship Id="rId73" Type="http://schemas.openxmlformats.org/officeDocument/2006/relationships/image" Target="../media/image1819.png"/><Relationship Id="rId94" Type="http://schemas.openxmlformats.org/officeDocument/2006/relationships/customXml" Target="../ink/ink1856.xml"/><Relationship Id="rId148" Type="http://schemas.openxmlformats.org/officeDocument/2006/relationships/customXml" Target="../ink/ink1883.xml"/><Relationship Id="rId169" Type="http://schemas.openxmlformats.org/officeDocument/2006/relationships/image" Target="../media/image1866.png"/><Relationship Id="rId4" Type="http://schemas.openxmlformats.org/officeDocument/2006/relationships/image" Target="../media/image1784.png"/><Relationship Id="rId180" Type="http://schemas.openxmlformats.org/officeDocument/2006/relationships/customXml" Target="../ink/ink1899.xml"/><Relationship Id="rId215" Type="http://schemas.openxmlformats.org/officeDocument/2006/relationships/image" Target="../media/image1889.png"/><Relationship Id="rId236" Type="http://schemas.openxmlformats.org/officeDocument/2006/relationships/customXml" Target="../ink/ink1927.xml"/><Relationship Id="rId257" Type="http://schemas.openxmlformats.org/officeDocument/2006/relationships/image" Target="../media/image1910.png"/><Relationship Id="rId278" Type="http://schemas.openxmlformats.org/officeDocument/2006/relationships/customXml" Target="../ink/ink1948.xml"/><Relationship Id="rId42" Type="http://schemas.openxmlformats.org/officeDocument/2006/relationships/customXml" Target="../ink/ink1830.xml"/><Relationship Id="rId84" Type="http://schemas.openxmlformats.org/officeDocument/2006/relationships/customXml" Target="../ink/ink1851.xml"/><Relationship Id="rId138" Type="http://schemas.openxmlformats.org/officeDocument/2006/relationships/customXml" Target="../ink/ink1878.xml"/><Relationship Id="rId191" Type="http://schemas.openxmlformats.org/officeDocument/2006/relationships/image" Target="../media/image1877.png"/><Relationship Id="rId205" Type="http://schemas.openxmlformats.org/officeDocument/2006/relationships/image" Target="../media/image1884.png"/><Relationship Id="rId247" Type="http://schemas.openxmlformats.org/officeDocument/2006/relationships/image" Target="../media/image1905.png"/><Relationship Id="rId107" Type="http://schemas.openxmlformats.org/officeDocument/2006/relationships/image" Target="../media/image1836.png"/><Relationship Id="rId289" Type="http://schemas.openxmlformats.org/officeDocument/2006/relationships/image" Target="../media/image1926.png"/><Relationship Id="rId11" Type="http://schemas.openxmlformats.org/officeDocument/2006/relationships/image" Target="../media/image1788.png"/><Relationship Id="rId53" Type="http://schemas.openxmlformats.org/officeDocument/2006/relationships/image" Target="../media/image1809.png"/><Relationship Id="rId149" Type="http://schemas.openxmlformats.org/officeDocument/2006/relationships/image" Target="../media/image1856.png"/><Relationship Id="rId95" Type="http://schemas.openxmlformats.org/officeDocument/2006/relationships/image" Target="../media/image1830.png"/><Relationship Id="rId160" Type="http://schemas.openxmlformats.org/officeDocument/2006/relationships/customXml" Target="../ink/ink1889.xml"/><Relationship Id="rId216" Type="http://schemas.openxmlformats.org/officeDocument/2006/relationships/customXml" Target="../ink/ink1917.xml"/><Relationship Id="rId258" Type="http://schemas.openxmlformats.org/officeDocument/2006/relationships/customXml" Target="../ink/ink1938.xml"/><Relationship Id="rId22" Type="http://schemas.openxmlformats.org/officeDocument/2006/relationships/customXml" Target="../ink/ink1820.xml"/><Relationship Id="rId64" Type="http://schemas.openxmlformats.org/officeDocument/2006/relationships/customXml" Target="../ink/ink1841.xml"/><Relationship Id="rId118" Type="http://schemas.openxmlformats.org/officeDocument/2006/relationships/customXml" Target="../ink/ink1868.xml"/><Relationship Id="rId171" Type="http://schemas.openxmlformats.org/officeDocument/2006/relationships/image" Target="../media/image1867.png"/><Relationship Id="rId227" Type="http://schemas.openxmlformats.org/officeDocument/2006/relationships/image" Target="../media/image1895.png"/><Relationship Id="rId269" Type="http://schemas.openxmlformats.org/officeDocument/2006/relationships/image" Target="../media/image1916.png"/><Relationship Id="rId33" Type="http://schemas.openxmlformats.org/officeDocument/2006/relationships/image" Target="../media/image1799.png"/><Relationship Id="rId129" Type="http://schemas.openxmlformats.org/officeDocument/2006/relationships/image" Target="../media/image1847.png"/><Relationship Id="rId280" Type="http://schemas.openxmlformats.org/officeDocument/2006/relationships/customXml" Target="../ink/ink1949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014.xml"/><Relationship Id="rId299" Type="http://schemas.openxmlformats.org/officeDocument/2006/relationships/customXml" Target="../ink/ink2105.xml"/><Relationship Id="rId21" Type="http://schemas.openxmlformats.org/officeDocument/2006/relationships/customXml" Target="../ink/ink1966.xml"/><Relationship Id="rId63" Type="http://schemas.openxmlformats.org/officeDocument/2006/relationships/customXml" Target="../ink/ink1987.xml"/><Relationship Id="rId159" Type="http://schemas.openxmlformats.org/officeDocument/2006/relationships/customXml" Target="../ink/ink2035.xml"/><Relationship Id="rId324" Type="http://schemas.openxmlformats.org/officeDocument/2006/relationships/image" Target="../media/image2094.png"/><Relationship Id="rId366" Type="http://schemas.openxmlformats.org/officeDocument/2006/relationships/image" Target="../media/image2115.png"/><Relationship Id="rId170" Type="http://schemas.openxmlformats.org/officeDocument/2006/relationships/image" Target="../media/image2017.png"/><Relationship Id="rId226" Type="http://schemas.openxmlformats.org/officeDocument/2006/relationships/image" Target="../media/image2045.png"/><Relationship Id="rId268" Type="http://schemas.openxmlformats.org/officeDocument/2006/relationships/image" Target="../media/image2066.png"/><Relationship Id="rId32" Type="http://schemas.openxmlformats.org/officeDocument/2006/relationships/image" Target="../media/image1948.png"/><Relationship Id="rId74" Type="http://schemas.openxmlformats.org/officeDocument/2006/relationships/image" Target="../media/image1969.png"/><Relationship Id="rId128" Type="http://schemas.openxmlformats.org/officeDocument/2006/relationships/image" Target="../media/image1996.png"/><Relationship Id="rId335" Type="http://schemas.openxmlformats.org/officeDocument/2006/relationships/customXml" Target="../ink/ink2123.xml"/><Relationship Id="rId377" Type="http://schemas.openxmlformats.org/officeDocument/2006/relationships/customXml" Target="../ink/ink2144.xml"/><Relationship Id="rId5" Type="http://schemas.openxmlformats.org/officeDocument/2006/relationships/customXml" Target="../ink/ink1959.xml"/><Relationship Id="rId181" Type="http://schemas.openxmlformats.org/officeDocument/2006/relationships/customXml" Target="../ink/ink2046.xml"/><Relationship Id="rId237" Type="http://schemas.openxmlformats.org/officeDocument/2006/relationships/customXml" Target="../ink/ink2074.xml"/><Relationship Id="rId279" Type="http://schemas.openxmlformats.org/officeDocument/2006/relationships/customXml" Target="../ink/ink2095.xml"/><Relationship Id="rId43" Type="http://schemas.openxmlformats.org/officeDocument/2006/relationships/customXml" Target="../ink/ink1977.xml"/><Relationship Id="rId139" Type="http://schemas.openxmlformats.org/officeDocument/2006/relationships/customXml" Target="../ink/ink2025.xml"/><Relationship Id="rId290" Type="http://schemas.openxmlformats.org/officeDocument/2006/relationships/image" Target="../media/image2077.png"/><Relationship Id="rId304" Type="http://schemas.openxmlformats.org/officeDocument/2006/relationships/image" Target="../media/image2084.png"/><Relationship Id="rId346" Type="http://schemas.openxmlformats.org/officeDocument/2006/relationships/image" Target="../media/image2105.png"/><Relationship Id="rId388" Type="http://schemas.openxmlformats.org/officeDocument/2006/relationships/image" Target="../media/image2126.png"/><Relationship Id="rId85" Type="http://schemas.openxmlformats.org/officeDocument/2006/relationships/customXml" Target="../ink/ink1998.xml"/><Relationship Id="rId150" Type="http://schemas.openxmlformats.org/officeDocument/2006/relationships/image" Target="../media/image2007.png"/><Relationship Id="rId192" Type="http://schemas.openxmlformats.org/officeDocument/2006/relationships/image" Target="../media/image2028.png"/><Relationship Id="rId206" Type="http://schemas.openxmlformats.org/officeDocument/2006/relationships/image" Target="../media/image2035.png"/><Relationship Id="rId248" Type="http://schemas.openxmlformats.org/officeDocument/2006/relationships/image" Target="../media/image2056.png"/><Relationship Id="rId12" Type="http://schemas.openxmlformats.org/officeDocument/2006/relationships/image" Target="../media/image1937.png"/><Relationship Id="rId108" Type="http://schemas.openxmlformats.org/officeDocument/2006/relationships/image" Target="../media/image1986.png"/><Relationship Id="rId315" Type="http://schemas.openxmlformats.org/officeDocument/2006/relationships/customXml" Target="../ink/ink2113.xml"/><Relationship Id="rId357" Type="http://schemas.openxmlformats.org/officeDocument/2006/relationships/customXml" Target="../ink/ink2134.xml"/><Relationship Id="rId54" Type="http://schemas.openxmlformats.org/officeDocument/2006/relationships/image" Target="../media/image1959.png"/><Relationship Id="rId96" Type="http://schemas.openxmlformats.org/officeDocument/2006/relationships/image" Target="../media/image1980.png"/><Relationship Id="rId161" Type="http://schemas.openxmlformats.org/officeDocument/2006/relationships/customXml" Target="../ink/ink2036.xml"/><Relationship Id="rId217" Type="http://schemas.openxmlformats.org/officeDocument/2006/relationships/customXml" Target="../ink/ink2064.xml"/><Relationship Id="rId399" Type="http://schemas.openxmlformats.org/officeDocument/2006/relationships/customXml" Target="../ink/ink2155.xml"/><Relationship Id="rId259" Type="http://schemas.openxmlformats.org/officeDocument/2006/relationships/customXml" Target="../ink/ink2085.xml"/><Relationship Id="rId23" Type="http://schemas.openxmlformats.org/officeDocument/2006/relationships/customXml" Target="../ink/ink1967.xml"/><Relationship Id="rId119" Type="http://schemas.openxmlformats.org/officeDocument/2006/relationships/customXml" Target="../ink/ink2015.xml"/><Relationship Id="rId270" Type="http://schemas.openxmlformats.org/officeDocument/2006/relationships/image" Target="../media/image2067.png"/><Relationship Id="rId326" Type="http://schemas.openxmlformats.org/officeDocument/2006/relationships/image" Target="../media/image2095.png"/><Relationship Id="rId65" Type="http://schemas.openxmlformats.org/officeDocument/2006/relationships/customXml" Target="../ink/ink1988.xml"/><Relationship Id="rId130" Type="http://schemas.openxmlformats.org/officeDocument/2006/relationships/image" Target="../media/image1997.png"/><Relationship Id="rId368" Type="http://schemas.openxmlformats.org/officeDocument/2006/relationships/image" Target="../media/image2116.png"/><Relationship Id="rId172" Type="http://schemas.openxmlformats.org/officeDocument/2006/relationships/image" Target="../media/image2018.png"/><Relationship Id="rId228" Type="http://schemas.openxmlformats.org/officeDocument/2006/relationships/image" Target="../media/image2046.png"/><Relationship Id="rId281" Type="http://schemas.openxmlformats.org/officeDocument/2006/relationships/customXml" Target="../ink/ink2096.xml"/><Relationship Id="rId337" Type="http://schemas.openxmlformats.org/officeDocument/2006/relationships/customXml" Target="../ink/ink2124.xml"/><Relationship Id="rId34" Type="http://schemas.openxmlformats.org/officeDocument/2006/relationships/image" Target="../media/image1949.png"/><Relationship Id="rId76" Type="http://schemas.openxmlformats.org/officeDocument/2006/relationships/image" Target="../media/image1970.png"/><Relationship Id="rId141" Type="http://schemas.openxmlformats.org/officeDocument/2006/relationships/customXml" Target="../ink/ink2026.xml"/><Relationship Id="rId379" Type="http://schemas.openxmlformats.org/officeDocument/2006/relationships/customXml" Target="../ink/ink2145.xml"/><Relationship Id="rId7" Type="http://schemas.openxmlformats.org/officeDocument/2006/relationships/customXml" Target="../ink/ink1960.xml"/><Relationship Id="rId183" Type="http://schemas.openxmlformats.org/officeDocument/2006/relationships/customXml" Target="../ink/ink2047.xml"/><Relationship Id="rId239" Type="http://schemas.openxmlformats.org/officeDocument/2006/relationships/customXml" Target="../ink/ink2075.xml"/><Relationship Id="rId390" Type="http://schemas.openxmlformats.org/officeDocument/2006/relationships/image" Target="../media/image2127.png"/><Relationship Id="rId250" Type="http://schemas.openxmlformats.org/officeDocument/2006/relationships/image" Target="../media/image2057.png"/><Relationship Id="rId292" Type="http://schemas.openxmlformats.org/officeDocument/2006/relationships/image" Target="../media/image2078.png"/><Relationship Id="rId306" Type="http://schemas.openxmlformats.org/officeDocument/2006/relationships/image" Target="../media/image2085.png"/><Relationship Id="rId45" Type="http://schemas.openxmlformats.org/officeDocument/2006/relationships/customXml" Target="../ink/ink1978.xml"/><Relationship Id="rId87" Type="http://schemas.openxmlformats.org/officeDocument/2006/relationships/customXml" Target="../ink/ink1999.xml"/><Relationship Id="rId110" Type="http://schemas.openxmlformats.org/officeDocument/2006/relationships/image" Target="../media/image1987.png"/><Relationship Id="rId348" Type="http://schemas.openxmlformats.org/officeDocument/2006/relationships/image" Target="../media/image2106.png"/><Relationship Id="rId152" Type="http://schemas.openxmlformats.org/officeDocument/2006/relationships/image" Target="../media/image2008.png"/><Relationship Id="rId194" Type="http://schemas.openxmlformats.org/officeDocument/2006/relationships/image" Target="../media/image2029.png"/><Relationship Id="rId208" Type="http://schemas.openxmlformats.org/officeDocument/2006/relationships/image" Target="../media/image2036.png"/><Relationship Id="rId261" Type="http://schemas.openxmlformats.org/officeDocument/2006/relationships/customXml" Target="../ink/ink2086.xml"/><Relationship Id="rId14" Type="http://schemas.openxmlformats.org/officeDocument/2006/relationships/customXml" Target="../ink/ink1963.xml"/><Relationship Id="rId56" Type="http://schemas.openxmlformats.org/officeDocument/2006/relationships/image" Target="../media/image1960.png"/><Relationship Id="rId317" Type="http://schemas.openxmlformats.org/officeDocument/2006/relationships/customXml" Target="../ink/ink2114.xml"/><Relationship Id="rId359" Type="http://schemas.openxmlformats.org/officeDocument/2006/relationships/customXml" Target="../ink/ink2135.xml"/><Relationship Id="rId98" Type="http://schemas.openxmlformats.org/officeDocument/2006/relationships/image" Target="../media/image1981.png"/><Relationship Id="rId121" Type="http://schemas.openxmlformats.org/officeDocument/2006/relationships/customXml" Target="../ink/ink2016.xml"/><Relationship Id="rId163" Type="http://schemas.openxmlformats.org/officeDocument/2006/relationships/customXml" Target="../ink/ink2037.xml"/><Relationship Id="rId219" Type="http://schemas.openxmlformats.org/officeDocument/2006/relationships/customXml" Target="../ink/ink2065.xml"/><Relationship Id="rId370" Type="http://schemas.openxmlformats.org/officeDocument/2006/relationships/image" Target="../media/image2117.png"/><Relationship Id="rId230" Type="http://schemas.openxmlformats.org/officeDocument/2006/relationships/image" Target="../media/image2047.png"/><Relationship Id="rId25" Type="http://schemas.openxmlformats.org/officeDocument/2006/relationships/customXml" Target="../ink/ink1968.xml"/><Relationship Id="rId67" Type="http://schemas.openxmlformats.org/officeDocument/2006/relationships/customXml" Target="../ink/ink1989.xml"/><Relationship Id="rId272" Type="http://schemas.openxmlformats.org/officeDocument/2006/relationships/image" Target="../media/image2068.png"/><Relationship Id="rId328" Type="http://schemas.openxmlformats.org/officeDocument/2006/relationships/image" Target="../media/image2096.png"/><Relationship Id="rId132" Type="http://schemas.openxmlformats.org/officeDocument/2006/relationships/image" Target="../media/image1998.png"/><Relationship Id="rId174" Type="http://schemas.openxmlformats.org/officeDocument/2006/relationships/image" Target="../media/image2019.png"/><Relationship Id="rId381" Type="http://schemas.openxmlformats.org/officeDocument/2006/relationships/customXml" Target="../ink/ink2146.xml"/><Relationship Id="rId241" Type="http://schemas.openxmlformats.org/officeDocument/2006/relationships/customXml" Target="../ink/ink2076.xml"/><Relationship Id="rId36" Type="http://schemas.openxmlformats.org/officeDocument/2006/relationships/image" Target="../media/image1950.png"/><Relationship Id="rId283" Type="http://schemas.openxmlformats.org/officeDocument/2006/relationships/customXml" Target="../ink/ink2097.xml"/><Relationship Id="rId339" Type="http://schemas.openxmlformats.org/officeDocument/2006/relationships/customXml" Target="../ink/ink2125.xml"/><Relationship Id="rId78" Type="http://schemas.openxmlformats.org/officeDocument/2006/relationships/image" Target="../media/image1971.png"/><Relationship Id="rId101" Type="http://schemas.openxmlformats.org/officeDocument/2006/relationships/customXml" Target="../ink/ink2006.xml"/><Relationship Id="rId143" Type="http://schemas.openxmlformats.org/officeDocument/2006/relationships/customXml" Target="../ink/ink2027.xml"/><Relationship Id="rId185" Type="http://schemas.openxmlformats.org/officeDocument/2006/relationships/customXml" Target="../ink/ink2048.xml"/><Relationship Id="rId350" Type="http://schemas.openxmlformats.org/officeDocument/2006/relationships/image" Target="../media/image2107.png"/><Relationship Id="rId9" Type="http://schemas.openxmlformats.org/officeDocument/2006/relationships/customXml" Target="../ink/ink1961.xml"/><Relationship Id="rId210" Type="http://schemas.openxmlformats.org/officeDocument/2006/relationships/image" Target="../media/image2037.png"/><Relationship Id="rId392" Type="http://schemas.openxmlformats.org/officeDocument/2006/relationships/image" Target="../media/image2128.png"/><Relationship Id="rId252" Type="http://schemas.openxmlformats.org/officeDocument/2006/relationships/image" Target="../media/image2058.png"/><Relationship Id="rId294" Type="http://schemas.openxmlformats.org/officeDocument/2006/relationships/image" Target="../media/image2079.png"/><Relationship Id="rId308" Type="http://schemas.openxmlformats.org/officeDocument/2006/relationships/image" Target="../media/image2086.png"/><Relationship Id="rId47" Type="http://schemas.openxmlformats.org/officeDocument/2006/relationships/customXml" Target="../ink/ink1979.xml"/><Relationship Id="rId89" Type="http://schemas.openxmlformats.org/officeDocument/2006/relationships/customXml" Target="../ink/ink2000.xml"/><Relationship Id="rId112" Type="http://schemas.openxmlformats.org/officeDocument/2006/relationships/image" Target="../media/image1988.png"/><Relationship Id="rId154" Type="http://schemas.openxmlformats.org/officeDocument/2006/relationships/image" Target="../media/image2009.png"/><Relationship Id="rId361" Type="http://schemas.openxmlformats.org/officeDocument/2006/relationships/customXml" Target="../ink/ink2136.xml"/><Relationship Id="rId196" Type="http://schemas.openxmlformats.org/officeDocument/2006/relationships/image" Target="../media/image2030.png"/><Relationship Id="rId16" Type="http://schemas.openxmlformats.org/officeDocument/2006/relationships/customXml" Target="../ink/ink1964.xml"/><Relationship Id="rId221" Type="http://schemas.openxmlformats.org/officeDocument/2006/relationships/customXml" Target="../ink/ink2066.xml"/><Relationship Id="rId263" Type="http://schemas.openxmlformats.org/officeDocument/2006/relationships/customXml" Target="../ink/ink2087.xml"/><Relationship Id="rId319" Type="http://schemas.openxmlformats.org/officeDocument/2006/relationships/customXml" Target="../ink/ink2115.xml"/><Relationship Id="rId37" Type="http://schemas.openxmlformats.org/officeDocument/2006/relationships/customXml" Target="../ink/ink1974.xml"/><Relationship Id="rId58" Type="http://schemas.openxmlformats.org/officeDocument/2006/relationships/image" Target="../media/image1961.png"/><Relationship Id="rId79" Type="http://schemas.openxmlformats.org/officeDocument/2006/relationships/customXml" Target="../ink/ink1995.xml"/><Relationship Id="rId102" Type="http://schemas.openxmlformats.org/officeDocument/2006/relationships/image" Target="../media/image1983.png"/><Relationship Id="rId123" Type="http://schemas.openxmlformats.org/officeDocument/2006/relationships/customXml" Target="../ink/ink2017.xml"/><Relationship Id="rId144" Type="http://schemas.openxmlformats.org/officeDocument/2006/relationships/image" Target="../media/image2004.png"/><Relationship Id="rId330" Type="http://schemas.openxmlformats.org/officeDocument/2006/relationships/image" Target="../media/image2097.png"/><Relationship Id="rId90" Type="http://schemas.openxmlformats.org/officeDocument/2006/relationships/image" Target="../media/image1977.png"/><Relationship Id="rId165" Type="http://schemas.openxmlformats.org/officeDocument/2006/relationships/customXml" Target="../ink/ink2038.xml"/><Relationship Id="rId186" Type="http://schemas.openxmlformats.org/officeDocument/2006/relationships/image" Target="../media/image2025.png"/><Relationship Id="rId351" Type="http://schemas.openxmlformats.org/officeDocument/2006/relationships/customXml" Target="../ink/ink2131.xml"/><Relationship Id="rId372" Type="http://schemas.openxmlformats.org/officeDocument/2006/relationships/image" Target="../media/image2118.png"/><Relationship Id="rId393" Type="http://schemas.openxmlformats.org/officeDocument/2006/relationships/customXml" Target="../ink/ink2152.xml"/><Relationship Id="rId211" Type="http://schemas.openxmlformats.org/officeDocument/2006/relationships/customXml" Target="../ink/ink2061.xml"/><Relationship Id="rId232" Type="http://schemas.openxmlformats.org/officeDocument/2006/relationships/image" Target="../media/image2048.png"/><Relationship Id="rId253" Type="http://schemas.openxmlformats.org/officeDocument/2006/relationships/customXml" Target="../ink/ink2082.xml"/><Relationship Id="rId274" Type="http://schemas.openxmlformats.org/officeDocument/2006/relationships/image" Target="../media/image2069.png"/><Relationship Id="rId295" Type="http://schemas.openxmlformats.org/officeDocument/2006/relationships/customXml" Target="../ink/ink2103.xml"/><Relationship Id="rId309" Type="http://schemas.openxmlformats.org/officeDocument/2006/relationships/customXml" Target="../ink/ink2110.xml"/><Relationship Id="rId27" Type="http://schemas.openxmlformats.org/officeDocument/2006/relationships/customXml" Target="../ink/ink1969.xml"/><Relationship Id="rId48" Type="http://schemas.openxmlformats.org/officeDocument/2006/relationships/image" Target="../media/image1956.png"/><Relationship Id="rId69" Type="http://schemas.openxmlformats.org/officeDocument/2006/relationships/customXml" Target="../ink/ink1990.xml"/><Relationship Id="rId113" Type="http://schemas.openxmlformats.org/officeDocument/2006/relationships/customXml" Target="../ink/ink2012.xml"/><Relationship Id="rId134" Type="http://schemas.openxmlformats.org/officeDocument/2006/relationships/image" Target="../media/image1999.png"/><Relationship Id="rId320" Type="http://schemas.openxmlformats.org/officeDocument/2006/relationships/image" Target="../media/image2092.png"/><Relationship Id="rId80" Type="http://schemas.openxmlformats.org/officeDocument/2006/relationships/image" Target="../media/image1972.png"/><Relationship Id="rId155" Type="http://schemas.openxmlformats.org/officeDocument/2006/relationships/customXml" Target="../ink/ink2033.xml"/><Relationship Id="rId176" Type="http://schemas.openxmlformats.org/officeDocument/2006/relationships/image" Target="../media/image2020.png"/><Relationship Id="rId197" Type="http://schemas.openxmlformats.org/officeDocument/2006/relationships/customXml" Target="../ink/ink2054.xml"/><Relationship Id="rId341" Type="http://schemas.openxmlformats.org/officeDocument/2006/relationships/customXml" Target="../ink/ink2126.xml"/><Relationship Id="rId362" Type="http://schemas.openxmlformats.org/officeDocument/2006/relationships/image" Target="../media/image2113.png"/><Relationship Id="rId383" Type="http://schemas.openxmlformats.org/officeDocument/2006/relationships/customXml" Target="../ink/ink2147.xml"/><Relationship Id="rId201" Type="http://schemas.openxmlformats.org/officeDocument/2006/relationships/customXml" Target="../ink/ink2056.xml"/><Relationship Id="rId222" Type="http://schemas.openxmlformats.org/officeDocument/2006/relationships/image" Target="../media/image2043.png"/><Relationship Id="rId243" Type="http://schemas.openxmlformats.org/officeDocument/2006/relationships/customXml" Target="../ink/ink2077.xml"/><Relationship Id="rId264" Type="http://schemas.openxmlformats.org/officeDocument/2006/relationships/image" Target="../media/image2064.png"/><Relationship Id="rId285" Type="http://schemas.openxmlformats.org/officeDocument/2006/relationships/customXml" Target="../ink/ink2098.xml"/><Relationship Id="rId17" Type="http://schemas.openxmlformats.org/officeDocument/2006/relationships/image" Target="../media/image1940.png"/><Relationship Id="rId38" Type="http://schemas.openxmlformats.org/officeDocument/2006/relationships/image" Target="../media/image1951.png"/><Relationship Id="rId59" Type="http://schemas.openxmlformats.org/officeDocument/2006/relationships/customXml" Target="../ink/ink1985.xml"/><Relationship Id="rId103" Type="http://schemas.openxmlformats.org/officeDocument/2006/relationships/customXml" Target="../ink/ink2007.xml"/><Relationship Id="rId124" Type="http://schemas.openxmlformats.org/officeDocument/2006/relationships/image" Target="../media/image1994.png"/><Relationship Id="rId310" Type="http://schemas.openxmlformats.org/officeDocument/2006/relationships/image" Target="../media/image2087.png"/><Relationship Id="rId70" Type="http://schemas.openxmlformats.org/officeDocument/2006/relationships/image" Target="../media/image1967.png"/><Relationship Id="rId91" Type="http://schemas.openxmlformats.org/officeDocument/2006/relationships/customXml" Target="../ink/ink2001.xml"/><Relationship Id="rId145" Type="http://schemas.openxmlformats.org/officeDocument/2006/relationships/customXml" Target="../ink/ink2028.xml"/><Relationship Id="rId166" Type="http://schemas.openxmlformats.org/officeDocument/2006/relationships/image" Target="../media/image2015.png"/><Relationship Id="rId187" Type="http://schemas.openxmlformats.org/officeDocument/2006/relationships/customXml" Target="../ink/ink2049.xml"/><Relationship Id="rId331" Type="http://schemas.openxmlformats.org/officeDocument/2006/relationships/customXml" Target="../ink/ink2121.xml"/><Relationship Id="rId352" Type="http://schemas.openxmlformats.org/officeDocument/2006/relationships/image" Target="../media/image2108.png"/><Relationship Id="rId373" Type="http://schemas.openxmlformats.org/officeDocument/2006/relationships/customXml" Target="../ink/ink2142.xml"/><Relationship Id="rId394" Type="http://schemas.openxmlformats.org/officeDocument/2006/relationships/image" Target="../media/image2129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038.png"/><Relationship Id="rId233" Type="http://schemas.openxmlformats.org/officeDocument/2006/relationships/customXml" Target="../ink/ink2072.xml"/><Relationship Id="rId254" Type="http://schemas.openxmlformats.org/officeDocument/2006/relationships/image" Target="../media/image2059.png"/><Relationship Id="rId28" Type="http://schemas.openxmlformats.org/officeDocument/2006/relationships/image" Target="../media/image1946.png"/><Relationship Id="rId49" Type="http://schemas.openxmlformats.org/officeDocument/2006/relationships/customXml" Target="../ink/ink1980.xml"/><Relationship Id="rId114" Type="http://schemas.openxmlformats.org/officeDocument/2006/relationships/image" Target="../media/image1989.png"/><Relationship Id="rId275" Type="http://schemas.openxmlformats.org/officeDocument/2006/relationships/customXml" Target="../ink/ink2093.xml"/><Relationship Id="rId296" Type="http://schemas.openxmlformats.org/officeDocument/2006/relationships/image" Target="../media/image2080.png"/><Relationship Id="rId300" Type="http://schemas.openxmlformats.org/officeDocument/2006/relationships/image" Target="../media/image2082.png"/><Relationship Id="rId60" Type="http://schemas.openxmlformats.org/officeDocument/2006/relationships/image" Target="../media/image1962.png"/><Relationship Id="rId81" Type="http://schemas.openxmlformats.org/officeDocument/2006/relationships/customXml" Target="../ink/ink1996.xml"/><Relationship Id="rId135" Type="http://schemas.openxmlformats.org/officeDocument/2006/relationships/customXml" Target="../ink/ink2023.xml"/><Relationship Id="rId156" Type="http://schemas.openxmlformats.org/officeDocument/2006/relationships/image" Target="../media/image2010.png"/><Relationship Id="rId177" Type="http://schemas.openxmlformats.org/officeDocument/2006/relationships/customXml" Target="../ink/ink2044.xml"/><Relationship Id="rId198" Type="http://schemas.openxmlformats.org/officeDocument/2006/relationships/image" Target="../media/image2031.png"/><Relationship Id="rId321" Type="http://schemas.openxmlformats.org/officeDocument/2006/relationships/customXml" Target="../ink/ink2116.xml"/><Relationship Id="rId342" Type="http://schemas.openxmlformats.org/officeDocument/2006/relationships/image" Target="../media/image2103.png"/><Relationship Id="rId363" Type="http://schemas.openxmlformats.org/officeDocument/2006/relationships/customXml" Target="../ink/ink2137.xml"/><Relationship Id="rId384" Type="http://schemas.openxmlformats.org/officeDocument/2006/relationships/image" Target="../media/image2124.png"/><Relationship Id="rId202" Type="http://schemas.openxmlformats.org/officeDocument/2006/relationships/image" Target="../media/image2033.png"/><Relationship Id="rId223" Type="http://schemas.openxmlformats.org/officeDocument/2006/relationships/customXml" Target="../ink/ink2067.xml"/><Relationship Id="rId244" Type="http://schemas.openxmlformats.org/officeDocument/2006/relationships/image" Target="../media/image2054.png"/><Relationship Id="rId18" Type="http://schemas.openxmlformats.org/officeDocument/2006/relationships/image" Target="../media/image1941.png"/><Relationship Id="rId39" Type="http://schemas.openxmlformats.org/officeDocument/2006/relationships/customXml" Target="../ink/ink1975.xml"/><Relationship Id="rId265" Type="http://schemas.openxmlformats.org/officeDocument/2006/relationships/customXml" Target="../ink/ink2088.xml"/><Relationship Id="rId286" Type="http://schemas.openxmlformats.org/officeDocument/2006/relationships/image" Target="../media/image2075.png"/><Relationship Id="rId50" Type="http://schemas.openxmlformats.org/officeDocument/2006/relationships/image" Target="../media/image1957.png"/><Relationship Id="rId104" Type="http://schemas.openxmlformats.org/officeDocument/2006/relationships/image" Target="../media/image1984.png"/><Relationship Id="rId125" Type="http://schemas.openxmlformats.org/officeDocument/2006/relationships/customXml" Target="../ink/ink2018.xml"/><Relationship Id="rId146" Type="http://schemas.openxmlformats.org/officeDocument/2006/relationships/image" Target="../media/image2005.png"/><Relationship Id="rId167" Type="http://schemas.openxmlformats.org/officeDocument/2006/relationships/customXml" Target="../ink/ink2039.xml"/><Relationship Id="rId188" Type="http://schemas.openxmlformats.org/officeDocument/2006/relationships/image" Target="../media/image2026.png"/><Relationship Id="rId311" Type="http://schemas.openxmlformats.org/officeDocument/2006/relationships/customXml" Target="../ink/ink2111.xml"/><Relationship Id="rId332" Type="http://schemas.openxmlformats.org/officeDocument/2006/relationships/image" Target="../media/image2098.png"/><Relationship Id="rId353" Type="http://schemas.openxmlformats.org/officeDocument/2006/relationships/customXml" Target="../ink/ink2132.xml"/><Relationship Id="rId374" Type="http://schemas.openxmlformats.org/officeDocument/2006/relationships/image" Target="../media/image2119.png"/><Relationship Id="rId395" Type="http://schemas.openxmlformats.org/officeDocument/2006/relationships/customXml" Target="../ink/ink2153.xml"/><Relationship Id="rId71" Type="http://schemas.openxmlformats.org/officeDocument/2006/relationships/customXml" Target="../ink/ink1991.xml"/><Relationship Id="rId92" Type="http://schemas.openxmlformats.org/officeDocument/2006/relationships/image" Target="../media/image1978.png"/><Relationship Id="rId213" Type="http://schemas.openxmlformats.org/officeDocument/2006/relationships/customXml" Target="../ink/ink2062.xml"/><Relationship Id="rId234" Type="http://schemas.openxmlformats.org/officeDocument/2006/relationships/image" Target="../media/image2049.png"/><Relationship Id="rId2" Type="http://schemas.openxmlformats.org/officeDocument/2006/relationships/image" Target="../media/image1785.jpeg"/><Relationship Id="rId29" Type="http://schemas.openxmlformats.org/officeDocument/2006/relationships/customXml" Target="../ink/ink1970.xml"/><Relationship Id="rId255" Type="http://schemas.openxmlformats.org/officeDocument/2006/relationships/customXml" Target="../ink/ink2083.xml"/><Relationship Id="rId276" Type="http://schemas.openxmlformats.org/officeDocument/2006/relationships/image" Target="../media/image2070.png"/><Relationship Id="rId297" Type="http://schemas.openxmlformats.org/officeDocument/2006/relationships/customXml" Target="../ink/ink2104.xml"/><Relationship Id="rId40" Type="http://schemas.openxmlformats.org/officeDocument/2006/relationships/image" Target="../media/image1952.png"/><Relationship Id="rId115" Type="http://schemas.openxmlformats.org/officeDocument/2006/relationships/customXml" Target="../ink/ink2013.xml"/><Relationship Id="rId136" Type="http://schemas.openxmlformats.org/officeDocument/2006/relationships/image" Target="../media/image2000.png"/><Relationship Id="rId157" Type="http://schemas.openxmlformats.org/officeDocument/2006/relationships/customXml" Target="../ink/ink2034.xml"/><Relationship Id="rId178" Type="http://schemas.openxmlformats.org/officeDocument/2006/relationships/image" Target="../media/image2021.png"/><Relationship Id="rId301" Type="http://schemas.openxmlformats.org/officeDocument/2006/relationships/customXml" Target="../ink/ink2106.xml"/><Relationship Id="rId322" Type="http://schemas.openxmlformats.org/officeDocument/2006/relationships/image" Target="../media/image2093.png"/><Relationship Id="rId343" Type="http://schemas.openxmlformats.org/officeDocument/2006/relationships/customXml" Target="../ink/ink2127.xml"/><Relationship Id="rId364" Type="http://schemas.openxmlformats.org/officeDocument/2006/relationships/image" Target="../media/image2114.png"/><Relationship Id="rId61" Type="http://schemas.openxmlformats.org/officeDocument/2006/relationships/customXml" Target="../ink/ink1986.xml"/><Relationship Id="rId82" Type="http://schemas.openxmlformats.org/officeDocument/2006/relationships/image" Target="../media/image1973.png"/><Relationship Id="rId199" Type="http://schemas.openxmlformats.org/officeDocument/2006/relationships/customXml" Target="../ink/ink2055.xml"/><Relationship Id="rId203" Type="http://schemas.openxmlformats.org/officeDocument/2006/relationships/customXml" Target="../ink/ink2057.xml"/><Relationship Id="rId385" Type="http://schemas.openxmlformats.org/officeDocument/2006/relationships/customXml" Target="../ink/ink2148.xml"/><Relationship Id="rId19" Type="http://schemas.openxmlformats.org/officeDocument/2006/relationships/customXml" Target="../ink/ink1965.xml"/><Relationship Id="rId224" Type="http://schemas.openxmlformats.org/officeDocument/2006/relationships/image" Target="../media/image2044.png"/><Relationship Id="rId245" Type="http://schemas.openxmlformats.org/officeDocument/2006/relationships/customXml" Target="../ink/ink2078.xml"/><Relationship Id="rId266" Type="http://schemas.openxmlformats.org/officeDocument/2006/relationships/image" Target="../media/image2065.png"/><Relationship Id="rId287" Type="http://schemas.openxmlformats.org/officeDocument/2006/relationships/customXml" Target="../ink/ink2099.xml"/><Relationship Id="rId30" Type="http://schemas.openxmlformats.org/officeDocument/2006/relationships/image" Target="../media/image1947.png"/><Relationship Id="rId105" Type="http://schemas.openxmlformats.org/officeDocument/2006/relationships/customXml" Target="../ink/ink2008.xml"/><Relationship Id="rId126" Type="http://schemas.openxmlformats.org/officeDocument/2006/relationships/image" Target="../media/image1995.png"/><Relationship Id="rId147" Type="http://schemas.openxmlformats.org/officeDocument/2006/relationships/customXml" Target="../ink/ink2029.xml"/><Relationship Id="rId168" Type="http://schemas.openxmlformats.org/officeDocument/2006/relationships/image" Target="../media/image2016.png"/><Relationship Id="rId312" Type="http://schemas.openxmlformats.org/officeDocument/2006/relationships/image" Target="../media/image2088.png"/><Relationship Id="rId333" Type="http://schemas.openxmlformats.org/officeDocument/2006/relationships/customXml" Target="../ink/ink2122.xml"/><Relationship Id="rId354" Type="http://schemas.openxmlformats.org/officeDocument/2006/relationships/image" Target="../media/image2109.png"/><Relationship Id="rId51" Type="http://schemas.openxmlformats.org/officeDocument/2006/relationships/customXml" Target="../ink/ink1981.xml"/><Relationship Id="rId72" Type="http://schemas.openxmlformats.org/officeDocument/2006/relationships/image" Target="../media/image1968.png"/><Relationship Id="rId93" Type="http://schemas.openxmlformats.org/officeDocument/2006/relationships/customXml" Target="../ink/ink2002.xml"/><Relationship Id="rId189" Type="http://schemas.openxmlformats.org/officeDocument/2006/relationships/customXml" Target="../ink/ink2050.xml"/><Relationship Id="rId375" Type="http://schemas.openxmlformats.org/officeDocument/2006/relationships/customXml" Target="../ink/ink2143.xml"/><Relationship Id="rId396" Type="http://schemas.openxmlformats.org/officeDocument/2006/relationships/image" Target="../media/image2130.png"/><Relationship Id="rId3" Type="http://schemas.openxmlformats.org/officeDocument/2006/relationships/image" Target="../media/image1932.png"/><Relationship Id="rId214" Type="http://schemas.openxmlformats.org/officeDocument/2006/relationships/image" Target="../media/image2039.png"/><Relationship Id="rId235" Type="http://schemas.openxmlformats.org/officeDocument/2006/relationships/customXml" Target="../ink/ink2073.xml"/><Relationship Id="rId256" Type="http://schemas.openxmlformats.org/officeDocument/2006/relationships/image" Target="../media/image2060.png"/><Relationship Id="rId277" Type="http://schemas.openxmlformats.org/officeDocument/2006/relationships/customXml" Target="../ink/ink2094.xml"/><Relationship Id="rId298" Type="http://schemas.openxmlformats.org/officeDocument/2006/relationships/image" Target="../media/image2081.png"/><Relationship Id="rId400" Type="http://schemas.openxmlformats.org/officeDocument/2006/relationships/image" Target="../media/image2132.png"/><Relationship Id="rId116" Type="http://schemas.openxmlformats.org/officeDocument/2006/relationships/image" Target="../media/image1990.png"/><Relationship Id="rId137" Type="http://schemas.openxmlformats.org/officeDocument/2006/relationships/customXml" Target="../ink/ink2024.xml"/><Relationship Id="rId158" Type="http://schemas.openxmlformats.org/officeDocument/2006/relationships/image" Target="../media/image2011.png"/><Relationship Id="rId302" Type="http://schemas.openxmlformats.org/officeDocument/2006/relationships/image" Target="../media/image2083.png"/><Relationship Id="rId323" Type="http://schemas.openxmlformats.org/officeDocument/2006/relationships/customXml" Target="../ink/ink2117.xml"/><Relationship Id="rId344" Type="http://schemas.openxmlformats.org/officeDocument/2006/relationships/image" Target="../media/image2104.png"/><Relationship Id="rId20" Type="http://schemas.openxmlformats.org/officeDocument/2006/relationships/image" Target="../media/image1942.png"/><Relationship Id="rId41" Type="http://schemas.openxmlformats.org/officeDocument/2006/relationships/customXml" Target="../ink/ink1976.xml"/><Relationship Id="rId62" Type="http://schemas.openxmlformats.org/officeDocument/2006/relationships/image" Target="../media/image1963.png"/><Relationship Id="rId83" Type="http://schemas.openxmlformats.org/officeDocument/2006/relationships/customXml" Target="../ink/ink1997.xml"/><Relationship Id="rId179" Type="http://schemas.openxmlformats.org/officeDocument/2006/relationships/customXml" Target="../ink/ink2045.xml"/><Relationship Id="rId365" Type="http://schemas.openxmlformats.org/officeDocument/2006/relationships/customXml" Target="../ink/ink2138.xml"/><Relationship Id="rId386" Type="http://schemas.openxmlformats.org/officeDocument/2006/relationships/image" Target="../media/image2125.png"/><Relationship Id="rId190" Type="http://schemas.openxmlformats.org/officeDocument/2006/relationships/image" Target="../media/image2027.png"/><Relationship Id="rId204" Type="http://schemas.openxmlformats.org/officeDocument/2006/relationships/image" Target="../media/image2034.png"/><Relationship Id="rId225" Type="http://schemas.openxmlformats.org/officeDocument/2006/relationships/customXml" Target="../ink/ink2068.xml"/><Relationship Id="rId246" Type="http://schemas.openxmlformats.org/officeDocument/2006/relationships/image" Target="../media/image2055.png"/><Relationship Id="rId267" Type="http://schemas.openxmlformats.org/officeDocument/2006/relationships/customXml" Target="../ink/ink2089.xml"/><Relationship Id="rId288" Type="http://schemas.openxmlformats.org/officeDocument/2006/relationships/image" Target="../media/image2076.png"/><Relationship Id="rId106" Type="http://schemas.openxmlformats.org/officeDocument/2006/relationships/image" Target="../media/image1985.png"/><Relationship Id="rId127" Type="http://schemas.openxmlformats.org/officeDocument/2006/relationships/customXml" Target="../ink/ink2019.xml"/><Relationship Id="rId313" Type="http://schemas.openxmlformats.org/officeDocument/2006/relationships/customXml" Target="../ink/ink2112.xml"/><Relationship Id="rId10" Type="http://schemas.openxmlformats.org/officeDocument/2006/relationships/image" Target="../media/image1936.png"/><Relationship Id="rId31" Type="http://schemas.openxmlformats.org/officeDocument/2006/relationships/customXml" Target="../ink/ink1971.xml"/><Relationship Id="rId52" Type="http://schemas.openxmlformats.org/officeDocument/2006/relationships/image" Target="../media/image1958.png"/><Relationship Id="rId73" Type="http://schemas.openxmlformats.org/officeDocument/2006/relationships/customXml" Target="../ink/ink1992.xml"/><Relationship Id="rId94" Type="http://schemas.openxmlformats.org/officeDocument/2006/relationships/image" Target="../media/image1979.png"/><Relationship Id="rId148" Type="http://schemas.openxmlformats.org/officeDocument/2006/relationships/image" Target="../media/image2006.png"/><Relationship Id="rId169" Type="http://schemas.openxmlformats.org/officeDocument/2006/relationships/customXml" Target="../ink/ink2040.xml"/><Relationship Id="rId334" Type="http://schemas.openxmlformats.org/officeDocument/2006/relationships/image" Target="../media/image2099.png"/><Relationship Id="rId355" Type="http://schemas.openxmlformats.org/officeDocument/2006/relationships/customXml" Target="../ink/ink2133.xml"/><Relationship Id="rId376" Type="http://schemas.openxmlformats.org/officeDocument/2006/relationships/image" Target="../media/image2120.png"/><Relationship Id="rId397" Type="http://schemas.openxmlformats.org/officeDocument/2006/relationships/customXml" Target="../ink/ink2154.xml"/><Relationship Id="rId4" Type="http://schemas.openxmlformats.org/officeDocument/2006/relationships/image" Target="../media/image1933.png"/><Relationship Id="rId180" Type="http://schemas.openxmlformats.org/officeDocument/2006/relationships/image" Target="../media/image2022.png"/><Relationship Id="rId215" Type="http://schemas.openxmlformats.org/officeDocument/2006/relationships/customXml" Target="../ink/ink2063.xml"/><Relationship Id="rId236" Type="http://schemas.openxmlformats.org/officeDocument/2006/relationships/image" Target="../media/image2050.png"/><Relationship Id="rId257" Type="http://schemas.openxmlformats.org/officeDocument/2006/relationships/customXml" Target="../ink/ink2084.xml"/><Relationship Id="rId278" Type="http://schemas.openxmlformats.org/officeDocument/2006/relationships/image" Target="../media/image2071.png"/><Relationship Id="rId303" Type="http://schemas.openxmlformats.org/officeDocument/2006/relationships/customXml" Target="../ink/ink2107.xml"/><Relationship Id="rId42" Type="http://schemas.openxmlformats.org/officeDocument/2006/relationships/image" Target="../media/image1953.png"/><Relationship Id="rId84" Type="http://schemas.openxmlformats.org/officeDocument/2006/relationships/image" Target="../media/image1974.png"/><Relationship Id="rId138" Type="http://schemas.openxmlformats.org/officeDocument/2006/relationships/image" Target="../media/image2001.png"/><Relationship Id="rId345" Type="http://schemas.openxmlformats.org/officeDocument/2006/relationships/customXml" Target="../ink/ink2128.xml"/><Relationship Id="rId387" Type="http://schemas.openxmlformats.org/officeDocument/2006/relationships/customXml" Target="../ink/ink2149.xml"/><Relationship Id="rId191" Type="http://schemas.openxmlformats.org/officeDocument/2006/relationships/customXml" Target="../ink/ink2051.xml"/><Relationship Id="rId205" Type="http://schemas.openxmlformats.org/officeDocument/2006/relationships/customXml" Target="../ink/ink2058.xml"/><Relationship Id="rId247" Type="http://schemas.openxmlformats.org/officeDocument/2006/relationships/customXml" Target="../ink/ink2079.xml"/><Relationship Id="rId107" Type="http://schemas.openxmlformats.org/officeDocument/2006/relationships/customXml" Target="../ink/ink2009.xml"/><Relationship Id="rId289" Type="http://schemas.openxmlformats.org/officeDocument/2006/relationships/customXml" Target="../ink/ink2100.xml"/><Relationship Id="rId11" Type="http://schemas.openxmlformats.org/officeDocument/2006/relationships/customXml" Target="../ink/ink1962.xml"/><Relationship Id="rId53" Type="http://schemas.openxmlformats.org/officeDocument/2006/relationships/customXml" Target="../ink/ink1982.xml"/><Relationship Id="rId149" Type="http://schemas.openxmlformats.org/officeDocument/2006/relationships/customXml" Target="../ink/ink2030.xml"/><Relationship Id="rId314" Type="http://schemas.openxmlformats.org/officeDocument/2006/relationships/image" Target="../media/image2089.png"/><Relationship Id="rId356" Type="http://schemas.openxmlformats.org/officeDocument/2006/relationships/image" Target="../media/image2110.png"/><Relationship Id="rId398" Type="http://schemas.openxmlformats.org/officeDocument/2006/relationships/image" Target="../media/image2131.png"/><Relationship Id="rId95" Type="http://schemas.openxmlformats.org/officeDocument/2006/relationships/customXml" Target="../ink/ink2003.xml"/><Relationship Id="rId160" Type="http://schemas.openxmlformats.org/officeDocument/2006/relationships/image" Target="../media/image2012.png"/><Relationship Id="rId216" Type="http://schemas.openxmlformats.org/officeDocument/2006/relationships/image" Target="../media/image2040.png"/><Relationship Id="rId258" Type="http://schemas.openxmlformats.org/officeDocument/2006/relationships/image" Target="../media/image2061.png"/><Relationship Id="rId22" Type="http://schemas.openxmlformats.org/officeDocument/2006/relationships/image" Target="../media/image1943.png"/><Relationship Id="rId64" Type="http://schemas.openxmlformats.org/officeDocument/2006/relationships/image" Target="../media/image1964.png"/><Relationship Id="rId118" Type="http://schemas.openxmlformats.org/officeDocument/2006/relationships/image" Target="../media/image1991.png"/><Relationship Id="rId325" Type="http://schemas.openxmlformats.org/officeDocument/2006/relationships/customXml" Target="../ink/ink2118.xml"/><Relationship Id="rId367" Type="http://schemas.openxmlformats.org/officeDocument/2006/relationships/customXml" Target="../ink/ink2139.xml"/><Relationship Id="rId171" Type="http://schemas.openxmlformats.org/officeDocument/2006/relationships/customXml" Target="../ink/ink2041.xml"/><Relationship Id="rId227" Type="http://schemas.openxmlformats.org/officeDocument/2006/relationships/customXml" Target="../ink/ink2069.xml"/><Relationship Id="rId269" Type="http://schemas.openxmlformats.org/officeDocument/2006/relationships/customXml" Target="../ink/ink2090.xml"/><Relationship Id="rId33" Type="http://schemas.openxmlformats.org/officeDocument/2006/relationships/customXml" Target="../ink/ink1972.xml"/><Relationship Id="rId129" Type="http://schemas.openxmlformats.org/officeDocument/2006/relationships/customXml" Target="../ink/ink2020.xml"/><Relationship Id="rId280" Type="http://schemas.openxmlformats.org/officeDocument/2006/relationships/image" Target="../media/image2072.png"/><Relationship Id="rId336" Type="http://schemas.openxmlformats.org/officeDocument/2006/relationships/image" Target="../media/image2100.png"/><Relationship Id="rId75" Type="http://schemas.openxmlformats.org/officeDocument/2006/relationships/customXml" Target="../ink/ink1993.xml"/><Relationship Id="rId140" Type="http://schemas.openxmlformats.org/officeDocument/2006/relationships/image" Target="../media/image2002.png"/><Relationship Id="rId182" Type="http://schemas.openxmlformats.org/officeDocument/2006/relationships/image" Target="../media/image2023.png"/><Relationship Id="rId378" Type="http://schemas.openxmlformats.org/officeDocument/2006/relationships/image" Target="../media/image2121.png"/><Relationship Id="rId6" Type="http://schemas.openxmlformats.org/officeDocument/2006/relationships/image" Target="../media/image1934.png"/><Relationship Id="rId238" Type="http://schemas.openxmlformats.org/officeDocument/2006/relationships/image" Target="../media/image2051.png"/><Relationship Id="rId291" Type="http://schemas.openxmlformats.org/officeDocument/2006/relationships/customXml" Target="../ink/ink2101.xml"/><Relationship Id="rId305" Type="http://schemas.openxmlformats.org/officeDocument/2006/relationships/customXml" Target="../ink/ink2108.xml"/><Relationship Id="rId347" Type="http://schemas.openxmlformats.org/officeDocument/2006/relationships/customXml" Target="../ink/ink2129.xml"/><Relationship Id="rId44" Type="http://schemas.openxmlformats.org/officeDocument/2006/relationships/image" Target="../media/image1954.png"/><Relationship Id="rId86" Type="http://schemas.openxmlformats.org/officeDocument/2006/relationships/image" Target="../media/image1975.png"/><Relationship Id="rId151" Type="http://schemas.openxmlformats.org/officeDocument/2006/relationships/customXml" Target="../ink/ink2031.xml"/><Relationship Id="rId389" Type="http://schemas.openxmlformats.org/officeDocument/2006/relationships/customXml" Target="../ink/ink2150.xml"/><Relationship Id="rId193" Type="http://schemas.openxmlformats.org/officeDocument/2006/relationships/customXml" Target="../ink/ink2052.xml"/><Relationship Id="rId207" Type="http://schemas.openxmlformats.org/officeDocument/2006/relationships/customXml" Target="../ink/ink2059.xml"/><Relationship Id="rId249" Type="http://schemas.openxmlformats.org/officeDocument/2006/relationships/customXml" Target="../ink/ink2080.xml"/><Relationship Id="rId13" Type="http://schemas.openxmlformats.org/officeDocument/2006/relationships/image" Target="../media/image1938.png"/><Relationship Id="rId109" Type="http://schemas.openxmlformats.org/officeDocument/2006/relationships/customXml" Target="../ink/ink2010.xml"/><Relationship Id="rId260" Type="http://schemas.openxmlformats.org/officeDocument/2006/relationships/image" Target="../media/image2062.png"/><Relationship Id="rId316" Type="http://schemas.openxmlformats.org/officeDocument/2006/relationships/image" Target="../media/image2090.png"/><Relationship Id="rId55" Type="http://schemas.openxmlformats.org/officeDocument/2006/relationships/customXml" Target="../ink/ink1983.xml"/><Relationship Id="rId97" Type="http://schemas.openxmlformats.org/officeDocument/2006/relationships/customXml" Target="../ink/ink2004.xml"/><Relationship Id="rId120" Type="http://schemas.openxmlformats.org/officeDocument/2006/relationships/image" Target="../media/image1992.png"/><Relationship Id="rId358" Type="http://schemas.openxmlformats.org/officeDocument/2006/relationships/image" Target="../media/image2111.png"/><Relationship Id="rId162" Type="http://schemas.openxmlformats.org/officeDocument/2006/relationships/image" Target="../media/image2013.png"/><Relationship Id="rId218" Type="http://schemas.openxmlformats.org/officeDocument/2006/relationships/image" Target="../media/image2041.png"/><Relationship Id="rId271" Type="http://schemas.openxmlformats.org/officeDocument/2006/relationships/customXml" Target="../ink/ink2091.xml"/><Relationship Id="rId24" Type="http://schemas.openxmlformats.org/officeDocument/2006/relationships/image" Target="../media/image1944.png"/><Relationship Id="rId66" Type="http://schemas.openxmlformats.org/officeDocument/2006/relationships/image" Target="../media/image1965.png"/><Relationship Id="rId131" Type="http://schemas.openxmlformats.org/officeDocument/2006/relationships/customXml" Target="../ink/ink2021.xml"/><Relationship Id="rId327" Type="http://schemas.openxmlformats.org/officeDocument/2006/relationships/customXml" Target="../ink/ink2119.xml"/><Relationship Id="rId369" Type="http://schemas.openxmlformats.org/officeDocument/2006/relationships/customXml" Target="../ink/ink2140.xml"/><Relationship Id="rId173" Type="http://schemas.openxmlformats.org/officeDocument/2006/relationships/customXml" Target="../ink/ink2042.xml"/><Relationship Id="rId229" Type="http://schemas.openxmlformats.org/officeDocument/2006/relationships/customXml" Target="../ink/ink2070.xml"/><Relationship Id="rId380" Type="http://schemas.openxmlformats.org/officeDocument/2006/relationships/image" Target="../media/image2122.png"/><Relationship Id="rId240" Type="http://schemas.openxmlformats.org/officeDocument/2006/relationships/image" Target="../media/image2052.png"/><Relationship Id="rId35" Type="http://schemas.openxmlformats.org/officeDocument/2006/relationships/customXml" Target="../ink/ink1973.xml"/><Relationship Id="rId77" Type="http://schemas.openxmlformats.org/officeDocument/2006/relationships/customXml" Target="../ink/ink1994.xml"/><Relationship Id="rId100" Type="http://schemas.openxmlformats.org/officeDocument/2006/relationships/image" Target="../media/image1982.png"/><Relationship Id="rId282" Type="http://schemas.openxmlformats.org/officeDocument/2006/relationships/image" Target="../media/image2073.png"/><Relationship Id="rId338" Type="http://schemas.openxmlformats.org/officeDocument/2006/relationships/image" Target="../media/image2101.png"/><Relationship Id="rId8" Type="http://schemas.openxmlformats.org/officeDocument/2006/relationships/image" Target="../media/image1935.png"/><Relationship Id="rId142" Type="http://schemas.openxmlformats.org/officeDocument/2006/relationships/image" Target="../media/image2003.png"/><Relationship Id="rId184" Type="http://schemas.openxmlformats.org/officeDocument/2006/relationships/image" Target="../media/image2024.png"/><Relationship Id="rId391" Type="http://schemas.openxmlformats.org/officeDocument/2006/relationships/customXml" Target="../ink/ink2151.xml"/><Relationship Id="rId251" Type="http://schemas.openxmlformats.org/officeDocument/2006/relationships/customXml" Target="../ink/ink2081.xml"/><Relationship Id="rId46" Type="http://schemas.openxmlformats.org/officeDocument/2006/relationships/image" Target="../media/image1955.png"/><Relationship Id="rId293" Type="http://schemas.openxmlformats.org/officeDocument/2006/relationships/customXml" Target="../ink/ink2102.xml"/><Relationship Id="rId307" Type="http://schemas.openxmlformats.org/officeDocument/2006/relationships/customXml" Target="../ink/ink2109.xml"/><Relationship Id="rId349" Type="http://schemas.openxmlformats.org/officeDocument/2006/relationships/customXml" Target="../ink/ink2130.xml"/><Relationship Id="rId88" Type="http://schemas.openxmlformats.org/officeDocument/2006/relationships/image" Target="../media/image1976.png"/><Relationship Id="rId111" Type="http://schemas.openxmlformats.org/officeDocument/2006/relationships/customXml" Target="../ink/ink2011.xml"/><Relationship Id="rId153" Type="http://schemas.openxmlformats.org/officeDocument/2006/relationships/customXml" Target="../ink/ink2032.xml"/><Relationship Id="rId195" Type="http://schemas.openxmlformats.org/officeDocument/2006/relationships/customXml" Target="../ink/ink2053.xml"/><Relationship Id="rId209" Type="http://schemas.openxmlformats.org/officeDocument/2006/relationships/customXml" Target="../ink/ink2060.xml"/><Relationship Id="rId360" Type="http://schemas.openxmlformats.org/officeDocument/2006/relationships/image" Target="../media/image2112.png"/><Relationship Id="rId220" Type="http://schemas.openxmlformats.org/officeDocument/2006/relationships/image" Target="../media/image2042.png"/><Relationship Id="rId15" Type="http://schemas.openxmlformats.org/officeDocument/2006/relationships/image" Target="../media/image1939.png"/><Relationship Id="rId57" Type="http://schemas.openxmlformats.org/officeDocument/2006/relationships/customXml" Target="../ink/ink1984.xml"/><Relationship Id="rId262" Type="http://schemas.openxmlformats.org/officeDocument/2006/relationships/image" Target="../media/image2063.png"/><Relationship Id="rId318" Type="http://schemas.openxmlformats.org/officeDocument/2006/relationships/image" Target="../media/image2091.png"/><Relationship Id="rId99" Type="http://schemas.openxmlformats.org/officeDocument/2006/relationships/customXml" Target="../ink/ink2005.xml"/><Relationship Id="rId122" Type="http://schemas.openxmlformats.org/officeDocument/2006/relationships/image" Target="../media/image1993.png"/><Relationship Id="rId164" Type="http://schemas.openxmlformats.org/officeDocument/2006/relationships/image" Target="../media/image2014.png"/><Relationship Id="rId371" Type="http://schemas.openxmlformats.org/officeDocument/2006/relationships/customXml" Target="../ink/ink2141.xml"/><Relationship Id="rId26" Type="http://schemas.openxmlformats.org/officeDocument/2006/relationships/image" Target="../media/image1945.png"/><Relationship Id="rId231" Type="http://schemas.openxmlformats.org/officeDocument/2006/relationships/customXml" Target="../ink/ink2071.xml"/><Relationship Id="rId273" Type="http://schemas.openxmlformats.org/officeDocument/2006/relationships/customXml" Target="../ink/ink2092.xml"/><Relationship Id="rId329" Type="http://schemas.openxmlformats.org/officeDocument/2006/relationships/customXml" Target="../ink/ink2120.xml"/><Relationship Id="rId68" Type="http://schemas.openxmlformats.org/officeDocument/2006/relationships/image" Target="../media/image1966.png"/><Relationship Id="rId133" Type="http://schemas.openxmlformats.org/officeDocument/2006/relationships/customXml" Target="../ink/ink2022.xml"/><Relationship Id="rId175" Type="http://schemas.openxmlformats.org/officeDocument/2006/relationships/customXml" Target="../ink/ink2043.xml"/><Relationship Id="rId340" Type="http://schemas.openxmlformats.org/officeDocument/2006/relationships/image" Target="../media/image2102.png"/><Relationship Id="rId200" Type="http://schemas.openxmlformats.org/officeDocument/2006/relationships/image" Target="../media/image2032.png"/><Relationship Id="rId382" Type="http://schemas.openxmlformats.org/officeDocument/2006/relationships/image" Target="../media/image2123.png"/><Relationship Id="rId242" Type="http://schemas.openxmlformats.org/officeDocument/2006/relationships/image" Target="../media/image2053.png"/><Relationship Id="rId284" Type="http://schemas.openxmlformats.org/officeDocument/2006/relationships/image" Target="../media/image2074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89.png"/><Relationship Id="rId21" Type="http://schemas.openxmlformats.org/officeDocument/2006/relationships/customXml" Target="../ink/ink2164.xml"/><Relationship Id="rId63" Type="http://schemas.openxmlformats.org/officeDocument/2006/relationships/image" Target="../media/image2162.png"/><Relationship Id="rId159" Type="http://schemas.openxmlformats.org/officeDocument/2006/relationships/image" Target="../media/image2210.png"/><Relationship Id="rId170" Type="http://schemas.openxmlformats.org/officeDocument/2006/relationships/customXml" Target="../ink/ink2239.xml"/><Relationship Id="rId226" Type="http://schemas.openxmlformats.org/officeDocument/2006/relationships/customXml" Target="../ink/ink2267.xml"/><Relationship Id="rId268" Type="http://schemas.openxmlformats.org/officeDocument/2006/relationships/customXml" Target="../ink/ink2288.xml"/><Relationship Id="rId32" Type="http://schemas.openxmlformats.org/officeDocument/2006/relationships/image" Target="../media/image2147.png"/><Relationship Id="rId74" Type="http://schemas.openxmlformats.org/officeDocument/2006/relationships/customXml" Target="../ink/ink2191.xml"/><Relationship Id="rId128" Type="http://schemas.openxmlformats.org/officeDocument/2006/relationships/customXml" Target="../ink/ink2218.xml"/><Relationship Id="rId5" Type="http://schemas.openxmlformats.org/officeDocument/2006/relationships/customXml" Target="../ink/ink2156.xml"/><Relationship Id="rId181" Type="http://schemas.openxmlformats.org/officeDocument/2006/relationships/image" Target="../media/image2221.png"/><Relationship Id="rId237" Type="http://schemas.openxmlformats.org/officeDocument/2006/relationships/image" Target="../media/image2249.png"/><Relationship Id="rId279" Type="http://schemas.openxmlformats.org/officeDocument/2006/relationships/image" Target="../media/image2270.png"/><Relationship Id="rId43" Type="http://schemas.openxmlformats.org/officeDocument/2006/relationships/image" Target="../media/image2152.png"/><Relationship Id="rId139" Type="http://schemas.openxmlformats.org/officeDocument/2006/relationships/image" Target="../media/image2200.png"/><Relationship Id="rId85" Type="http://schemas.openxmlformats.org/officeDocument/2006/relationships/image" Target="../media/image2173.png"/><Relationship Id="rId150" Type="http://schemas.openxmlformats.org/officeDocument/2006/relationships/customXml" Target="../ink/ink2229.xml"/><Relationship Id="rId171" Type="http://schemas.openxmlformats.org/officeDocument/2006/relationships/image" Target="../media/image2216.png"/><Relationship Id="rId192" Type="http://schemas.openxmlformats.org/officeDocument/2006/relationships/customXml" Target="../ink/ink2250.xml"/><Relationship Id="rId206" Type="http://schemas.openxmlformats.org/officeDocument/2006/relationships/customXml" Target="../ink/ink2257.xml"/><Relationship Id="rId227" Type="http://schemas.openxmlformats.org/officeDocument/2006/relationships/image" Target="../media/image2244.png"/><Relationship Id="rId248" Type="http://schemas.openxmlformats.org/officeDocument/2006/relationships/customXml" Target="../ink/ink2278.xml"/><Relationship Id="rId269" Type="http://schemas.openxmlformats.org/officeDocument/2006/relationships/image" Target="../media/image2265.png"/><Relationship Id="rId12" Type="http://schemas.openxmlformats.org/officeDocument/2006/relationships/image" Target="../media/image2138.png"/><Relationship Id="rId33" Type="http://schemas.openxmlformats.org/officeDocument/2006/relationships/customXml" Target="../ink/ink2170.xml"/><Relationship Id="rId108" Type="http://schemas.openxmlformats.org/officeDocument/2006/relationships/customXml" Target="../ink/ink2208.xml"/><Relationship Id="rId129" Type="http://schemas.openxmlformats.org/officeDocument/2006/relationships/image" Target="../media/image2195.png"/><Relationship Id="rId280" Type="http://schemas.openxmlformats.org/officeDocument/2006/relationships/customXml" Target="../ink/ink2294.xml"/><Relationship Id="rId54" Type="http://schemas.openxmlformats.org/officeDocument/2006/relationships/customXml" Target="../ink/ink2181.xml"/><Relationship Id="rId75" Type="http://schemas.openxmlformats.org/officeDocument/2006/relationships/image" Target="../media/image2168.png"/><Relationship Id="rId96" Type="http://schemas.openxmlformats.org/officeDocument/2006/relationships/customXml" Target="../ink/ink2202.xml"/><Relationship Id="rId140" Type="http://schemas.openxmlformats.org/officeDocument/2006/relationships/customXml" Target="../ink/ink2224.xml"/><Relationship Id="rId161" Type="http://schemas.openxmlformats.org/officeDocument/2006/relationships/image" Target="../media/image2211.png"/><Relationship Id="rId182" Type="http://schemas.openxmlformats.org/officeDocument/2006/relationships/customXml" Target="../ink/ink2245.xml"/><Relationship Id="rId217" Type="http://schemas.openxmlformats.org/officeDocument/2006/relationships/image" Target="../media/image2239.png"/><Relationship Id="rId6" Type="http://schemas.openxmlformats.org/officeDocument/2006/relationships/image" Target="../media/image2135.png"/><Relationship Id="rId238" Type="http://schemas.openxmlformats.org/officeDocument/2006/relationships/customXml" Target="../ink/ink2273.xml"/><Relationship Id="rId259" Type="http://schemas.openxmlformats.org/officeDocument/2006/relationships/image" Target="../media/image2260.png"/><Relationship Id="rId23" Type="http://schemas.openxmlformats.org/officeDocument/2006/relationships/customXml" Target="../ink/ink2165.xml"/><Relationship Id="rId119" Type="http://schemas.openxmlformats.org/officeDocument/2006/relationships/image" Target="../media/image2190.png"/><Relationship Id="rId270" Type="http://schemas.openxmlformats.org/officeDocument/2006/relationships/customXml" Target="../ink/ink2289.xml"/><Relationship Id="rId44" Type="http://schemas.openxmlformats.org/officeDocument/2006/relationships/customXml" Target="../ink/ink2176.xml"/><Relationship Id="rId65" Type="http://schemas.openxmlformats.org/officeDocument/2006/relationships/image" Target="../media/image2163.png"/><Relationship Id="rId86" Type="http://schemas.openxmlformats.org/officeDocument/2006/relationships/customXml" Target="../ink/ink2197.xml"/><Relationship Id="rId130" Type="http://schemas.openxmlformats.org/officeDocument/2006/relationships/customXml" Target="../ink/ink2219.xml"/><Relationship Id="rId151" Type="http://schemas.openxmlformats.org/officeDocument/2006/relationships/image" Target="../media/image2206.png"/><Relationship Id="rId172" Type="http://schemas.openxmlformats.org/officeDocument/2006/relationships/customXml" Target="../ink/ink2240.xml"/><Relationship Id="rId193" Type="http://schemas.openxmlformats.org/officeDocument/2006/relationships/image" Target="../media/image2227.png"/><Relationship Id="rId207" Type="http://schemas.openxmlformats.org/officeDocument/2006/relationships/image" Target="../media/image2234.png"/><Relationship Id="rId228" Type="http://schemas.openxmlformats.org/officeDocument/2006/relationships/customXml" Target="../ink/ink2268.xml"/><Relationship Id="rId249" Type="http://schemas.openxmlformats.org/officeDocument/2006/relationships/image" Target="../media/image2255.png"/><Relationship Id="rId13" Type="http://schemas.openxmlformats.org/officeDocument/2006/relationships/customXml" Target="../ink/ink2160.xml"/><Relationship Id="rId109" Type="http://schemas.openxmlformats.org/officeDocument/2006/relationships/image" Target="../media/image2185.png"/><Relationship Id="rId260" Type="http://schemas.openxmlformats.org/officeDocument/2006/relationships/customXml" Target="../ink/ink2284.xml"/><Relationship Id="rId281" Type="http://schemas.openxmlformats.org/officeDocument/2006/relationships/image" Target="../media/image2271.png"/><Relationship Id="rId34" Type="http://schemas.openxmlformats.org/officeDocument/2006/relationships/image" Target="../media/image2148.png"/><Relationship Id="rId55" Type="http://schemas.openxmlformats.org/officeDocument/2006/relationships/image" Target="../media/image2158.png"/><Relationship Id="rId76" Type="http://schemas.openxmlformats.org/officeDocument/2006/relationships/customXml" Target="../ink/ink2192.xml"/><Relationship Id="rId97" Type="http://schemas.openxmlformats.org/officeDocument/2006/relationships/image" Target="../media/image2179.png"/><Relationship Id="rId120" Type="http://schemas.openxmlformats.org/officeDocument/2006/relationships/customXml" Target="../ink/ink2214.xml"/><Relationship Id="rId141" Type="http://schemas.openxmlformats.org/officeDocument/2006/relationships/image" Target="../media/image2201.png"/><Relationship Id="rId7" Type="http://schemas.openxmlformats.org/officeDocument/2006/relationships/customXml" Target="../ink/ink2157.xml"/><Relationship Id="rId162" Type="http://schemas.openxmlformats.org/officeDocument/2006/relationships/customXml" Target="../ink/ink2235.xml"/><Relationship Id="rId183" Type="http://schemas.openxmlformats.org/officeDocument/2006/relationships/image" Target="../media/image2222.png"/><Relationship Id="rId218" Type="http://schemas.openxmlformats.org/officeDocument/2006/relationships/customXml" Target="../ink/ink2263.xml"/><Relationship Id="rId239" Type="http://schemas.openxmlformats.org/officeDocument/2006/relationships/image" Target="../media/image2250.png"/><Relationship Id="rId250" Type="http://schemas.openxmlformats.org/officeDocument/2006/relationships/customXml" Target="../ink/ink2279.xml"/><Relationship Id="rId271" Type="http://schemas.openxmlformats.org/officeDocument/2006/relationships/image" Target="../media/image2266.png"/><Relationship Id="rId24" Type="http://schemas.openxmlformats.org/officeDocument/2006/relationships/image" Target="../media/image2143.png"/><Relationship Id="rId45" Type="http://schemas.openxmlformats.org/officeDocument/2006/relationships/image" Target="../media/image2153.png"/><Relationship Id="rId66" Type="http://schemas.openxmlformats.org/officeDocument/2006/relationships/customXml" Target="../ink/ink2187.xml"/><Relationship Id="rId87" Type="http://schemas.openxmlformats.org/officeDocument/2006/relationships/image" Target="../media/image2174.png"/><Relationship Id="rId110" Type="http://schemas.openxmlformats.org/officeDocument/2006/relationships/customXml" Target="../ink/ink2209.xml"/><Relationship Id="rId131" Type="http://schemas.openxmlformats.org/officeDocument/2006/relationships/image" Target="../media/image2196.png"/><Relationship Id="rId152" Type="http://schemas.openxmlformats.org/officeDocument/2006/relationships/customXml" Target="../ink/ink2230.xml"/><Relationship Id="rId173" Type="http://schemas.openxmlformats.org/officeDocument/2006/relationships/image" Target="../media/image2217.png"/><Relationship Id="rId194" Type="http://schemas.openxmlformats.org/officeDocument/2006/relationships/customXml" Target="../ink/ink2251.xml"/><Relationship Id="rId208" Type="http://schemas.openxmlformats.org/officeDocument/2006/relationships/customXml" Target="../ink/ink2258.xml"/><Relationship Id="rId229" Type="http://schemas.openxmlformats.org/officeDocument/2006/relationships/image" Target="../media/image2245.png"/><Relationship Id="rId240" Type="http://schemas.openxmlformats.org/officeDocument/2006/relationships/customXml" Target="../ink/ink2274.xml"/><Relationship Id="rId261" Type="http://schemas.openxmlformats.org/officeDocument/2006/relationships/image" Target="../media/image2261.png"/><Relationship Id="rId14" Type="http://schemas.openxmlformats.org/officeDocument/2006/relationships/image" Target="../media/image2139.png"/><Relationship Id="rId35" Type="http://schemas.openxmlformats.org/officeDocument/2006/relationships/customXml" Target="../ink/ink2171.xml"/><Relationship Id="rId56" Type="http://schemas.openxmlformats.org/officeDocument/2006/relationships/customXml" Target="../ink/ink2182.xml"/><Relationship Id="rId77" Type="http://schemas.openxmlformats.org/officeDocument/2006/relationships/image" Target="../media/image2169.png"/><Relationship Id="rId100" Type="http://schemas.openxmlformats.org/officeDocument/2006/relationships/customXml" Target="../ink/ink2204.xml"/><Relationship Id="rId282" Type="http://schemas.openxmlformats.org/officeDocument/2006/relationships/customXml" Target="../ink/ink2295.xml"/><Relationship Id="rId8" Type="http://schemas.openxmlformats.org/officeDocument/2006/relationships/image" Target="../media/image2136.png"/><Relationship Id="rId98" Type="http://schemas.openxmlformats.org/officeDocument/2006/relationships/customXml" Target="../ink/ink2203.xml"/><Relationship Id="rId121" Type="http://schemas.openxmlformats.org/officeDocument/2006/relationships/image" Target="../media/image2191.png"/><Relationship Id="rId142" Type="http://schemas.openxmlformats.org/officeDocument/2006/relationships/customXml" Target="../ink/ink2225.xml"/><Relationship Id="rId163" Type="http://schemas.openxmlformats.org/officeDocument/2006/relationships/image" Target="../media/image2212.png"/><Relationship Id="rId184" Type="http://schemas.openxmlformats.org/officeDocument/2006/relationships/customXml" Target="../ink/ink2246.xml"/><Relationship Id="rId219" Type="http://schemas.openxmlformats.org/officeDocument/2006/relationships/image" Target="../media/image2240.png"/><Relationship Id="rId230" Type="http://schemas.openxmlformats.org/officeDocument/2006/relationships/customXml" Target="../ink/ink2269.xml"/><Relationship Id="rId251" Type="http://schemas.openxmlformats.org/officeDocument/2006/relationships/image" Target="../media/image2256.png"/><Relationship Id="rId25" Type="http://schemas.openxmlformats.org/officeDocument/2006/relationships/customXml" Target="../ink/ink2166.xml"/><Relationship Id="rId46" Type="http://schemas.openxmlformats.org/officeDocument/2006/relationships/customXml" Target="../ink/ink2177.xml"/><Relationship Id="rId67" Type="http://schemas.openxmlformats.org/officeDocument/2006/relationships/image" Target="../media/image2164.png"/><Relationship Id="rId272" Type="http://schemas.openxmlformats.org/officeDocument/2006/relationships/customXml" Target="../ink/ink2290.xml"/><Relationship Id="rId88" Type="http://schemas.openxmlformats.org/officeDocument/2006/relationships/customXml" Target="../ink/ink2198.xml"/><Relationship Id="rId111" Type="http://schemas.openxmlformats.org/officeDocument/2006/relationships/image" Target="../media/image2186.png"/><Relationship Id="rId132" Type="http://schemas.openxmlformats.org/officeDocument/2006/relationships/customXml" Target="../ink/ink2220.xml"/><Relationship Id="rId153" Type="http://schemas.openxmlformats.org/officeDocument/2006/relationships/image" Target="../media/image2207.png"/><Relationship Id="rId174" Type="http://schemas.openxmlformats.org/officeDocument/2006/relationships/customXml" Target="../ink/ink2241.xml"/><Relationship Id="rId195" Type="http://schemas.openxmlformats.org/officeDocument/2006/relationships/image" Target="../media/image2228.png"/><Relationship Id="rId209" Type="http://schemas.openxmlformats.org/officeDocument/2006/relationships/image" Target="../media/image2235.png"/><Relationship Id="rId220" Type="http://schemas.openxmlformats.org/officeDocument/2006/relationships/customXml" Target="../ink/ink2264.xml"/><Relationship Id="rId241" Type="http://schemas.openxmlformats.org/officeDocument/2006/relationships/image" Target="../media/image2251.png"/><Relationship Id="rId15" Type="http://schemas.openxmlformats.org/officeDocument/2006/relationships/customXml" Target="../ink/ink2161.xml"/><Relationship Id="rId36" Type="http://schemas.openxmlformats.org/officeDocument/2006/relationships/customXml" Target="../ink/ink2172.xml"/><Relationship Id="rId57" Type="http://schemas.openxmlformats.org/officeDocument/2006/relationships/image" Target="../media/image2159.png"/><Relationship Id="rId262" Type="http://schemas.openxmlformats.org/officeDocument/2006/relationships/customXml" Target="../ink/ink2285.xml"/><Relationship Id="rId283" Type="http://schemas.openxmlformats.org/officeDocument/2006/relationships/image" Target="../media/image2272.png"/><Relationship Id="rId78" Type="http://schemas.openxmlformats.org/officeDocument/2006/relationships/customXml" Target="../ink/ink2193.xml"/><Relationship Id="rId99" Type="http://schemas.openxmlformats.org/officeDocument/2006/relationships/image" Target="../media/image2180.png"/><Relationship Id="rId101" Type="http://schemas.openxmlformats.org/officeDocument/2006/relationships/image" Target="../media/image2181.png"/><Relationship Id="rId122" Type="http://schemas.openxmlformats.org/officeDocument/2006/relationships/customXml" Target="../ink/ink2215.xml"/><Relationship Id="rId143" Type="http://schemas.openxmlformats.org/officeDocument/2006/relationships/image" Target="../media/image2202.png"/><Relationship Id="rId164" Type="http://schemas.openxmlformats.org/officeDocument/2006/relationships/customXml" Target="../ink/ink2236.xml"/><Relationship Id="rId185" Type="http://schemas.openxmlformats.org/officeDocument/2006/relationships/image" Target="../media/image2223.png"/><Relationship Id="rId9" Type="http://schemas.openxmlformats.org/officeDocument/2006/relationships/customXml" Target="../ink/ink2158.xml"/><Relationship Id="rId210" Type="http://schemas.openxmlformats.org/officeDocument/2006/relationships/customXml" Target="../ink/ink2259.xml"/><Relationship Id="rId26" Type="http://schemas.openxmlformats.org/officeDocument/2006/relationships/image" Target="../media/image2144.png"/><Relationship Id="rId231" Type="http://schemas.openxmlformats.org/officeDocument/2006/relationships/image" Target="../media/image2246.png"/><Relationship Id="rId252" Type="http://schemas.openxmlformats.org/officeDocument/2006/relationships/customXml" Target="../ink/ink2280.xml"/><Relationship Id="rId273" Type="http://schemas.openxmlformats.org/officeDocument/2006/relationships/image" Target="../media/image2267.png"/><Relationship Id="rId47" Type="http://schemas.openxmlformats.org/officeDocument/2006/relationships/image" Target="../media/image2154.png"/><Relationship Id="rId68" Type="http://schemas.openxmlformats.org/officeDocument/2006/relationships/customXml" Target="../ink/ink2188.xml"/><Relationship Id="rId89" Type="http://schemas.openxmlformats.org/officeDocument/2006/relationships/image" Target="../media/image2175.png"/><Relationship Id="rId112" Type="http://schemas.openxmlformats.org/officeDocument/2006/relationships/customXml" Target="../ink/ink2210.xml"/><Relationship Id="rId133" Type="http://schemas.openxmlformats.org/officeDocument/2006/relationships/image" Target="../media/image2197.png"/><Relationship Id="rId154" Type="http://schemas.openxmlformats.org/officeDocument/2006/relationships/customXml" Target="../ink/ink2231.xml"/><Relationship Id="rId175" Type="http://schemas.openxmlformats.org/officeDocument/2006/relationships/image" Target="../media/image2218.png"/><Relationship Id="rId196" Type="http://schemas.openxmlformats.org/officeDocument/2006/relationships/customXml" Target="../ink/ink2252.xml"/><Relationship Id="rId200" Type="http://schemas.openxmlformats.org/officeDocument/2006/relationships/customXml" Target="../ink/ink2254.xml"/><Relationship Id="rId16" Type="http://schemas.openxmlformats.org/officeDocument/2006/relationships/image" Target="../media/image858.png"/><Relationship Id="rId221" Type="http://schemas.openxmlformats.org/officeDocument/2006/relationships/image" Target="../media/image2241.png"/><Relationship Id="rId242" Type="http://schemas.openxmlformats.org/officeDocument/2006/relationships/customXml" Target="../ink/ink2275.xml"/><Relationship Id="rId263" Type="http://schemas.openxmlformats.org/officeDocument/2006/relationships/image" Target="../media/image2262.png"/><Relationship Id="rId284" Type="http://schemas.openxmlformats.org/officeDocument/2006/relationships/customXml" Target="../ink/ink2296.xml"/><Relationship Id="rId37" Type="http://schemas.openxmlformats.org/officeDocument/2006/relationships/image" Target="../media/image2149.png"/><Relationship Id="rId58" Type="http://schemas.openxmlformats.org/officeDocument/2006/relationships/customXml" Target="../ink/ink2183.xml"/><Relationship Id="rId79" Type="http://schemas.openxmlformats.org/officeDocument/2006/relationships/image" Target="../media/image2170.png"/><Relationship Id="rId102" Type="http://schemas.openxmlformats.org/officeDocument/2006/relationships/customXml" Target="../ink/ink2205.xml"/><Relationship Id="rId123" Type="http://schemas.openxmlformats.org/officeDocument/2006/relationships/image" Target="../media/image2192.png"/><Relationship Id="rId144" Type="http://schemas.openxmlformats.org/officeDocument/2006/relationships/customXml" Target="../ink/ink2226.xml"/><Relationship Id="rId90" Type="http://schemas.openxmlformats.org/officeDocument/2006/relationships/customXml" Target="../ink/ink2199.xml"/><Relationship Id="rId165" Type="http://schemas.openxmlformats.org/officeDocument/2006/relationships/image" Target="../media/image2213.png"/><Relationship Id="rId186" Type="http://schemas.openxmlformats.org/officeDocument/2006/relationships/customXml" Target="../ink/ink2247.xml"/><Relationship Id="rId211" Type="http://schemas.openxmlformats.org/officeDocument/2006/relationships/image" Target="../media/image2236.png"/><Relationship Id="rId232" Type="http://schemas.openxmlformats.org/officeDocument/2006/relationships/customXml" Target="../ink/ink2270.xml"/><Relationship Id="rId253" Type="http://schemas.openxmlformats.org/officeDocument/2006/relationships/image" Target="../media/image2257.png"/><Relationship Id="rId274" Type="http://schemas.openxmlformats.org/officeDocument/2006/relationships/customXml" Target="../ink/ink2291.xml"/><Relationship Id="rId27" Type="http://schemas.openxmlformats.org/officeDocument/2006/relationships/customXml" Target="../ink/ink2167.xml"/><Relationship Id="rId48" Type="http://schemas.openxmlformats.org/officeDocument/2006/relationships/customXml" Target="../ink/ink2178.xml"/><Relationship Id="rId69" Type="http://schemas.openxmlformats.org/officeDocument/2006/relationships/image" Target="../media/image2165.png"/><Relationship Id="rId113" Type="http://schemas.openxmlformats.org/officeDocument/2006/relationships/image" Target="../media/image2187.png"/><Relationship Id="rId134" Type="http://schemas.openxmlformats.org/officeDocument/2006/relationships/customXml" Target="../ink/ink2221.xml"/><Relationship Id="rId80" Type="http://schemas.openxmlformats.org/officeDocument/2006/relationships/customXml" Target="../ink/ink2194.xml"/><Relationship Id="rId155" Type="http://schemas.openxmlformats.org/officeDocument/2006/relationships/image" Target="../media/image2208.png"/><Relationship Id="rId176" Type="http://schemas.openxmlformats.org/officeDocument/2006/relationships/customXml" Target="../ink/ink2242.xml"/><Relationship Id="rId197" Type="http://schemas.openxmlformats.org/officeDocument/2006/relationships/image" Target="../media/image2229.png"/><Relationship Id="rId201" Type="http://schemas.openxmlformats.org/officeDocument/2006/relationships/image" Target="../media/image2231.png"/><Relationship Id="rId222" Type="http://schemas.openxmlformats.org/officeDocument/2006/relationships/customXml" Target="../ink/ink2265.xml"/><Relationship Id="rId243" Type="http://schemas.openxmlformats.org/officeDocument/2006/relationships/image" Target="../media/image2252.png"/><Relationship Id="rId264" Type="http://schemas.openxmlformats.org/officeDocument/2006/relationships/customXml" Target="../ink/ink2286.xml"/><Relationship Id="rId285" Type="http://schemas.openxmlformats.org/officeDocument/2006/relationships/image" Target="../media/image2273.png"/><Relationship Id="rId17" Type="http://schemas.openxmlformats.org/officeDocument/2006/relationships/customXml" Target="../ink/ink2162.xml"/><Relationship Id="rId38" Type="http://schemas.openxmlformats.org/officeDocument/2006/relationships/customXml" Target="../ink/ink2173.xml"/><Relationship Id="rId59" Type="http://schemas.openxmlformats.org/officeDocument/2006/relationships/image" Target="../media/image2160.png"/><Relationship Id="rId103" Type="http://schemas.openxmlformats.org/officeDocument/2006/relationships/image" Target="../media/image2182.png"/><Relationship Id="rId124" Type="http://schemas.openxmlformats.org/officeDocument/2006/relationships/customXml" Target="../ink/ink2216.xml"/><Relationship Id="rId70" Type="http://schemas.openxmlformats.org/officeDocument/2006/relationships/customXml" Target="../ink/ink2189.xml"/><Relationship Id="rId91" Type="http://schemas.openxmlformats.org/officeDocument/2006/relationships/image" Target="../media/image2176.png"/><Relationship Id="rId145" Type="http://schemas.openxmlformats.org/officeDocument/2006/relationships/image" Target="../media/image2203.png"/><Relationship Id="rId166" Type="http://schemas.openxmlformats.org/officeDocument/2006/relationships/customXml" Target="../ink/ink2237.xml"/><Relationship Id="rId187" Type="http://schemas.openxmlformats.org/officeDocument/2006/relationships/image" Target="../media/image222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260.xml"/><Relationship Id="rId233" Type="http://schemas.openxmlformats.org/officeDocument/2006/relationships/image" Target="../media/image2247.png"/><Relationship Id="rId254" Type="http://schemas.openxmlformats.org/officeDocument/2006/relationships/customXml" Target="../ink/ink2281.xml"/><Relationship Id="rId28" Type="http://schemas.openxmlformats.org/officeDocument/2006/relationships/image" Target="../media/image2145.png"/><Relationship Id="rId49" Type="http://schemas.openxmlformats.org/officeDocument/2006/relationships/image" Target="../media/image2155.png"/><Relationship Id="rId114" Type="http://schemas.openxmlformats.org/officeDocument/2006/relationships/customXml" Target="../ink/ink2211.xml"/><Relationship Id="rId275" Type="http://schemas.openxmlformats.org/officeDocument/2006/relationships/image" Target="../media/image2268.png"/><Relationship Id="rId60" Type="http://schemas.openxmlformats.org/officeDocument/2006/relationships/customXml" Target="../ink/ink2184.xml"/><Relationship Id="rId81" Type="http://schemas.openxmlformats.org/officeDocument/2006/relationships/image" Target="../media/image2171.png"/><Relationship Id="rId135" Type="http://schemas.openxmlformats.org/officeDocument/2006/relationships/image" Target="../media/image2198.png"/><Relationship Id="rId156" Type="http://schemas.openxmlformats.org/officeDocument/2006/relationships/customXml" Target="../ink/ink2232.xml"/><Relationship Id="rId177" Type="http://schemas.openxmlformats.org/officeDocument/2006/relationships/image" Target="../media/image2219.png"/><Relationship Id="rId198" Type="http://schemas.openxmlformats.org/officeDocument/2006/relationships/customXml" Target="../ink/ink2253.xml"/><Relationship Id="rId202" Type="http://schemas.openxmlformats.org/officeDocument/2006/relationships/customXml" Target="../ink/ink2255.xml"/><Relationship Id="rId223" Type="http://schemas.openxmlformats.org/officeDocument/2006/relationships/image" Target="../media/image2242.png"/><Relationship Id="rId244" Type="http://schemas.openxmlformats.org/officeDocument/2006/relationships/customXml" Target="../ink/ink2276.xml"/><Relationship Id="rId18" Type="http://schemas.openxmlformats.org/officeDocument/2006/relationships/image" Target="../media/image2140.png"/><Relationship Id="rId39" Type="http://schemas.openxmlformats.org/officeDocument/2006/relationships/image" Target="../media/image2150.png"/><Relationship Id="rId265" Type="http://schemas.openxmlformats.org/officeDocument/2006/relationships/image" Target="../media/image2263.png"/><Relationship Id="rId50" Type="http://schemas.openxmlformats.org/officeDocument/2006/relationships/customXml" Target="../ink/ink2179.xml"/><Relationship Id="rId104" Type="http://schemas.openxmlformats.org/officeDocument/2006/relationships/customXml" Target="../ink/ink2206.xml"/><Relationship Id="rId125" Type="http://schemas.openxmlformats.org/officeDocument/2006/relationships/image" Target="../media/image2193.png"/><Relationship Id="rId146" Type="http://schemas.openxmlformats.org/officeDocument/2006/relationships/customXml" Target="../ink/ink2227.xml"/><Relationship Id="rId167" Type="http://schemas.openxmlformats.org/officeDocument/2006/relationships/image" Target="../media/image2214.png"/><Relationship Id="rId188" Type="http://schemas.openxmlformats.org/officeDocument/2006/relationships/customXml" Target="../ink/ink2248.xml"/><Relationship Id="rId71" Type="http://schemas.openxmlformats.org/officeDocument/2006/relationships/image" Target="../media/image2166.png"/><Relationship Id="rId92" Type="http://schemas.openxmlformats.org/officeDocument/2006/relationships/customXml" Target="../ink/ink2200.xml"/><Relationship Id="rId213" Type="http://schemas.openxmlformats.org/officeDocument/2006/relationships/image" Target="../media/image2237.png"/><Relationship Id="rId234" Type="http://schemas.openxmlformats.org/officeDocument/2006/relationships/customXml" Target="../ink/ink2271.xml"/><Relationship Id="rId2" Type="http://schemas.openxmlformats.org/officeDocument/2006/relationships/image" Target="../media/image2133.png"/><Relationship Id="rId29" Type="http://schemas.openxmlformats.org/officeDocument/2006/relationships/customXml" Target="../ink/ink2168.xml"/><Relationship Id="rId255" Type="http://schemas.openxmlformats.org/officeDocument/2006/relationships/image" Target="../media/image2258.png"/><Relationship Id="rId276" Type="http://schemas.openxmlformats.org/officeDocument/2006/relationships/customXml" Target="../ink/ink2292.xml"/><Relationship Id="rId40" Type="http://schemas.openxmlformats.org/officeDocument/2006/relationships/customXml" Target="../ink/ink2174.xml"/><Relationship Id="rId115" Type="http://schemas.openxmlformats.org/officeDocument/2006/relationships/image" Target="../media/image2188.png"/><Relationship Id="rId136" Type="http://schemas.openxmlformats.org/officeDocument/2006/relationships/customXml" Target="../ink/ink2222.xml"/><Relationship Id="rId157" Type="http://schemas.openxmlformats.org/officeDocument/2006/relationships/image" Target="../media/image2209.png"/><Relationship Id="rId178" Type="http://schemas.openxmlformats.org/officeDocument/2006/relationships/customXml" Target="../ink/ink2243.xml"/><Relationship Id="rId61" Type="http://schemas.openxmlformats.org/officeDocument/2006/relationships/image" Target="../media/image2161.png"/><Relationship Id="rId82" Type="http://schemas.openxmlformats.org/officeDocument/2006/relationships/customXml" Target="../ink/ink2195.xml"/><Relationship Id="rId199" Type="http://schemas.openxmlformats.org/officeDocument/2006/relationships/image" Target="../media/image2230.png"/><Relationship Id="rId203" Type="http://schemas.openxmlformats.org/officeDocument/2006/relationships/image" Target="../media/image2232.png"/><Relationship Id="rId19" Type="http://schemas.openxmlformats.org/officeDocument/2006/relationships/customXml" Target="../ink/ink2163.xml"/><Relationship Id="rId224" Type="http://schemas.openxmlformats.org/officeDocument/2006/relationships/customXml" Target="../ink/ink2266.xml"/><Relationship Id="rId245" Type="http://schemas.openxmlformats.org/officeDocument/2006/relationships/image" Target="../media/image2253.png"/><Relationship Id="rId266" Type="http://schemas.openxmlformats.org/officeDocument/2006/relationships/customXml" Target="../ink/ink2287.xml"/><Relationship Id="rId30" Type="http://schemas.openxmlformats.org/officeDocument/2006/relationships/image" Target="../media/image2146.png"/><Relationship Id="rId105" Type="http://schemas.openxmlformats.org/officeDocument/2006/relationships/image" Target="../media/image2183.png"/><Relationship Id="rId126" Type="http://schemas.openxmlformats.org/officeDocument/2006/relationships/customXml" Target="../ink/ink2217.xml"/><Relationship Id="rId147" Type="http://schemas.openxmlformats.org/officeDocument/2006/relationships/image" Target="../media/image2204.png"/><Relationship Id="rId168" Type="http://schemas.openxmlformats.org/officeDocument/2006/relationships/customXml" Target="../ink/ink2238.xml"/><Relationship Id="rId51" Type="http://schemas.openxmlformats.org/officeDocument/2006/relationships/image" Target="../media/image2156.png"/><Relationship Id="rId72" Type="http://schemas.openxmlformats.org/officeDocument/2006/relationships/customXml" Target="../ink/ink2190.xml"/><Relationship Id="rId93" Type="http://schemas.openxmlformats.org/officeDocument/2006/relationships/image" Target="../media/image2177.png"/><Relationship Id="rId189" Type="http://schemas.openxmlformats.org/officeDocument/2006/relationships/image" Target="../media/image2225.png"/><Relationship Id="rId3" Type="http://schemas.openxmlformats.org/officeDocument/2006/relationships/image" Target="../media/image2134.png"/><Relationship Id="rId214" Type="http://schemas.openxmlformats.org/officeDocument/2006/relationships/customXml" Target="../ink/ink2261.xml"/><Relationship Id="rId235" Type="http://schemas.openxmlformats.org/officeDocument/2006/relationships/image" Target="../media/image2248.png"/><Relationship Id="rId256" Type="http://schemas.openxmlformats.org/officeDocument/2006/relationships/customXml" Target="../ink/ink2282.xml"/><Relationship Id="rId277" Type="http://schemas.openxmlformats.org/officeDocument/2006/relationships/image" Target="../media/image2269.png"/><Relationship Id="rId116" Type="http://schemas.openxmlformats.org/officeDocument/2006/relationships/customXml" Target="../ink/ink2212.xml"/><Relationship Id="rId137" Type="http://schemas.openxmlformats.org/officeDocument/2006/relationships/image" Target="../media/image2199.png"/><Relationship Id="rId158" Type="http://schemas.openxmlformats.org/officeDocument/2006/relationships/customXml" Target="../ink/ink2233.xml"/><Relationship Id="rId20" Type="http://schemas.openxmlformats.org/officeDocument/2006/relationships/image" Target="../media/image2141.png"/><Relationship Id="rId41" Type="http://schemas.openxmlformats.org/officeDocument/2006/relationships/image" Target="../media/image2151.png"/><Relationship Id="rId62" Type="http://schemas.openxmlformats.org/officeDocument/2006/relationships/customXml" Target="../ink/ink2185.xml"/><Relationship Id="rId83" Type="http://schemas.openxmlformats.org/officeDocument/2006/relationships/image" Target="../media/image2172.png"/><Relationship Id="rId179" Type="http://schemas.openxmlformats.org/officeDocument/2006/relationships/image" Target="../media/image2220.png"/><Relationship Id="rId190" Type="http://schemas.openxmlformats.org/officeDocument/2006/relationships/customXml" Target="../ink/ink2249.xml"/><Relationship Id="rId204" Type="http://schemas.openxmlformats.org/officeDocument/2006/relationships/customXml" Target="../ink/ink2256.xml"/><Relationship Id="rId225" Type="http://schemas.openxmlformats.org/officeDocument/2006/relationships/image" Target="../media/image2243.png"/><Relationship Id="rId246" Type="http://schemas.openxmlformats.org/officeDocument/2006/relationships/customXml" Target="../ink/ink2277.xml"/><Relationship Id="rId267" Type="http://schemas.openxmlformats.org/officeDocument/2006/relationships/image" Target="../media/image2264.png"/><Relationship Id="rId106" Type="http://schemas.openxmlformats.org/officeDocument/2006/relationships/customXml" Target="../ink/ink2207.xml"/><Relationship Id="rId127" Type="http://schemas.openxmlformats.org/officeDocument/2006/relationships/image" Target="../media/image2194.png"/><Relationship Id="rId10" Type="http://schemas.openxmlformats.org/officeDocument/2006/relationships/image" Target="../media/image2137.png"/><Relationship Id="rId31" Type="http://schemas.openxmlformats.org/officeDocument/2006/relationships/customXml" Target="../ink/ink2169.xml"/><Relationship Id="rId52" Type="http://schemas.openxmlformats.org/officeDocument/2006/relationships/customXml" Target="../ink/ink2180.xml"/><Relationship Id="rId73" Type="http://schemas.openxmlformats.org/officeDocument/2006/relationships/image" Target="../media/image2167.png"/><Relationship Id="rId94" Type="http://schemas.openxmlformats.org/officeDocument/2006/relationships/customXml" Target="../ink/ink2201.xml"/><Relationship Id="rId148" Type="http://schemas.openxmlformats.org/officeDocument/2006/relationships/customXml" Target="../ink/ink2228.xml"/><Relationship Id="rId169" Type="http://schemas.openxmlformats.org/officeDocument/2006/relationships/image" Target="../media/image2215.png"/><Relationship Id="rId4" Type="http://schemas.openxmlformats.org/officeDocument/2006/relationships/image" Target="../media/image1785.jpeg"/><Relationship Id="rId180" Type="http://schemas.openxmlformats.org/officeDocument/2006/relationships/customXml" Target="../ink/ink2244.xml"/><Relationship Id="rId215" Type="http://schemas.openxmlformats.org/officeDocument/2006/relationships/image" Target="../media/image2238.png"/><Relationship Id="rId236" Type="http://schemas.openxmlformats.org/officeDocument/2006/relationships/customXml" Target="../ink/ink2272.xml"/><Relationship Id="rId257" Type="http://schemas.openxmlformats.org/officeDocument/2006/relationships/image" Target="../media/image2259.png"/><Relationship Id="rId278" Type="http://schemas.openxmlformats.org/officeDocument/2006/relationships/customXml" Target="../ink/ink2293.xml"/><Relationship Id="rId42" Type="http://schemas.openxmlformats.org/officeDocument/2006/relationships/customXml" Target="../ink/ink2175.xml"/><Relationship Id="rId84" Type="http://schemas.openxmlformats.org/officeDocument/2006/relationships/customXml" Target="../ink/ink2196.xml"/><Relationship Id="rId138" Type="http://schemas.openxmlformats.org/officeDocument/2006/relationships/customXml" Target="../ink/ink2223.xml"/><Relationship Id="rId191" Type="http://schemas.openxmlformats.org/officeDocument/2006/relationships/image" Target="../media/image2226.png"/><Relationship Id="rId205" Type="http://schemas.openxmlformats.org/officeDocument/2006/relationships/image" Target="../media/image2233.png"/><Relationship Id="rId247" Type="http://schemas.openxmlformats.org/officeDocument/2006/relationships/image" Target="../media/image2254.png"/><Relationship Id="rId107" Type="http://schemas.openxmlformats.org/officeDocument/2006/relationships/image" Target="../media/image2184.png"/><Relationship Id="rId11" Type="http://schemas.openxmlformats.org/officeDocument/2006/relationships/customXml" Target="../ink/ink2159.xml"/><Relationship Id="rId53" Type="http://schemas.openxmlformats.org/officeDocument/2006/relationships/image" Target="../media/image2157.png"/><Relationship Id="rId149" Type="http://schemas.openxmlformats.org/officeDocument/2006/relationships/image" Target="../media/image2205.png"/><Relationship Id="rId95" Type="http://schemas.openxmlformats.org/officeDocument/2006/relationships/image" Target="../media/image2178.png"/><Relationship Id="rId160" Type="http://schemas.openxmlformats.org/officeDocument/2006/relationships/customXml" Target="../ink/ink2234.xml"/><Relationship Id="rId216" Type="http://schemas.openxmlformats.org/officeDocument/2006/relationships/customXml" Target="../ink/ink2262.xml"/><Relationship Id="rId258" Type="http://schemas.openxmlformats.org/officeDocument/2006/relationships/customXml" Target="../ink/ink2283.xml"/><Relationship Id="rId22" Type="http://schemas.openxmlformats.org/officeDocument/2006/relationships/image" Target="../media/image2142.png"/><Relationship Id="rId64" Type="http://schemas.openxmlformats.org/officeDocument/2006/relationships/customXml" Target="../ink/ink2186.xml"/><Relationship Id="rId118" Type="http://schemas.openxmlformats.org/officeDocument/2006/relationships/customXml" Target="../ink/ink2213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30.png"/><Relationship Id="rId21" Type="http://schemas.openxmlformats.org/officeDocument/2006/relationships/customXml" Target="../ink/ink2305.xml"/><Relationship Id="rId42" Type="http://schemas.openxmlformats.org/officeDocument/2006/relationships/image" Target="../media/image2293.png"/><Relationship Id="rId63" Type="http://schemas.openxmlformats.org/officeDocument/2006/relationships/customXml" Target="../ink/ink2326.xml"/><Relationship Id="rId84" Type="http://schemas.openxmlformats.org/officeDocument/2006/relationships/image" Target="../media/image2314.png"/><Relationship Id="rId138" Type="http://schemas.openxmlformats.org/officeDocument/2006/relationships/customXml" Target="../ink/ink2364.xml"/><Relationship Id="rId107" Type="http://schemas.openxmlformats.org/officeDocument/2006/relationships/customXml" Target="../ink/ink2348.xml"/><Relationship Id="rId11" Type="http://schemas.openxmlformats.org/officeDocument/2006/relationships/customXml" Target="../ink/ink2300.xml"/><Relationship Id="rId32" Type="http://schemas.openxmlformats.org/officeDocument/2006/relationships/image" Target="../media/image2288.png"/><Relationship Id="rId37" Type="http://schemas.openxmlformats.org/officeDocument/2006/relationships/customXml" Target="../ink/ink2313.xml"/><Relationship Id="rId53" Type="http://schemas.openxmlformats.org/officeDocument/2006/relationships/customXml" Target="../ink/ink2321.xml"/><Relationship Id="rId58" Type="http://schemas.openxmlformats.org/officeDocument/2006/relationships/image" Target="../media/image2301.png"/><Relationship Id="rId74" Type="http://schemas.openxmlformats.org/officeDocument/2006/relationships/image" Target="../media/image2309.png"/><Relationship Id="rId79" Type="http://schemas.openxmlformats.org/officeDocument/2006/relationships/customXml" Target="../ink/ink2334.xml"/><Relationship Id="rId102" Type="http://schemas.openxmlformats.org/officeDocument/2006/relationships/image" Target="../media/image2323.png"/><Relationship Id="rId123" Type="http://schemas.openxmlformats.org/officeDocument/2006/relationships/image" Target="../media/image2333.png"/><Relationship Id="rId128" Type="http://schemas.openxmlformats.org/officeDocument/2006/relationships/customXml" Target="../ink/ink2359.xml"/><Relationship Id="rId5" Type="http://schemas.openxmlformats.org/officeDocument/2006/relationships/customXml" Target="../ink/ink2297.xml"/><Relationship Id="rId90" Type="http://schemas.openxmlformats.org/officeDocument/2006/relationships/image" Target="../media/image2317.png"/><Relationship Id="rId95" Type="http://schemas.openxmlformats.org/officeDocument/2006/relationships/customXml" Target="../ink/ink2342.xml"/><Relationship Id="rId22" Type="http://schemas.openxmlformats.org/officeDocument/2006/relationships/image" Target="../media/image2284.png"/><Relationship Id="rId27" Type="http://schemas.openxmlformats.org/officeDocument/2006/relationships/customXml" Target="../ink/ink2308.xml"/><Relationship Id="rId43" Type="http://schemas.openxmlformats.org/officeDocument/2006/relationships/customXml" Target="../ink/ink2316.xml"/><Relationship Id="rId48" Type="http://schemas.openxmlformats.org/officeDocument/2006/relationships/image" Target="../media/image2296.png"/><Relationship Id="rId64" Type="http://schemas.openxmlformats.org/officeDocument/2006/relationships/image" Target="../media/image2304.png"/><Relationship Id="rId69" Type="http://schemas.openxmlformats.org/officeDocument/2006/relationships/customXml" Target="../ink/ink2329.xml"/><Relationship Id="rId113" Type="http://schemas.openxmlformats.org/officeDocument/2006/relationships/image" Target="../media/image2328.png"/><Relationship Id="rId118" Type="http://schemas.openxmlformats.org/officeDocument/2006/relationships/customXml" Target="../ink/ink2354.xml"/><Relationship Id="rId134" Type="http://schemas.openxmlformats.org/officeDocument/2006/relationships/customXml" Target="../ink/ink2362.xml"/><Relationship Id="rId139" Type="http://schemas.openxmlformats.org/officeDocument/2006/relationships/image" Target="../media/image2341.png"/><Relationship Id="rId80" Type="http://schemas.openxmlformats.org/officeDocument/2006/relationships/image" Target="../media/image2312.png"/><Relationship Id="rId85" Type="http://schemas.openxmlformats.org/officeDocument/2006/relationships/customXml" Target="../ink/ink2337.xml"/><Relationship Id="rId12" Type="http://schemas.openxmlformats.org/officeDocument/2006/relationships/image" Target="../media/image2279.png"/><Relationship Id="rId17" Type="http://schemas.openxmlformats.org/officeDocument/2006/relationships/customXml" Target="../ink/ink2303.xml"/><Relationship Id="rId33" Type="http://schemas.openxmlformats.org/officeDocument/2006/relationships/customXml" Target="../ink/ink2311.xml"/><Relationship Id="rId38" Type="http://schemas.openxmlformats.org/officeDocument/2006/relationships/image" Target="../media/image2291.png"/><Relationship Id="rId59" Type="http://schemas.openxmlformats.org/officeDocument/2006/relationships/customXml" Target="../ink/ink2324.xml"/><Relationship Id="rId103" Type="http://schemas.openxmlformats.org/officeDocument/2006/relationships/customXml" Target="../ink/ink2346.xml"/><Relationship Id="rId108" Type="http://schemas.openxmlformats.org/officeDocument/2006/relationships/customXml" Target="../ink/ink2349.xml"/><Relationship Id="rId124" Type="http://schemas.openxmlformats.org/officeDocument/2006/relationships/customXml" Target="../ink/ink2357.xml"/><Relationship Id="rId129" Type="http://schemas.openxmlformats.org/officeDocument/2006/relationships/image" Target="../media/image2336.png"/><Relationship Id="rId54" Type="http://schemas.openxmlformats.org/officeDocument/2006/relationships/image" Target="../media/image2299.png"/><Relationship Id="rId70" Type="http://schemas.openxmlformats.org/officeDocument/2006/relationships/image" Target="../media/image2307.png"/><Relationship Id="rId75" Type="http://schemas.openxmlformats.org/officeDocument/2006/relationships/customXml" Target="../ink/ink2332.xml"/><Relationship Id="rId91" Type="http://schemas.openxmlformats.org/officeDocument/2006/relationships/customXml" Target="../ink/ink2340.xml"/><Relationship Id="rId96" Type="http://schemas.openxmlformats.org/officeDocument/2006/relationships/image" Target="../media/image2320.png"/><Relationship Id="rId140" Type="http://schemas.openxmlformats.org/officeDocument/2006/relationships/customXml" Target="../ink/ink23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6.png"/><Relationship Id="rId23" Type="http://schemas.openxmlformats.org/officeDocument/2006/relationships/customXml" Target="../ink/ink2306.xml"/><Relationship Id="rId28" Type="http://schemas.openxmlformats.org/officeDocument/2006/relationships/image" Target="../media/image2286.png"/><Relationship Id="rId49" Type="http://schemas.openxmlformats.org/officeDocument/2006/relationships/customXml" Target="../ink/ink2319.xml"/><Relationship Id="rId114" Type="http://schemas.openxmlformats.org/officeDocument/2006/relationships/customXml" Target="../ink/ink2352.xml"/><Relationship Id="rId119" Type="http://schemas.openxmlformats.org/officeDocument/2006/relationships/image" Target="../media/image2331.png"/><Relationship Id="rId44" Type="http://schemas.openxmlformats.org/officeDocument/2006/relationships/image" Target="../media/image2294.png"/><Relationship Id="rId60" Type="http://schemas.openxmlformats.org/officeDocument/2006/relationships/image" Target="../media/image2302.png"/><Relationship Id="rId65" Type="http://schemas.openxmlformats.org/officeDocument/2006/relationships/customXml" Target="../ink/ink2327.xml"/><Relationship Id="rId81" Type="http://schemas.openxmlformats.org/officeDocument/2006/relationships/customXml" Target="../ink/ink2335.xml"/><Relationship Id="rId86" Type="http://schemas.openxmlformats.org/officeDocument/2006/relationships/image" Target="../media/image2315.png"/><Relationship Id="rId130" Type="http://schemas.openxmlformats.org/officeDocument/2006/relationships/customXml" Target="../ink/ink2360.xml"/><Relationship Id="rId135" Type="http://schemas.openxmlformats.org/officeDocument/2006/relationships/image" Target="../media/image2339.png"/><Relationship Id="rId13" Type="http://schemas.openxmlformats.org/officeDocument/2006/relationships/customXml" Target="../ink/ink2301.xml"/><Relationship Id="rId18" Type="http://schemas.openxmlformats.org/officeDocument/2006/relationships/image" Target="../media/image2282.png"/><Relationship Id="rId39" Type="http://schemas.openxmlformats.org/officeDocument/2006/relationships/customXml" Target="../ink/ink2314.xml"/><Relationship Id="rId109" Type="http://schemas.openxmlformats.org/officeDocument/2006/relationships/image" Target="../media/image2326.png"/><Relationship Id="rId34" Type="http://schemas.openxmlformats.org/officeDocument/2006/relationships/image" Target="../media/image2289.png"/><Relationship Id="rId50" Type="http://schemas.openxmlformats.org/officeDocument/2006/relationships/image" Target="../media/image2297.png"/><Relationship Id="rId55" Type="http://schemas.openxmlformats.org/officeDocument/2006/relationships/customXml" Target="../ink/ink2322.xml"/><Relationship Id="rId76" Type="http://schemas.openxmlformats.org/officeDocument/2006/relationships/image" Target="../media/image2310.png"/><Relationship Id="rId97" Type="http://schemas.openxmlformats.org/officeDocument/2006/relationships/customXml" Target="../ink/ink2343.xml"/><Relationship Id="rId104" Type="http://schemas.openxmlformats.org/officeDocument/2006/relationships/image" Target="../media/image2324.png"/><Relationship Id="rId120" Type="http://schemas.openxmlformats.org/officeDocument/2006/relationships/customXml" Target="../ink/ink2355.xml"/><Relationship Id="rId125" Type="http://schemas.openxmlformats.org/officeDocument/2006/relationships/image" Target="../media/image2334.png"/><Relationship Id="rId141" Type="http://schemas.openxmlformats.org/officeDocument/2006/relationships/image" Target="../media/image2342.png"/><Relationship Id="rId7" Type="http://schemas.openxmlformats.org/officeDocument/2006/relationships/customXml" Target="../ink/ink2298.xml"/><Relationship Id="rId71" Type="http://schemas.openxmlformats.org/officeDocument/2006/relationships/customXml" Target="../ink/ink2330.xml"/><Relationship Id="rId92" Type="http://schemas.openxmlformats.org/officeDocument/2006/relationships/image" Target="../media/image2318.png"/><Relationship Id="rId2" Type="http://schemas.openxmlformats.org/officeDocument/2006/relationships/image" Target="../media/image2274.png"/><Relationship Id="rId29" Type="http://schemas.openxmlformats.org/officeDocument/2006/relationships/customXml" Target="../ink/ink2309.xml"/><Relationship Id="rId24" Type="http://schemas.openxmlformats.org/officeDocument/2006/relationships/image" Target="../media/image2285.png"/><Relationship Id="rId40" Type="http://schemas.openxmlformats.org/officeDocument/2006/relationships/image" Target="../media/image2292.png"/><Relationship Id="rId45" Type="http://schemas.openxmlformats.org/officeDocument/2006/relationships/customXml" Target="../ink/ink2317.xml"/><Relationship Id="rId66" Type="http://schemas.openxmlformats.org/officeDocument/2006/relationships/image" Target="../media/image2305.png"/><Relationship Id="rId87" Type="http://schemas.openxmlformats.org/officeDocument/2006/relationships/customXml" Target="../ink/ink2338.xml"/><Relationship Id="rId110" Type="http://schemas.openxmlformats.org/officeDocument/2006/relationships/customXml" Target="../ink/ink2350.xml"/><Relationship Id="rId115" Type="http://schemas.openxmlformats.org/officeDocument/2006/relationships/image" Target="../media/image2329.png"/><Relationship Id="rId131" Type="http://schemas.openxmlformats.org/officeDocument/2006/relationships/image" Target="../media/image2337.png"/><Relationship Id="rId136" Type="http://schemas.openxmlformats.org/officeDocument/2006/relationships/customXml" Target="../ink/ink2363.xml"/><Relationship Id="rId61" Type="http://schemas.openxmlformats.org/officeDocument/2006/relationships/customXml" Target="../ink/ink2325.xml"/><Relationship Id="rId82" Type="http://schemas.openxmlformats.org/officeDocument/2006/relationships/image" Target="../media/image2313.png"/><Relationship Id="rId19" Type="http://schemas.openxmlformats.org/officeDocument/2006/relationships/customXml" Target="../ink/ink2304.xml"/><Relationship Id="rId14" Type="http://schemas.openxmlformats.org/officeDocument/2006/relationships/image" Target="../media/image2280.png"/><Relationship Id="rId30" Type="http://schemas.openxmlformats.org/officeDocument/2006/relationships/image" Target="../media/image2287.png"/><Relationship Id="rId35" Type="http://schemas.openxmlformats.org/officeDocument/2006/relationships/customXml" Target="../ink/ink2312.xml"/><Relationship Id="rId56" Type="http://schemas.openxmlformats.org/officeDocument/2006/relationships/image" Target="../media/image2300.png"/><Relationship Id="rId77" Type="http://schemas.openxmlformats.org/officeDocument/2006/relationships/customXml" Target="../ink/ink2333.xml"/><Relationship Id="rId100" Type="http://schemas.openxmlformats.org/officeDocument/2006/relationships/image" Target="../media/image2322.png"/><Relationship Id="rId105" Type="http://schemas.openxmlformats.org/officeDocument/2006/relationships/customXml" Target="../ink/ink2347.xml"/><Relationship Id="rId126" Type="http://schemas.openxmlformats.org/officeDocument/2006/relationships/customXml" Target="../ink/ink2358.xml"/><Relationship Id="rId8" Type="http://schemas.openxmlformats.org/officeDocument/2006/relationships/image" Target="../media/image2277.png"/><Relationship Id="rId51" Type="http://schemas.openxmlformats.org/officeDocument/2006/relationships/customXml" Target="../ink/ink2320.xml"/><Relationship Id="rId72" Type="http://schemas.openxmlformats.org/officeDocument/2006/relationships/image" Target="../media/image2308.png"/><Relationship Id="rId93" Type="http://schemas.openxmlformats.org/officeDocument/2006/relationships/customXml" Target="../ink/ink2341.xml"/><Relationship Id="rId98" Type="http://schemas.openxmlformats.org/officeDocument/2006/relationships/image" Target="../media/image2321.png"/><Relationship Id="rId121" Type="http://schemas.openxmlformats.org/officeDocument/2006/relationships/image" Target="../media/image2332.png"/><Relationship Id="rId3" Type="http://schemas.openxmlformats.org/officeDocument/2006/relationships/image" Target="../media/image2275.png"/><Relationship Id="rId25" Type="http://schemas.openxmlformats.org/officeDocument/2006/relationships/customXml" Target="../ink/ink2307.xml"/><Relationship Id="rId46" Type="http://schemas.openxmlformats.org/officeDocument/2006/relationships/image" Target="../media/image2295.png"/><Relationship Id="rId67" Type="http://schemas.openxmlformats.org/officeDocument/2006/relationships/customXml" Target="../ink/ink2328.xml"/><Relationship Id="rId116" Type="http://schemas.openxmlformats.org/officeDocument/2006/relationships/customXml" Target="../ink/ink2353.xml"/><Relationship Id="rId137" Type="http://schemas.openxmlformats.org/officeDocument/2006/relationships/image" Target="../media/image2340.png"/><Relationship Id="rId20" Type="http://schemas.openxmlformats.org/officeDocument/2006/relationships/image" Target="../media/image2283.png"/><Relationship Id="rId41" Type="http://schemas.openxmlformats.org/officeDocument/2006/relationships/customXml" Target="../ink/ink2315.xml"/><Relationship Id="rId62" Type="http://schemas.openxmlformats.org/officeDocument/2006/relationships/image" Target="../media/image2303.png"/><Relationship Id="rId83" Type="http://schemas.openxmlformats.org/officeDocument/2006/relationships/customXml" Target="../ink/ink2336.xml"/><Relationship Id="rId88" Type="http://schemas.openxmlformats.org/officeDocument/2006/relationships/image" Target="../media/image2316.png"/><Relationship Id="rId111" Type="http://schemas.openxmlformats.org/officeDocument/2006/relationships/image" Target="../media/image2327.png"/><Relationship Id="rId132" Type="http://schemas.openxmlformats.org/officeDocument/2006/relationships/customXml" Target="../ink/ink2361.xml"/><Relationship Id="rId15" Type="http://schemas.openxmlformats.org/officeDocument/2006/relationships/customXml" Target="../ink/ink2302.xml"/><Relationship Id="rId36" Type="http://schemas.openxmlformats.org/officeDocument/2006/relationships/image" Target="../media/image2290.png"/><Relationship Id="rId57" Type="http://schemas.openxmlformats.org/officeDocument/2006/relationships/customXml" Target="../ink/ink2323.xml"/><Relationship Id="rId106" Type="http://schemas.openxmlformats.org/officeDocument/2006/relationships/image" Target="../media/image2325.png"/><Relationship Id="rId127" Type="http://schemas.openxmlformats.org/officeDocument/2006/relationships/image" Target="../media/image2335.png"/><Relationship Id="rId10" Type="http://schemas.openxmlformats.org/officeDocument/2006/relationships/image" Target="../media/image2278.png"/><Relationship Id="rId31" Type="http://schemas.openxmlformats.org/officeDocument/2006/relationships/customXml" Target="../ink/ink2310.xml"/><Relationship Id="rId52" Type="http://schemas.openxmlformats.org/officeDocument/2006/relationships/image" Target="../media/image2298.png"/><Relationship Id="rId73" Type="http://schemas.openxmlformats.org/officeDocument/2006/relationships/customXml" Target="../ink/ink2331.xml"/><Relationship Id="rId78" Type="http://schemas.openxmlformats.org/officeDocument/2006/relationships/image" Target="../media/image2311.png"/><Relationship Id="rId94" Type="http://schemas.openxmlformats.org/officeDocument/2006/relationships/image" Target="../media/image2319.png"/><Relationship Id="rId99" Type="http://schemas.openxmlformats.org/officeDocument/2006/relationships/customXml" Target="../ink/ink2344.xml"/><Relationship Id="rId101" Type="http://schemas.openxmlformats.org/officeDocument/2006/relationships/customXml" Target="../ink/ink2345.xml"/><Relationship Id="rId122" Type="http://schemas.openxmlformats.org/officeDocument/2006/relationships/customXml" Target="../ink/ink2356.xml"/><Relationship Id="rId4" Type="http://schemas.openxmlformats.org/officeDocument/2006/relationships/image" Target="../media/image1785.jpeg"/><Relationship Id="rId9" Type="http://schemas.openxmlformats.org/officeDocument/2006/relationships/customXml" Target="../ink/ink2299.xml"/><Relationship Id="rId26" Type="http://schemas.openxmlformats.org/officeDocument/2006/relationships/image" Target="../media/image858.png"/><Relationship Id="rId47" Type="http://schemas.openxmlformats.org/officeDocument/2006/relationships/customXml" Target="../ink/ink2318.xml"/><Relationship Id="rId68" Type="http://schemas.openxmlformats.org/officeDocument/2006/relationships/image" Target="../media/image2306.png"/><Relationship Id="rId89" Type="http://schemas.openxmlformats.org/officeDocument/2006/relationships/customXml" Target="../ink/ink2339.xml"/><Relationship Id="rId112" Type="http://schemas.openxmlformats.org/officeDocument/2006/relationships/customXml" Target="../ink/ink2351.xml"/><Relationship Id="rId133" Type="http://schemas.openxmlformats.org/officeDocument/2006/relationships/image" Target="../media/image2338.png"/><Relationship Id="rId16" Type="http://schemas.openxmlformats.org/officeDocument/2006/relationships/image" Target="../media/image2281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422.xml"/><Relationship Id="rId21" Type="http://schemas.openxmlformats.org/officeDocument/2006/relationships/customXml" Target="../ink/ink2374.xml"/><Relationship Id="rId42" Type="http://schemas.openxmlformats.org/officeDocument/2006/relationships/image" Target="../media/image2364.png"/><Relationship Id="rId63" Type="http://schemas.openxmlformats.org/officeDocument/2006/relationships/customXml" Target="../ink/ink2395.xml"/><Relationship Id="rId84" Type="http://schemas.openxmlformats.org/officeDocument/2006/relationships/image" Target="../media/image2384.png"/><Relationship Id="rId16" Type="http://schemas.openxmlformats.org/officeDocument/2006/relationships/image" Target="../media/image2351.png"/><Relationship Id="rId107" Type="http://schemas.openxmlformats.org/officeDocument/2006/relationships/customXml" Target="../ink/ink2417.xml"/><Relationship Id="rId11" Type="http://schemas.openxmlformats.org/officeDocument/2006/relationships/customXml" Target="../ink/ink2369.xml"/><Relationship Id="rId32" Type="http://schemas.openxmlformats.org/officeDocument/2006/relationships/image" Target="../media/image2359.png"/><Relationship Id="rId37" Type="http://schemas.openxmlformats.org/officeDocument/2006/relationships/customXml" Target="../ink/ink2382.xml"/><Relationship Id="rId53" Type="http://schemas.openxmlformats.org/officeDocument/2006/relationships/customXml" Target="../ink/ink2390.xml"/><Relationship Id="rId58" Type="http://schemas.openxmlformats.org/officeDocument/2006/relationships/image" Target="../media/image2372.png"/><Relationship Id="rId74" Type="http://schemas.openxmlformats.org/officeDocument/2006/relationships/image" Target="../media/image2379.png"/><Relationship Id="rId79" Type="http://schemas.openxmlformats.org/officeDocument/2006/relationships/customXml" Target="../ink/ink2403.xml"/><Relationship Id="rId102" Type="http://schemas.openxmlformats.org/officeDocument/2006/relationships/image" Target="../media/image2393.png"/><Relationship Id="rId123" Type="http://schemas.openxmlformats.org/officeDocument/2006/relationships/customXml" Target="../ink/ink2425.xml"/><Relationship Id="rId128" Type="http://schemas.openxmlformats.org/officeDocument/2006/relationships/image" Target="../media/image2406.png"/><Relationship Id="rId5" Type="http://schemas.openxmlformats.org/officeDocument/2006/relationships/customXml" Target="../ink/ink2366.xml"/><Relationship Id="rId90" Type="http://schemas.openxmlformats.org/officeDocument/2006/relationships/image" Target="../media/image2387.png"/><Relationship Id="rId95" Type="http://schemas.openxmlformats.org/officeDocument/2006/relationships/customXml" Target="../ink/ink2411.xml"/><Relationship Id="rId22" Type="http://schemas.openxmlformats.org/officeDocument/2006/relationships/image" Target="../media/image2354.png"/><Relationship Id="rId27" Type="http://schemas.openxmlformats.org/officeDocument/2006/relationships/customXml" Target="../ink/ink2377.xml"/><Relationship Id="rId43" Type="http://schemas.openxmlformats.org/officeDocument/2006/relationships/customXml" Target="../ink/ink2385.xml"/><Relationship Id="rId48" Type="http://schemas.openxmlformats.org/officeDocument/2006/relationships/image" Target="../media/image2367.png"/><Relationship Id="rId64" Type="http://schemas.openxmlformats.org/officeDocument/2006/relationships/image" Target="../media/image2374.png"/><Relationship Id="rId69" Type="http://schemas.openxmlformats.org/officeDocument/2006/relationships/customXml" Target="../ink/ink2398.xml"/><Relationship Id="rId113" Type="http://schemas.openxmlformats.org/officeDocument/2006/relationships/customXml" Target="../ink/ink2420.xml"/><Relationship Id="rId118" Type="http://schemas.openxmlformats.org/officeDocument/2006/relationships/image" Target="../media/image2401.png"/><Relationship Id="rId134" Type="http://schemas.openxmlformats.org/officeDocument/2006/relationships/image" Target="../media/image2409.png"/><Relationship Id="rId80" Type="http://schemas.openxmlformats.org/officeDocument/2006/relationships/image" Target="../media/image2382.png"/><Relationship Id="rId85" Type="http://schemas.openxmlformats.org/officeDocument/2006/relationships/customXml" Target="../ink/ink2406.xml"/><Relationship Id="rId12" Type="http://schemas.openxmlformats.org/officeDocument/2006/relationships/image" Target="../media/image2349.png"/><Relationship Id="rId17" Type="http://schemas.openxmlformats.org/officeDocument/2006/relationships/customXml" Target="../ink/ink2372.xml"/><Relationship Id="rId33" Type="http://schemas.openxmlformats.org/officeDocument/2006/relationships/customXml" Target="../ink/ink2380.xml"/><Relationship Id="rId38" Type="http://schemas.openxmlformats.org/officeDocument/2006/relationships/image" Target="../media/image2362.png"/><Relationship Id="rId59" Type="http://schemas.openxmlformats.org/officeDocument/2006/relationships/customXml" Target="../ink/ink2393.xml"/><Relationship Id="rId103" Type="http://schemas.openxmlformats.org/officeDocument/2006/relationships/customXml" Target="../ink/ink2415.xml"/><Relationship Id="rId108" Type="http://schemas.openxmlformats.org/officeDocument/2006/relationships/image" Target="../media/image2396.png"/><Relationship Id="rId124" Type="http://schemas.openxmlformats.org/officeDocument/2006/relationships/image" Target="../media/image2404.png"/><Relationship Id="rId129" Type="http://schemas.openxmlformats.org/officeDocument/2006/relationships/customXml" Target="../ink/ink2428.xml"/><Relationship Id="rId54" Type="http://schemas.openxmlformats.org/officeDocument/2006/relationships/image" Target="../media/image2370.png"/><Relationship Id="rId70" Type="http://schemas.openxmlformats.org/officeDocument/2006/relationships/image" Target="../media/image2377.png"/><Relationship Id="rId75" Type="http://schemas.openxmlformats.org/officeDocument/2006/relationships/customXml" Target="../ink/ink2401.xml"/><Relationship Id="rId91" Type="http://schemas.openxmlformats.org/officeDocument/2006/relationships/customXml" Target="../ink/ink2409.xml"/><Relationship Id="rId96" Type="http://schemas.openxmlformats.org/officeDocument/2006/relationships/image" Target="../media/image2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6.png"/><Relationship Id="rId23" Type="http://schemas.openxmlformats.org/officeDocument/2006/relationships/customXml" Target="../ink/ink2375.xml"/><Relationship Id="rId28" Type="http://schemas.openxmlformats.org/officeDocument/2006/relationships/image" Target="../media/image2357.png"/><Relationship Id="rId49" Type="http://schemas.openxmlformats.org/officeDocument/2006/relationships/customXml" Target="../ink/ink2388.xml"/><Relationship Id="rId114" Type="http://schemas.openxmlformats.org/officeDocument/2006/relationships/image" Target="../media/image2399.png"/><Relationship Id="rId119" Type="http://schemas.openxmlformats.org/officeDocument/2006/relationships/customXml" Target="../ink/ink2423.xml"/><Relationship Id="rId44" Type="http://schemas.openxmlformats.org/officeDocument/2006/relationships/image" Target="../media/image2365.png"/><Relationship Id="rId60" Type="http://schemas.openxmlformats.org/officeDocument/2006/relationships/image" Target="../media/image2373.png"/><Relationship Id="rId65" Type="http://schemas.openxmlformats.org/officeDocument/2006/relationships/customXml" Target="../ink/ink2396.xml"/><Relationship Id="rId81" Type="http://schemas.openxmlformats.org/officeDocument/2006/relationships/customXml" Target="../ink/ink2404.xml"/><Relationship Id="rId86" Type="http://schemas.openxmlformats.org/officeDocument/2006/relationships/image" Target="../media/image2385.png"/><Relationship Id="rId130" Type="http://schemas.openxmlformats.org/officeDocument/2006/relationships/image" Target="../media/image2407.png"/><Relationship Id="rId135" Type="http://schemas.openxmlformats.org/officeDocument/2006/relationships/customXml" Target="../ink/ink2431.xml"/><Relationship Id="rId13" Type="http://schemas.openxmlformats.org/officeDocument/2006/relationships/customXml" Target="../ink/ink2370.xml"/><Relationship Id="rId18" Type="http://schemas.openxmlformats.org/officeDocument/2006/relationships/image" Target="../media/image2352.png"/><Relationship Id="rId39" Type="http://schemas.openxmlformats.org/officeDocument/2006/relationships/customXml" Target="../ink/ink2383.xml"/><Relationship Id="rId109" Type="http://schemas.openxmlformats.org/officeDocument/2006/relationships/customXml" Target="../ink/ink2418.xml"/><Relationship Id="rId34" Type="http://schemas.openxmlformats.org/officeDocument/2006/relationships/image" Target="../media/image2360.png"/><Relationship Id="rId50" Type="http://schemas.openxmlformats.org/officeDocument/2006/relationships/image" Target="../media/image2368.png"/><Relationship Id="rId55" Type="http://schemas.openxmlformats.org/officeDocument/2006/relationships/customXml" Target="../ink/ink2391.xml"/><Relationship Id="rId76" Type="http://schemas.openxmlformats.org/officeDocument/2006/relationships/image" Target="../media/image2380.png"/><Relationship Id="rId97" Type="http://schemas.openxmlformats.org/officeDocument/2006/relationships/customXml" Target="../ink/ink2412.xml"/><Relationship Id="rId104" Type="http://schemas.openxmlformats.org/officeDocument/2006/relationships/image" Target="../media/image2394.png"/><Relationship Id="rId120" Type="http://schemas.openxmlformats.org/officeDocument/2006/relationships/image" Target="../media/image2402.png"/><Relationship Id="rId125" Type="http://schemas.openxmlformats.org/officeDocument/2006/relationships/customXml" Target="../ink/ink2426.xml"/><Relationship Id="rId7" Type="http://schemas.openxmlformats.org/officeDocument/2006/relationships/customXml" Target="../ink/ink2367.xml"/><Relationship Id="rId71" Type="http://schemas.openxmlformats.org/officeDocument/2006/relationships/customXml" Target="../ink/ink2399.xml"/><Relationship Id="rId92" Type="http://schemas.openxmlformats.org/officeDocument/2006/relationships/image" Target="../media/image2388.png"/><Relationship Id="rId2" Type="http://schemas.openxmlformats.org/officeDocument/2006/relationships/image" Target="../media/image2343.png"/><Relationship Id="rId29" Type="http://schemas.openxmlformats.org/officeDocument/2006/relationships/customXml" Target="../ink/ink2378.xml"/><Relationship Id="rId24" Type="http://schemas.openxmlformats.org/officeDocument/2006/relationships/image" Target="../media/image2355.png"/><Relationship Id="rId40" Type="http://schemas.openxmlformats.org/officeDocument/2006/relationships/image" Target="../media/image2363.png"/><Relationship Id="rId45" Type="http://schemas.openxmlformats.org/officeDocument/2006/relationships/customXml" Target="../ink/ink2386.xml"/><Relationship Id="rId66" Type="http://schemas.openxmlformats.org/officeDocument/2006/relationships/image" Target="../media/image2375.png"/><Relationship Id="rId87" Type="http://schemas.openxmlformats.org/officeDocument/2006/relationships/customXml" Target="../ink/ink2407.xml"/><Relationship Id="rId110" Type="http://schemas.openxmlformats.org/officeDocument/2006/relationships/image" Target="../media/image2397.png"/><Relationship Id="rId115" Type="http://schemas.openxmlformats.org/officeDocument/2006/relationships/customXml" Target="../ink/ink2421.xml"/><Relationship Id="rId131" Type="http://schemas.openxmlformats.org/officeDocument/2006/relationships/customXml" Target="../ink/ink2429.xml"/><Relationship Id="rId136" Type="http://schemas.openxmlformats.org/officeDocument/2006/relationships/image" Target="../media/image2410.png"/><Relationship Id="rId61" Type="http://schemas.openxmlformats.org/officeDocument/2006/relationships/customXml" Target="../ink/ink2394.xml"/><Relationship Id="rId82" Type="http://schemas.openxmlformats.org/officeDocument/2006/relationships/image" Target="../media/image2383.png"/><Relationship Id="rId19" Type="http://schemas.openxmlformats.org/officeDocument/2006/relationships/customXml" Target="../ink/ink2373.xml"/><Relationship Id="rId14" Type="http://schemas.openxmlformats.org/officeDocument/2006/relationships/image" Target="../media/image2350.png"/><Relationship Id="rId30" Type="http://schemas.openxmlformats.org/officeDocument/2006/relationships/image" Target="../media/image2358.png"/><Relationship Id="rId35" Type="http://schemas.openxmlformats.org/officeDocument/2006/relationships/customXml" Target="../ink/ink2381.xml"/><Relationship Id="rId56" Type="http://schemas.openxmlformats.org/officeDocument/2006/relationships/image" Target="../media/image2371.png"/><Relationship Id="rId77" Type="http://schemas.openxmlformats.org/officeDocument/2006/relationships/customXml" Target="../ink/ink2402.xml"/><Relationship Id="rId100" Type="http://schemas.openxmlformats.org/officeDocument/2006/relationships/image" Target="../media/image2392.png"/><Relationship Id="rId105" Type="http://schemas.openxmlformats.org/officeDocument/2006/relationships/customXml" Target="../ink/ink2416.xml"/><Relationship Id="rId126" Type="http://schemas.openxmlformats.org/officeDocument/2006/relationships/image" Target="../media/image2405.png"/><Relationship Id="rId8" Type="http://schemas.openxmlformats.org/officeDocument/2006/relationships/image" Target="../media/image2347.png"/><Relationship Id="rId51" Type="http://schemas.openxmlformats.org/officeDocument/2006/relationships/customXml" Target="../ink/ink2389.xml"/><Relationship Id="rId72" Type="http://schemas.openxmlformats.org/officeDocument/2006/relationships/image" Target="../media/image2378.png"/><Relationship Id="rId93" Type="http://schemas.openxmlformats.org/officeDocument/2006/relationships/customXml" Target="../ink/ink2410.xml"/><Relationship Id="rId98" Type="http://schemas.openxmlformats.org/officeDocument/2006/relationships/image" Target="../media/image2391.png"/><Relationship Id="rId121" Type="http://schemas.openxmlformats.org/officeDocument/2006/relationships/customXml" Target="../ink/ink2424.xml"/><Relationship Id="rId3" Type="http://schemas.openxmlformats.org/officeDocument/2006/relationships/image" Target="../media/image2344.png"/><Relationship Id="rId25" Type="http://schemas.openxmlformats.org/officeDocument/2006/relationships/customXml" Target="../ink/ink2376.xml"/><Relationship Id="rId46" Type="http://schemas.openxmlformats.org/officeDocument/2006/relationships/image" Target="../media/image2366.png"/><Relationship Id="rId67" Type="http://schemas.openxmlformats.org/officeDocument/2006/relationships/customXml" Target="../ink/ink2397.xml"/><Relationship Id="rId116" Type="http://schemas.openxmlformats.org/officeDocument/2006/relationships/image" Target="../media/image2400.png"/><Relationship Id="rId20" Type="http://schemas.openxmlformats.org/officeDocument/2006/relationships/image" Target="../media/image2353.png"/><Relationship Id="rId41" Type="http://schemas.openxmlformats.org/officeDocument/2006/relationships/customXml" Target="../ink/ink2384.xml"/><Relationship Id="rId62" Type="http://schemas.openxmlformats.org/officeDocument/2006/relationships/image" Target="../media/image858.png"/><Relationship Id="rId83" Type="http://schemas.openxmlformats.org/officeDocument/2006/relationships/customXml" Target="../ink/ink2405.xml"/><Relationship Id="rId88" Type="http://schemas.openxmlformats.org/officeDocument/2006/relationships/image" Target="../media/image2386.png"/><Relationship Id="rId111" Type="http://schemas.openxmlformats.org/officeDocument/2006/relationships/customXml" Target="../ink/ink2419.xml"/><Relationship Id="rId132" Type="http://schemas.openxmlformats.org/officeDocument/2006/relationships/image" Target="../media/image2408.png"/><Relationship Id="rId15" Type="http://schemas.openxmlformats.org/officeDocument/2006/relationships/customXml" Target="../ink/ink2371.xml"/><Relationship Id="rId36" Type="http://schemas.openxmlformats.org/officeDocument/2006/relationships/image" Target="../media/image2361.png"/><Relationship Id="rId57" Type="http://schemas.openxmlformats.org/officeDocument/2006/relationships/customXml" Target="../ink/ink2392.xml"/><Relationship Id="rId106" Type="http://schemas.openxmlformats.org/officeDocument/2006/relationships/image" Target="../media/image2395.png"/><Relationship Id="rId127" Type="http://schemas.openxmlformats.org/officeDocument/2006/relationships/customXml" Target="../ink/ink2427.xml"/><Relationship Id="rId10" Type="http://schemas.openxmlformats.org/officeDocument/2006/relationships/image" Target="../media/image2348.png"/><Relationship Id="rId31" Type="http://schemas.openxmlformats.org/officeDocument/2006/relationships/customXml" Target="../ink/ink2379.xml"/><Relationship Id="rId52" Type="http://schemas.openxmlformats.org/officeDocument/2006/relationships/image" Target="../media/image2369.png"/><Relationship Id="rId73" Type="http://schemas.openxmlformats.org/officeDocument/2006/relationships/customXml" Target="../ink/ink2400.xml"/><Relationship Id="rId78" Type="http://schemas.openxmlformats.org/officeDocument/2006/relationships/image" Target="../media/image2381.png"/><Relationship Id="rId94" Type="http://schemas.openxmlformats.org/officeDocument/2006/relationships/image" Target="../media/image2389.png"/><Relationship Id="rId99" Type="http://schemas.openxmlformats.org/officeDocument/2006/relationships/customXml" Target="../ink/ink2413.xml"/><Relationship Id="rId101" Type="http://schemas.openxmlformats.org/officeDocument/2006/relationships/customXml" Target="../ink/ink2414.xml"/><Relationship Id="rId122" Type="http://schemas.openxmlformats.org/officeDocument/2006/relationships/image" Target="../media/image2403.png"/><Relationship Id="rId4" Type="http://schemas.openxmlformats.org/officeDocument/2006/relationships/image" Target="../media/image2345.png"/><Relationship Id="rId9" Type="http://schemas.openxmlformats.org/officeDocument/2006/relationships/customXml" Target="../ink/ink2368.xml"/><Relationship Id="rId26" Type="http://schemas.openxmlformats.org/officeDocument/2006/relationships/image" Target="../media/image2356.png"/><Relationship Id="rId47" Type="http://schemas.openxmlformats.org/officeDocument/2006/relationships/customXml" Target="../ink/ink2387.xml"/><Relationship Id="rId68" Type="http://schemas.openxmlformats.org/officeDocument/2006/relationships/image" Target="../media/image2376.png"/><Relationship Id="rId89" Type="http://schemas.openxmlformats.org/officeDocument/2006/relationships/customXml" Target="../ink/ink2408.xml"/><Relationship Id="rId112" Type="http://schemas.openxmlformats.org/officeDocument/2006/relationships/image" Target="../media/image2398.png"/><Relationship Id="rId133" Type="http://schemas.openxmlformats.org/officeDocument/2006/relationships/customXml" Target="../ink/ink243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34.xml"/><Relationship Id="rId13" Type="http://schemas.openxmlformats.org/officeDocument/2006/relationships/customXml" Target="../ink/ink2436.xml"/><Relationship Id="rId18" Type="http://schemas.openxmlformats.org/officeDocument/2006/relationships/customXml" Target="../ink/ink2438.xml"/><Relationship Id="rId3" Type="http://schemas.openxmlformats.org/officeDocument/2006/relationships/image" Target="../media/image2412.png"/><Relationship Id="rId21" Type="http://schemas.openxmlformats.org/officeDocument/2006/relationships/image" Target="../media/image2422.png"/><Relationship Id="rId7" Type="http://schemas.openxmlformats.org/officeDocument/2006/relationships/image" Target="../media/image2414.png"/><Relationship Id="rId12" Type="http://schemas.openxmlformats.org/officeDocument/2006/relationships/image" Target="../media/image2417.png"/><Relationship Id="rId17" Type="http://schemas.openxmlformats.org/officeDocument/2006/relationships/image" Target="../media/image2420.png"/><Relationship Id="rId2" Type="http://schemas.openxmlformats.org/officeDocument/2006/relationships/image" Target="../media/image2411.png"/><Relationship Id="rId16" Type="http://schemas.openxmlformats.org/officeDocument/2006/relationships/image" Target="../media/image2419.png"/><Relationship Id="rId20" Type="http://schemas.openxmlformats.org/officeDocument/2006/relationships/customXml" Target="../ink/ink243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33.xml"/><Relationship Id="rId11" Type="http://schemas.openxmlformats.org/officeDocument/2006/relationships/image" Target="../media/image2416.png"/><Relationship Id="rId5" Type="http://schemas.openxmlformats.org/officeDocument/2006/relationships/image" Target="../media/image2413.png"/><Relationship Id="rId15" Type="http://schemas.openxmlformats.org/officeDocument/2006/relationships/customXml" Target="../ink/ink2437.xml"/><Relationship Id="rId10" Type="http://schemas.openxmlformats.org/officeDocument/2006/relationships/customXml" Target="../ink/ink2435.xml"/><Relationship Id="rId19" Type="http://schemas.openxmlformats.org/officeDocument/2006/relationships/image" Target="../media/image2421.png"/><Relationship Id="rId4" Type="http://schemas.openxmlformats.org/officeDocument/2006/relationships/customXml" Target="../ink/ink2432.xml"/><Relationship Id="rId9" Type="http://schemas.openxmlformats.org/officeDocument/2006/relationships/image" Target="../media/image2415.png"/><Relationship Id="rId14" Type="http://schemas.openxmlformats.org/officeDocument/2006/relationships/image" Target="../media/image2418.png"/><Relationship Id="rId22" Type="http://schemas.openxmlformats.org/officeDocument/2006/relationships/image" Target="../media/image2423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80.png"/><Relationship Id="rId21" Type="http://schemas.openxmlformats.org/officeDocument/2006/relationships/image" Target="../media/image2433.png"/><Relationship Id="rId324" Type="http://schemas.openxmlformats.org/officeDocument/2006/relationships/image" Target="../media/image2581.png"/><Relationship Id="rId531" Type="http://schemas.openxmlformats.org/officeDocument/2006/relationships/customXml" Target="../ink/ink2705.xml"/><Relationship Id="rId170" Type="http://schemas.openxmlformats.org/officeDocument/2006/relationships/customXml" Target="../ink/ink2524.xml"/><Relationship Id="rId268" Type="http://schemas.openxmlformats.org/officeDocument/2006/relationships/customXml" Target="../ink/ink2573.xml"/><Relationship Id="rId475" Type="http://schemas.openxmlformats.org/officeDocument/2006/relationships/customXml" Target="../ink/ink2678.xml"/><Relationship Id="rId32" Type="http://schemas.openxmlformats.org/officeDocument/2006/relationships/customXml" Target="../ink/ink2455.xml"/><Relationship Id="rId128" Type="http://schemas.openxmlformats.org/officeDocument/2006/relationships/customXml" Target="../ink/ink2503.xml"/><Relationship Id="rId335" Type="http://schemas.openxmlformats.org/officeDocument/2006/relationships/customXml" Target="../ink/ink2607.xml"/><Relationship Id="rId542" Type="http://schemas.openxmlformats.org/officeDocument/2006/relationships/image" Target="../media/image858.png"/><Relationship Id="rId181" Type="http://schemas.openxmlformats.org/officeDocument/2006/relationships/image" Target="../media/image2511.png"/><Relationship Id="rId402" Type="http://schemas.openxmlformats.org/officeDocument/2006/relationships/customXml" Target="../ink/ink2641.xml"/><Relationship Id="rId279" Type="http://schemas.openxmlformats.org/officeDocument/2006/relationships/image" Target="../media/image2559.png"/><Relationship Id="rId486" Type="http://schemas.openxmlformats.org/officeDocument/2006/relationships/customXml" Target="../ink/ink2684.xml"/><Relationship Id="rId43" Type="http://schemas.openxmlformats.org/officeDocument/2006/relationships/image" Target="../media/image2444.png"/><Relationship Id="rId139" Type="http://schemas.openxmlformats.org/officeDocument/2006/relationships/image" Target="../media/image2491.png"/><Relationship Id="rId346" Type="http://schemas.openxmlformats.org/officeDocument/2006/relationships/image" Target="../media/image2592.png"/><Relationship Id="rId553" Type="http://schemas.openxmlformats.org/officeDocument/2006/relationships/customXml" Target="../ink/ink2716.xml"/><Relationship Id="rId192" Type="http://schemas.openxmlformats.org/officeDocument/2006/relationships/customXml" Target="../ink/ink2535.xml"/><Relationship Id="rId206" Type="http://schemas.openxmlformats.org/officeDocument/2006/relationships/customXml" Target="../ink/ink2542.xml"/><Relationship Id="rId413" Type="http://schemas.openxmlformats.org/officeDocument/2006/relationships/image" Target="../media/image2625.png"/><Relationship Id="rId497" Type="http://schemas.openxmlformats.org/officeDocument/2006/relationships/customXml" Target="../ink/ink2689.xml"/><Relationship Id="rId357" Type="http://schemas.openxmlformats.org/officeDocument/2006/relationships/customXml" Target="../ink/ink2618.xml"/><Relationship Id="rId54" Type="http://schemas.openxmlformats.org/officeDocument/2006/relationships/customXml" Target="../ink/ink2466.xml"/><Relationship Id="rId217" Type="http://schemas.openxmlformats.org/officeDocument/2006/relationships/image" Target="../media/image2528.png"/><Relationship Id="rId564" Type="http://schemas.openxmlformats.org/officeDocument/2006/relationships/image" Target="../media/image2700.png"/><Relationship Id="rId424" Type="http://schemas.openxmlformats.org/officeDocument/2006/relationships/customXml" Target="../ink/ink2652.xml"/><Relationship Id="rId270" Type="http://schemas.openxmlformats.org/officeDocument/2006/relationships/customXml" Target="../ink/ink2574.xml"/><Relationship Id="rId65" Type="http://schemas.openxmlformats.org/officeDocument/2006/relationships/image" Target="../media/image2455.png"/><Relationship Id="rId130" Type="http://schemas.openxmlformats.org/officeDocument/2006/relationships/customXml" Target="../ink/ink2504.xml"/><Relationship Id="rId368" Type="http://schemas.openxmlformats.org/officeDocument/2006/relationships/image" Target="../media/image2603.png"/><Relationship Id="rId575" Type="http://schemas.openxmlformats.org/officeDocument/2006/relationships/customXml" Target="../ink/ink2727.xml"/><Relationship Id="rId228" Type="http://schemas.openxmlformats.org/officeDocument/2006/relationships/customXml" Target="../ink/ink2553.xml"/><Relationship Id="rId435" Type="http://schemas.openxmlformats.org/officeDocument/2006/relationships/image" Target="../media/image2636.png"/><Relationship Id="rId281" Type="http://schemas.openxmlformats.org/officeDocument/2006/relationships/customXml" Target="../ink/ink2580.xml"/><Relationship Id="rId502" Type="http://schemas.openxmlformats.org/officeDocument/2006/relationships/image" Target="../media/image2669.png"/><Relationship Id="rId76" Type="http://schemas.openxmlformats.org/officeDocument/2006/relationships/customXml" Target="../ink/ink2477.xml"/><Relationship Id="rId141" Type="http://schemas.openxmlformats.org/officeDocument/2006/relationships/image" Target="../media/image2492.png"/><Relationship Id="rId379" Type="http://schemas.openxmlformats.org/officeDocument/2006/relationships/image" Target="../media/image2608.png"/><Relationship Id="rId586" Type="http://schemas.openxmlformats.org/officeDocument/2006/relationships/image" Target="../media/image2711.png"/><Relationship Id="rId7" Type="http://schemas.openxmlformats.org/officeDocument/2006/relationships/image" Target="../media/image2426.png"/><Relationship Id="rId239" Type="http://schemas.openxmlformats.org/officeDocument/2006/relationships/image" Target="../media/image2539.png"/><Relationship Id="rId446" Type="http://schemas.openxmlformats.org/officeDocument/2006/relationships/customXml" Target="../ink/ink2663.xml"/><Relationship Id="rId292" Type="http://schemas.openxmlformats.org/officeDocument/2006/relationships/image" Target="../media/image2565.png"/><Relationship Id="rId306" Type="http://schemas.openxmlformats.org/officeDocument/2006/relationships/image" Target="../media/image2572.png"/><Relationship Id="rId87" Type="http://schemas.openxmlformats.org/officeDocument/2006/relationships/image" Target="../media/image2466.png"/><Relationship Id="rId513" Type="http://schemas.openxmlformats.org/officeDocument/2006/relationships/image" Target="../media/image2675.png"/><Relationship Id="rId597" Type="http://schemas.openxmlformats.org/officeDocument/2006/relationships/customXml" Target="../ink/ink2738.xml"/><Relationship Id="rId152" Type="http://schemas.openxmlformats.org/officeDocument/2006/relationships/customXml" Target="../ink/ink2515.xml"/><Relationship Id="rId457" Type="http://schemas.openxmlformats.org/officeDocument/2006/relationships/image" Target="../media/image2647.png"/><Relationship Id="rId14" Type="http://schemas.openxmlformats.org/officeDocument/2006/relationships/customXml" Target="../ink/ink2446.xml"/><Relationship Id="rId317" Type="http://schemas.openxmlformats.org/officeDocument/2006/relationships/customXml" Target="../ink/ink2598.xml"/><Relationship Id="rId524" Type="http://schemas.openxmlformats.org/officeDocument/2006/relationships/image" Target="../media/image2681.png"/><Relationship Id="rId98" Type="http://schemas.openxmlformats.org/officeDocument/2006/relationships/customXml" Target="../ink/ink2488.xml"/><Relationship Id="rId163" Type="http://schemas.openxmlformats.org/officeDocument/2006/relationships/image" Target="../media/image2502.png"/><Relationship Id="rId370" Type="http://schemas.openxmlformats.org/officeDocument/2006/relationships/customXml" Target="../ink/ink2625.xml"/><Relationship Id="rId230" Type="http://schemas.openxmlformats.org/officeDocument/2006/relationships/customXml" Target="../ink/ink2554.xml"/><Relationship Id="rId468" Type="http://schemas.openxmlformats.org/officeDocument/2006/relationships/customXml" Target="../ink/ink2674.xml"/><Relationship Id="rId25" Type="http://schemas.openxmlformats.org/officeDocument/2006/relationships/image" Target="../media/image2435.png"/><Relationship Id="rId67" Type="http://schemas.openxmlformats.org/officeDocument/2006/relationships/image" Target="../media/image2456.png"/><Relationship Id="rId272" Type="http://schemas.openxmlformats.org/officeDocument/2006/relationships/customXml" Target="../ink/ink2575.xml"/><Relationship Id="rId328" Type="http://schemas.openxmlformats.org/officeDocument/2006/relationships/image" Target="../media/image2583.png"/><Relationship Id="rId535" Type="http://schemas.openxmlformats.org/officeDocument/2006/relationships/customXml" Target="../ink/ink2707.xml"/><Relationship Id="rId577" Type="http://schemas.openxmlformats.org/officeDocument/2006/relationships/customXml" Target="../ink/ink2728.xml"/><Relationship Id="rId132" Type="http://schemas.openxmlformats.org/officeDocument/2006/relationships/customXml" Target="../ink/ink2505.xml"/><Relationship Id="rId174" Type="http://schemas.openxmlformats.org/officeDocument/2006/relationships/customXml" Target="../ink/ink2526.xml"/><Relationship Id="rId381" Type="http://schemas.openxmlformats.org/officeDocument/2006/relationships/image" Target="../media/image2609.png"/><Relationship Id="rId602" Type="http://schemas.openxmlformats.org/officeDocument/2006/relationships/image" Target="../media/image2719.png"/><Relationship Id="rId241" Type="http://schemas.openxmlformats.org/officeDocument/2006/relationships/image" Target="../media/image2540.png"/><Relationship Id="rId437" Type="http://schemas.openxmlformats.org/officeDocument/2006/relationships/image" Target="../media/image2637.png"/><Relationship Id="rId479" Type="http://schemas.openxmlformats.org/officeDocument/2006/relationships/customXml" Target="../ink/ink2680.xml"/><Relationship Id="rId36" Type="http://schemas.openxmlformats.org/officeDocument/2006/relationships/customXml" Target="../ink/ink2457.xml"/><Relationship Id="rId283" Type="http://schemas.openxmlformats.org/officeDocument/2006/relationships/customXml" Target="../ink/ink2581.xml"/><Relationship Id="rId339" Type="http://schemas.openxmlformats.org/officeDocument/2006/relationships/customXml" Target="../ink/ink2609.xml"/><Relationship Id="rId490" Type="http://schemas.openxmlformats.org/officeDocument/2006/relationships/customXml" Target="../ink/ink2686.xml"/><Relationship Id="rId504" Type="http://schemas.openxmlformats.org/officeDocument/2006/relationships/customXml" Target="../ink/ink2692.xml"/><Relationship Id="rId546" Type="http://schemas.openxmlformats.org/officeDocument/2006/relationships/image" Target="../media/image2691.png"/><Relationship Id="rId78" Type="http://schemas.openxmlformats.org/officeDocument/2006/relationships/customXml" Target="../ink/ink2478.xml"/><Relationship Id="rId101" Type="http://schemas.openxmlformats.org/officeDocument/2006/relationships/image" Target="../media/image2472.png"/><Relationship Id="rId143" Type="http://schemas.openxmlformats.org/officeDocument/2006/relationships/image" Target="../media/image2493.png"/><Relationship Id="rId185" Type="http://schemas.openxmlformats.org/officeDocument/2006/relationships/image" Target="../media/image2513.png"/><Relationship Id="rId350" Type="http://schemas.openxmlformats.org/officeDocument/2006/relationships/image" Target="../media/image2594.png"/><Relationship Id="rId406" Type="http://schemas.openxmlformats.org/officeDocument/2006/relationships/customXml" Target="../ink/ink2643.xml"/><Relationship Id="rId588" Type="http://schemas.openxmlformats.org/officeDocument/2006/relationships/image" Target="../media/image2712.png"/><Relationship Id="rId9" Type="http://schemas.openxmlformats.org/officeDocument/2006/relationships/image" Target="../media/image2427.png"/><Relationship Id="rId210" Type="http://schemas.openxmlformats.org/officeDocument/2006/relationships/customXml" Target="../ink/ink2544.xml"/><Relationship Id="rId392" Type="http://schemas.openxmlformats.org/officeDocument/2006/relationships/customXml" Target="../ink/ink2636.xml"/><Relationship Id="rId448" Type="http://schemas.openxmlformats.org/officeDocument/2006/relationships/customXml" Target="../ink/ink2664.xml"/><Relationship Id="rId252" Type="http://schemas.openxmlformats.org/officeDocument/2006/relationships/customXml" Target="../ink/ink2565.xml"/><Relationship Id="rId294" Type="http://schemas.openxmlformats.org/officeDocument/2006/relationships/image" Target="../media/image2566.png"/><Relationship Id="rId308" Type="http://schemas.openxmlformats.org/officeDocument/2006/relationships/image" Target="../media/image2573.png"/><Relationship Id="rId515" Type="http://schemas.openxmlformats.org/officeDocument/2006/relationships/customXml" Target="../ink/ink2697.xml"/><Relationship Id="rId47" Type="http://schemas.openxmlformats.org/officeDocument/2006/relationships/image" Target="../media/image2446.png"/><Relationship Id="rId89" Type="http://schemas.openxmlformats.org/officeDocument/2006/relationships/image" Target="../media/image2467.png"/><Relationship Id="rId112" Type="http://schemas.openxmlformats.org/officeDocument/2006/relationships/customXml" Target="../ink/ink2495.xml"/><Relationship Id="rId154" Type="http://schemas.openxmlformats.org/officeDocument/2006/relationships/customXml" Target="../ink/ink2516.xml"/><Relationship Id="rId361" Type="http://schemas.openxmlformats.org/officeDocument/2006/relationships/customXml" Target="../ink/ink2620.xml"/><Relationship Id="rId557" Type="http://schemas.openxmlformats.org/officeDocument/2006/relationships/customXml" Target="../ink/ink2718.xml"/><Relationship Id="rId599" Type="http://schemas.openxmlformats.org/officeDocument/2006/relationships/customXml" Target="../ink/ink2739.xml"/><Relationship Id="rId196" Type="http://schemas.openxmlformats.org/officeDocument/2006/relationships/customXml" Target="../ink/ink2537.xml"/><Relationship Id="rId417" Type="http://schemas.openxmlformats.org/officeDocument/2006/relationships/image" Target="../media/image2627.png"/><Relationship Id="rId459" Type="http://schemas.openxmlformats.org/officeDocument/2006/relationships/image" Target="../media/image2648.png"/><Relationship Id="rId16" Type="http://schemas.openxmlformats.org/officeDocument/2006/relationships/customXml" Target="../ink/ink2447.xml"/><Relationship Id="rId221" Type="http://schemas.openxmlformats.org/officeDocument/2006/relationships/image" Target="../media/image2530.png"/><Relationship Id="rId263" Type="http://schemas.openxmlformats.org/officeDocument/2006/relationships/image" Target="../media/image2551.png"/><Relationship Id="rId319" Type="http://schemas.openxmlformats.org/officeDocument/2006/relationships/customXml" Target="../ink/ink2599.xml"/><Relationship Id="rId470" Type="http://schemas.openxmlformats.org/officeDocument/2006/relationships/customXml" Target="../ink/ink2675.xml"/><Relationship Id="rId526" Type="http://schemas.openxmlformats.org/officeDocument/2006/relationships/image" Target="../media/image2682.png"/><Relationship Id="rId58" Type="http://schemas.openxmlformats.org/officeDocument/2006/relationships/customXml" Target="../ink/ink2468.xml"/><Relationship Id="rId123" Type="http://schemas.openxmlformats.org/officeDocument/2006/relationships/image" Target="../media/image2483.png"/><Relationship Id="rId330" Type="http://schemas.openxmlformats.org/officeDocument/2006/relationships/image" Target="../media/image2584.png"/><Relationship Id="rId568" Type="http://schemas.openxmlformats.org/officeDocument/2006/relationships/image" Target="../media/image2702.png"/><Relationship Id="rId165" Type="http://schemas.openxmlformats.org/officeDocument/2006/relationships/image" Target="../media/image2503.png"/><Relationship Id="rId372" Type="http://schemas.openxmlformats.org/officeDocument/2006/relationships/customXml" Target="../ink/ink2626.xml"/><Relationship Id="rId428" Type="http://schemas.openxmlformats.org/officeDocument/2006/relationships/customXml" Target="../ink/ink2654.xml"/><Relationship Id="rId232" Type="http://schemas.openxmlformats.org/officeDocument/2006/relationships/customXml" Target="../ink/ink2555.xml"/><Relationship Id="rId274" Type="http://schemas.openxmlformats.org/officeDocument/2006/relationships/customXml" Target="../ink/ink2576.xml"/><Relationship Id="rId481" Type="http://schemas.openxmlformats.org/officeDocument/2006/relationships/customXml" Target="../ink/ink2681.xml"/><Relationship Id="rId27" Type="http://schemas.openxmlformats.org/officeDocument/2006/relationships/image" Target="../media/image2436.png"/><Relationship Id="rId69" Type="http://schemas.openxmlformats.org/officeDocument/2006/relationships/image" Target="../media/image2457.png"/><Relationship Id="rId134" Type="http://schemas.openxmlformats.org/officeDocument/2006/relationships/customXml" Target="../ink/ink2506.xml"/><Relationship Id="rId537" Type="http://schemas.openxmlformats.org/officeDocument/2006/relationships/customXml" Target="../ink/ink2708.xml"/><Relationship Id="rId579" Type="http://schemas.openxmlformats.org/officeDocument/2006/relationships/customXml" Target="../ink/ink2729.xml"/><Relationship Id="rId80" Type="http://schemas.openxmlformats.org/officeDocument/2006/relationships/customXml" Target="../ink/ink2479.xml"/><Relationship Id="rId176" Type="http://schemas.openxmlformats.org/officeDocument/2006/relationships/customXml" Target="../ink/ink2527.xml"/><Relationship Id="rId341" Type="http://schemas.openxmlformats.org/officeDocument/2006/relationships/customXml" Target="../ink/ink2610.xml"/><Relationship Id="rId383" Type="http://schemas.openxmlformats.org/officeDocument/2006/relationships/image" Target="../media/image2610.png"/><Relationship Id="rId439" Type="http://schemas.openxmlformats.org/officeDocument/2006/relationships/image" Target="../media/image2638.png"/><Relationship Id="rId590" Type="http://schemas.openxmlformats.org/officeDocument/2006/relationships/image" Target="../media/image2713.png"/><Relationship Id="rId604" Type="http://schemas.openxmlformats.org/officeDocument/2006/relationships/image" Target="../media/image2720.png"/><Relationship Id="rId201" Type="http://schemas.openxmlformats.org/officeDocument/2006/relationships/image" Target="../media/image19.png"/><Relationship Id="rId243" Type="http://schemas.openxmlformats.org/officeDocument/2006/relationships/image" Target="../media/image2541.png"/><Relationship Id="rId285" Type="http://schemas.openxmlformats.org/officeDocument/2006/relationships/customXml" Target="../ink/ink2582.xml"/><Relationship Id="rId450" Type="http://schemas.openxmlformats.org/officeDocument/2006/relationships/customXml" Target="../ink/ink2665.xml"/><Relationship Id="rId506" Type="http://schemas.openxmlformats.org/officeDocument/2006/relationships/customXml" Target="../ink/ink2693.xml"/><Relationship Id="rId38" Type="http://schemas.openxmlformats.org/officeDocument/2006/relationships/customXml" Target="../ink/ink2458.xml"/><Relationship Id="rId103" Type="http://schemas.openxmlformats.org/officeDocument/2006/relationships/image" Target="../media/image2473.png"/><Relationship Id="rId310" Type="http://schemas.openxmlformats.org/officeDocument/2006/relationships/image" Target="../media/image2574.png"/><Relationship Id="rId492" Type="http://schemas.openxmlformats.org/officeDocument/2006/relationships/customXml" Target="../ink/ink2687.xml"/><Relationship Id="rId548" Type="http://schemas.openxmlformats.org/officeDocument/2006/relationships/image" Target="../media/image2692.png"/><Relationship Id="rId91" Type="http://schemas.openxmlformats.org/officeDocument/2006/relationships/image" Target="../media/image2468.png"/><Relationship Id="rId145" Type="http://schemas.openxmlformats.org/officeDocument/2006/relationships/image" Target="../media/image2494.png"/><Relationship Id="rId187" Type="http://schemas.openxmlformats.org/officeDocument/2006/relationships/image" Target="../media/image2514.png"/><Relationship Id="rId352" Type="http://schemas.openxmlformats.org/officeDocument/2006/relationships/image" Target="../media/image2595.png"/><Relationship Id="rId394" Type="http://schemas.openxmlformats.org/officeDocument/2006/relationships/customXml" Target="../ink/ink2637.xml"/><Relationship Id="rId408" Type="http://schemas.openxmlformats.org/officeDocument/2006/relationships/customXml" Target="../ink/ink2644.xml"/><Relationship Id="rId212" Type="http://schemas.openxmlformats.org/officeDocument/2006/relationships/customXml" Target="../ink/ink2545.xml"/><Relationship Id="rId254" Type="http://schemas.openxmlformats.org/officeDocument/2006/relationships/customXml" Target="../ink/ink2566.xml"/><Relationship Id="rId49" Type="http://schemas.openxmlformats.org/officeDocument/2006/relationships/image" Target="../media/image2447.png"/><Relationship Id="rId114" Type="http://schemas.openxmlformats.org/officeDocument/2006/relationships/customXml" Target="../ink/ink2496.xml"/><Relationship Id="rId296" Type="http://schemas.openxmlformats.org/officeDocument/2006/relationships/image" Target="../media/image2567.png"/><Relationship Id="rId461" Type="http://schemas.openxmlformats.org/officeDocument/2006/relationships/image" Target="../media/image2649.png"/><Relationship Id="rId517" Type="http://schemas.openxmlformats.org/officeDocument/2006/relationships/customXml" Target="../ink/ink2698.xml"/><Relationship Id="rId559" Type="http://schemas.openxmlformats.org/officeDocument/2006/relationships/customXml" Target="../ink/ink2719.xml"/><Relationship Id="rId60" Type="http://schemas.openxmlformats.org/officeDocument/2006/relationships/customXml" Target="../ink/ink2469.xml"/><Relationship Id="rId156" Type="http://schemas.openxmlformats.org/officeDocument/2006/relationships/customXml" Target="../ink/ink2517.xml"/><Relationship Id="rId198" Type="http://schemas.openxmlformats.org/officeDocument/2006/relationships/customXml" Target="../ink/ink2538.xml"/><Relationship Id="rId321" Type="http://schemas.openxmlformats.org/officeDocument/2006/relationships/customXml" Target="../ink/ink2600.xml"/><Relationship Id="rId363" Type="http://schemas.openxmlformats.org/officeDocument/2006/relationships/customXml" Target="../ink/ink2621.xml"/><Relationship Id="rId419" Type="http://schemas.openxmlformats.org/officeDocument/2006/relationships/image" Target="../media/image2628.png"/><Relationship Id="rId570" Type="http://schemas.openxmlformats.org/officeDocument/2006/relationships/image" Target="../media/image2703.png"/><Relationship Id="rId223" Type="http://schemas.openxmlformats.org/officeDocument/2006/relationships/image" Target="../media/image2531.png"/><Relationship Id="rId430" Type="http://schemas.openxmlformats.org/officeDocument/2006/relationships/customXml" Target="../ink/ink2655.xml"/><Relationship Id="rId18" Type="http://schemas.openxmlformats.org/officeDocument/2006/relationships/customXml" Target="../ink/ink2448.xml"/><Relationship Id="rId265" Type="http://schemas.openxmlformats.org/officeDocument/2006/relationships/image" Target="../media/image2552.png"/><Relationship Id="rId472" Type="http://schemas.openxmlformats.org/officeDocument/2006/relationships/customXml" Target="../ink/ink2676.xml"/><Relationship Id="rId528" Type="http://schemas.openxmlformats.org/officeDocument/2006/relationships/image" Target="../media/image2683.png"/><Relationship Id="rId125" Type="http://schemas.openxmlformats.org/officeDocument/2006/relationships/image" Target="../media/image2484.png"/><Relationship Id="rId167" Type="http://schemas.openxmlformats.org/officeDocument/2006/relationships/image" Target="../media/image2504.png"/><Relationship Id="rId332" Type="http://schemas.openxmlformats.org/officeDocument/2006/relationships/image" Target="../media/image2585.png"/><Relationship Id="rId374" Type="http://schemas.openxmlformats.org/officeDocument/2006/relationships/customXml" Target="../ink/ink2627.xml"/><Relationship Id="rId581" Type="http://schemas.openxmlformats.org/officeDocument/2006/relationships/customXml" Target="../ink/ink2730.xml"/><Relationship Id="rId71" Type="http://schemas.openxmlformats.org/officeDocument/2006/relationships/image" Target="../media/image2458.png"/><Relationship Id="rId234" Type="http://schemas.openxmlformats.org/officeDocument/2006/relationships/customXml" Target="../ink/ink2556.xml"/><Relationship Id="rId2" Type="http://schemas.openxmlformats.org/officeDocument/2006/relationships/customXml" Target="../ink/ink2440.xml"/><Relationship Id="rId29" Type="http://schemas.openxmlformats.org/officeDocument/2006/relationships/image" Target="../media/image2437.png"/><Relationship Id="rId276" Type="http://schemas.openxmlformats.org/officeDocument/2006/relationships/customXml" Target="../ink/ink2577.xml"/><Relationship Id="rId441" Type="http://schemas.openxmlformats.org/officeDocument/2006/relationships/image" Target="../media/image2639.png"/><Relationship Id="rId483" Type="http://schemas.openxmlformats.org/officeDocument/2006/relationships/image" Target="../media/image2659.png"/><Relationship Id="rId539" Type="http://schemas.openxmlformats.org/officeDocument/2006/relationships/customXml" Target="../ink/ink2709.xml"/><Relationship Id="rId40" Type="http://schemas.openxmlformats.org/officeDocument/2006/relationships/customXml" Target="../ink/ink2459.xml"/><Relationship Id="rId136" Type="http://schemas.openxmlformats.org/officeDocument/2006/relationships/customXml" Target="../ink/ink2507.xml"/><Relationship Id="rId178" Type="http://schemas.openxmlformats.org/officeDocument/2006/relationships/customXml" Target="../ink/ink2528.xml"/><Relationship Id="rId301" Type="http://schemas.openxmlformats.org/officeDocument/2006/relationships/customXml" Target="../ink/ink2590.xml"/><Relationship Id="rId343" Type="http://schemas.openxmlformats.org/officeDocument/2006/relationships/customXml" Target="../ink/ink2611.xml"/><Relationship Id="rId550" Type="http://schemas.openxmlformats.org/officeDocument/2006/relationships/image" Target="../media/image2693.png"/><Relationship Id="rId82" Type="http://schemas.openxmlformats.org/officeDocument/2006/relationships/customXml" Target="../ink/ink2480.xml"/><Relationship Id="rId203" Type="http://schemas.openxmlformats.org/officeDocument/2006/relationships/image" Target="../media/image2521.png"/><Relationship Id="rId385" Type="http://schemas.openxmlformats.org/officeDocument/2006/relationships/image" Target="../media/image2611.png"/><Relationship Id="rId592" Type="http://schemas.openxmlformats.org/officeDocument/2006/relationships/image" Target="../media/image2714.png"/><Relationship Id="rId606" Type="http://schemas.openxmlformats.org/officeDocument/2006/relationships/image" Target="../media/image2721.png"/><Relationship Id="rId245" Type="http://schemas.openxmlformats.org/officeDocument/2006/relationships/image" Target="../media/image2542.png"/><Relationship Id="rId287" Type="http://schemas.openxmlformats.org/officeDocument/2006/relationships/customXml" Target="../ink/ink2583.xml"/><Relationship Id="rId410" Type="http://schemas.openxmlformats.org/officeDocument/2006/relationships/customXml" Target="../ink/ink2645.xml"/><Relationship Id="rId452" Type="http://schemas.openxmlformats.org/officeDocument/2006/relationships/customXml" Target="../ink/ink2666.xml"/><Relationship Id="rId494" Type="http://schemas.openxmlformats.org/officeDocument/2006/relationships/customXml" Target="../ink/ink2688.xml"/><Relationship Id="rId508" Type="http://schemas.openxmlformats.org/officeDocument/2006/relationships/customXml" Target="../ink/ink2694.xml"/><Relationship Id="rId105" Type="http://schemas.openxmlformats.org/officeDocument/2006/relationships/image" Target="../media/image2474.png"/><Relationship Id="rId147" Type="http://schemas.openxmlformats.org/officeDocument/2006/relationships/image" Target="../media/image1649.png"/><Relationship Id="rId312" Type="http://schemas.openxmlformats.org/officeDocument/2006/relationships/image" Target="../media/image2575.png"/><Relationship Id="rId354" Type="http://schemas.openxmlformats.org/officeDocument/2006/relationships/image" Target="../media/image2596.png"/><Relationship Id="rId51" Type="http://schemas.openxmlformats.org/officeDocument/2006/relationships/image" Target="../media/image2448.png"/><Relationship Id="rId93" Type="http://schemas.openxmlformats.org/officeDocument/2006/relationships/image" Target="../media/image2469.png"/><Relationship Id="rId189" Type="http://schemas.openxmlformats.org/officeDocument/2006/relationships/image" Target="../media/image2515.png"/><Relationship Id="rId396" Type="http://schemas.openxmlformats.org/officeDocument/2006/relationships/customXml" Target="../ink/ink2638.xml"/><Relationship Id="rId561" Type="http://schemas.openxmlformats.org/officeDocument/2006/relationships/customXml" Target="../ink/ink2720.xml"/><Relationship Id="rId214" Type="http://schemas.openxmlformats.org/officeDocument/2006/relationships/customXml" Target="../ink/ink2546.xml"/><Relationship Id="rId256" Type="http://schemas.openxmlformats.org/officeDocument/2006/relationships/customXml" Target="../ink/ink2567.xml"/><Relationship Id="rId298" Type="http://schemas.openxmlformats.org/officeDocument/2006/relationships/image" Target="../media/image2568.png"/><Relationship Id="rId421" Type="http://schemas.openxmlformats.org/officeDocument/2006/relationships/image" Target="../media/image2629.png"/><Relationship Id="rId463" Type="http://schemas.openxmlformats.org/officeDocument/2006/relationships/image" Target="../media/image2650.png"/><Relationship Id="rId519" Type="http://schemas.openxmlformats.org/officeDocument/2006/relationships/customXml" Target="../ink/ink2699.xml"/><Relationship Id="rId116" Type="http://schemas.openxmlformats.org/officeDocument/2006/relationships/customXml" Target="../ink/ink2497.xml"/><Relationship Id="rId158" Type="http://schemas.openxmlformats.org/officeDocument/2006/relationships/customXml" Target="../ink/ink2518.xml"/><Relationship Id="rId323" Type="http://schemas.openxmlformats.org/officeDocument/2006/relationships/customXml" Target="../ink/ink2601.xml"/><Relationship Id="rId530" Type="http://schemas.openxmlformats.org/officeDocument/2006/relationships/image" Target="../media/image2684.png"/><Relationship Id="rId20" Type="http://schemas.openxmlformats.org/officeDocument/2006/relationships/customXml" Target="../ink/ink2449.xml"/><Relationship Id="rId62" Type="http://schemas.openxmlformats.org/officeDocument/2006/relationships/customXml" Target="../ink/ink2470.xml"/><Relationship Id="rId365" Type="http://schemas.openxmlformats.org/officeDocument/2006/relationships/customXml" Target="../ink/ink2622.xml"/><Relationship Id="rId572" Type="http://schemas.openxmlformats.org/officeDocument/2006/relationships/image" Target="../media/image2704.png"/><Relationship Id="rId225" Type="http://schemas.openxmlformats.org/officeDocument/2006/relationships/image" Target="../media/image2532.png"/><Relationship Id="rId267" Type="http://schemas.openxmlformats.org/officeDocument/2006/relationships/image" Target="../media/image2553.png"/><Relationship Id="rId432" Type="http://schemas.openxmlformats.org/officeDocument/2006/relationships/customXml" Target="../ink/ink2656.xml"/><Relationship Id="rId474" Type="http://schemas.openxmlformats.org/officeDocument/2006/relationships/image" Target="../media/image2655.png"/><Relationship Id="rId127" Type="http://schemas.openxmlformats.org/officeDocument/2006/relationships/image" Target="../media/image2485.png"/><Relationship Id="rId31" Type="http://schemas.openxmlformats.org/officeDocument/2006/relationships/image" Target="../media/image2438.png"/><Relationship Id="rId73" Type="http://schemas.openxmlformats.org/officeDocument/2006/relationships/image" Target="../media/image2459.png"/><Relationship Id="rId169" Type="http://schemas.openxmlformats.org/officeDocument/2006/relationships/image" Target="../media/image2505.png"/><Relationship Id="rId334" Type="http://schemas.openxmlformats.org/officeDocument/2006/relationships/image" Target="../media/image2586.png"/><Relationship Id="rId376" Type="http://schemas.openxmlformats.org/officeDocument/2006/relationships/customXml" Target="../ink/ink2628.xml"/><Relationship Id="rId541" Type="http://schemas.openxmlformats.org/officeDocument/2006/relationships/customXml" Target="../ink/ink2710.xml"/><Relationship Id="rId583" Type="http://schemas.openxmlformats.org/officeDocument/2006/relationships/customXml" Target="../ink/ink2731.xml"/><Relationship Id="rId4" Type="http://schemas.openxmlformats.org/officeDocument/2006/relationships/customXml" Target="../ink/ink2441.xml"/><Relationship Id="rId180" Type="http://schemas.openxmlformats.org/officeDocument/2006/relationships/customXml" Target="../ink/ink2529.xml"/><Relationship Id="rId236" Type="http://schemas.openxmlformats.org/officeDocument/2006/relationships/customXml" Target="../ink/ink2557.xml"/><Relationship Id="rId278" Type="http://schemas.openxmlformats.org/officeDocument/2006/relationships/customXml" Target="../ink/ink2578.xml"/><Relationship Id="rId401" Type="http://schemas.openxmlformats.org/officeDocument/2006/relationships/image" Target="../media/image2619.png"/><Relationship Id="rId443" Type="http://schemas.openxmlformats.org/officeDocument/2006/relationships/image" Target="../media/image2640.png"/><Relationship Id="rId303" Type="http://schemas.openxmlformats.org/officeDocument/2006/relationships/customXml" Target="../ink/ink2591.xml"/><Relationship Id="rId485" Type="http://schemas.openxmlformats.org/officeDocument/2006/relationships/image" Target="../media/image2660.png"/><Relationship Id="rId42" Type="http://schemas.openxmlformats.org/officeDocument/2006/relationships/customXml" Target="../ink/ink2460.xml"/><Relationship Id="rId84" Type="http://schemas.openxmlformats.org/officeDocument/2006/relationships/customXml" Target="../ink/ink2481.xml"/><Relationship Id="rId138" Type="http://schemas.openxmlformats.org/officeDocument/2006/relationships/customXml" Target="../ink/ink2508.xml"/><Relationship Id="rId345" Type="http://schemas.openxmlformats.org/officeDocument/2006/relationships/customXml" Target="../ink/ink2612.xml"/><Relationship Id="rId387" Type="http://schemas.openxmlformats.org/officeDocument/2006/relationships/image" Target="../media/image2612.png"/><Relationship Id="rId510" Type="http://schemas.openxmlformats.org/officeDocument/2006/relationships/customXml" Target="../ink/ink2695.xml"/><Relationship Id="rId552" Type="http://schemas.openxmlformats.org/officeDocument/2006/relationships/image" Target="../media/image2694.png"/><Relationship Id="rId594" Type="http://schemas.openxmlformats.org/officeDocument/2006/relationships/image" Target="../media/image2715.png"/><Relationship Id="rId608" Type="http://schemas.openxmlformats.org/officeDocument/2006/relationships/image" Target="../media/image2722.png"/><Relationship Id="rId191" Type="http://schemas.openxmlformats.org/officeDocument/2006/relationships/image" Target="../media/image2516.png"/><Relationship Id="rId205" Type="http://schemas.openxmlformats.org/officeDocument/2006/relationships/image" Target="../media/image2522.png"/><Relationship Id="rId247" Type="http://schemas.openxmlformats.org/officeDocument/2006/relationships/image" Target="../media/image2543.png"/><Relationship Id="rId412" Type="http://schemas.openxmlformats.org/officeDocument/2006/relationships/customXml" Target="../ink/ink2646.xml"/><Relationship Id="rId107" Type="http://schemas.openxmlformats.org/officeDocument/2006/relationships/image" Target="../media/image2475.png"/><Relationship Id="rId289" Type="http://schemas.openxmlformats.org/officeDocument/2006/relationships/customXml" Target="../ink/ink2584.xml"/><Relationship Id="rId454" Type="http://schemas.openxmlformats.org/officeDocument/2006/relationships/customXml" Target="../ink/ink2667.xml"/><Relationship Id="rId496" Type="http://schemas.openxmlformats.org/officeDocument/2006/relationships/image" Target="../media/image2666.png"/><Relationship Id="rId11" Type="http://schemas.openxmlformats.org/officeDocument/2006/relationships/image" Target="../media/image2428.png"/><Relationship Id="rId53" Type="http://schemas.openxmlformats.org/officeDocument/2006/relationships/image" Target="../media/image2449.png"/><Relationship Id="rId149" Type="http://schemas.openxmlformats.org/officeDocument/2006/relationships/image" Target="../media/image2495.png"/><Relationship Id="rId314" Type="http://schemas.openxmlformats.org/officeDocument/2006/relationships/image" Target="../media/image2576.png"/><Relationship Id="rId356" Type="http://schemas.openxmlformats.org/officeDocument/2006/relationships/image" Target="../media/image2597.png"/><Relationship Id="rId398" Type="http://schemas.openxmlformats.org/officeDocument/2006/relationships/customXml" Target="../ink/ink2639.xml"/><Relationship Id="rId521" Type="http://schemas.openxmlformats.org/officeDocument/2006/relationships/customXml" Target="../ink/ink2700.xml"/><Relationship Id="rId563" Type="http://schemas.openxmlformats.org/officeDocument/2006/relationships/customXml" Target="../ink/ink2721.xml"/><Relationship Id="rId95" Type="http://schemas.openxmlformats.org/officeDocument/2006/relationships/image" Target="../media/image2470.png"/><Relationship Id="rId160" Type="http://schemas.openxmlformats.org/officeDocument/2006/relationships/customXml" Target="../ink/ink2519.xml"/><Relationship Id="rId216" Type="http://schemas.openxmlformats.org/officeDocument/2006/relationships/customXml" Target="../ink/ink2547.xml"/><Relationship Id="rId423" Type="http://schemas.openxmlformats.org/officeDocument/2006/relationships/image" Target="../media/image2630.png"/><Relationship Id="rId258" Type="http://schemas.openxmlformats.org/officeDocument/2006/relationships/customXml" Target="../ink/ink2568.xml"/><Relationship Id="rId465" Type="http://schemas.openxmlformats.org/officeDocument/2006/relationships/image" Target="../media/image2651.png"/><Relationship Id="rId22" Type="http://schemas.openxmlformats.org/officeDocument/2006/relationships/customXml" Target="../ink/ink2450.xml"/><Relationship Id="rId64" Type="http://schemas.openxmlformats.org/officeDocument/2006/relationships/customXml" Target="../ink/ink2471.xml"/><Relationship Id="rId118" Type="http://schemas.openxmlformats.org/officeDocument/2006/relationships/customXml" Target="../ink/ink2498.xml"/><Relationship Id="rId325" Type="http://schemas.openxmlformats.org/officeDocument/2006/relationships/customXml" Target="../ink/ink2602.xml"/><Relationship Id="rId367" Type="http://schemas.openxmlformats.org/officeDocument/2006/relationships/customXml" Target="../ink/ink2623.xml"/><Relationship Id="rId532" Type="http://schemas.openxmlformats.org/officeDocument/2006/relationships/image" Target="../media/image2685.png"/><Relationship Id="rId574" Type="http://schemas.openxmlformats.org/officeDocument/2006/relationships/image" Target="../media/image2705.png"/><Relationship Id="rId171" Type="http://schemas.openxmlformats.org/officeDocument/2006/relationships/image" Target="../media/image2506.png"/><Relationship Id="rId227" Type="http://schemas.openxmlformats.org/officeDocument/2006/relationships/image" Target="../media/image2533.png"/><Relationship Id="rId269" Type="http://schemas.openxmlformats.org/officeDocument/2006/relationships/image" Target="../media/image2554.png"/><Relationship Id="rId434" Type="http://schemas.openxmlformats.org/officeDocument/2006/relationships/customXml" Target="../ink/ink2657.xml"/><Relationship Id="rId476" Type="http://schemas.openxmlformats.org/officeDocument/2006/relationships/image" Target="../media/image2656.png"/><Relationship Id="rId33" Type="http://schemas.openxmlformats.org/officeDocument/2006/relationships/image" Target="../media/image2439.png"/><Relationship Id="rId129" Type="http://schemas.openxmlformats.org/officeDocument/2006/relationships/image" Target="../media/image2486.png"/><Relationship Id="rId280" Type="http://schemas.openxmlformats.org/officeDocument/2006/relationships/customXml" Target="../ink/ink2579.xml"/><Relationship Id="rId336" Type="http://schemas.openxmlformats.org/officeDocument/2006/relationships/image" Target="../media/image2587.png"/><Relationship Id="rId501" Type="http://schemas.openxmlformats.org/officeDocument/2006/relationships/customXml" Target="../ink/ink2691.xml"/><Relationship Id="rId543" Type="http://schemas.openxmlformats.org/officeDocument/2006/relationships/customXml" Target="../ink/ink2711.xml"/><Relationship Id="rId75" Type="http://schemas.openxmlformats.org/officeDocument/2006/relationships/image" Target="../media/image2460.png"/><Relationship Id="rId140" Type="http://schemas.openxmlformats.org/officeDocument/2006/relationships/customXml" Target="../ink/ink2509.xml"/><Relationship Id="rId182" Type="http://schemas.openxmlformats.org/officeDocument/2006/relationships/customXml" Target="../ink/ink2530.xml"/><Relationship Id="rId378" Type="http://schemas.openxmlformats.org/officeDocument/2006/relationships/customXml" Target="../ink/ink2629.xml"/><Relationship Id="rId403" Type="http://schemas.openxmlformats.org/officeDocument/2006/relationships/image" Target="../media/image2620.png"/><Relationship Id="rId585" Type="http://schemas.openxmlformats.org/officeDocument/2006/relationships/customXml" Target="../ink/ink2732.xml"/><Relationship Id="rId6" Type="http://schemas.openxmlformats.org/officeDocument/2006/relationships/customXml" Target="../ink/ink2442.xml"/><Relationship Id="rId238" Type="http://schemas.openxmlformats.org/officeDocument/2006/relationships/customXml" Target="../ink/ink2558.xml"/><Relationship Id="rId445" Type="http://schemas.openxmlformats.org/officeDocument/2006/relationships/image" Target="../media/image2641.png"/><Relationship Id="rId487" Type="http://schemas.openxmlformats.org/officeDocument/2006/relationships/image" Target="../media/image2661.png"/><Relationship Id="rId610" Type="http://schemas.openxmlformats.org/officeDocument/2006/relationships/image" Target="../media/image2723.png"/><Relationship Id="rId291" Type="http://schemas.openxmlformats.org/officeDocument/2006/relationships/customXml" Target="../ink/ink2585.xml"/><Relationship Id="rId305" Type="http://schemas.openxmlformats.org/officeDocument/2006/relationships/customXml" Target="../ink/ink2592.xml"/><Relationship Id="rId347" Type="http://schemas.openxmlformats.org/officeDocument/2006/relationships/customXml" Target="../ink/ink2613.xml"/><Relationship Id="rId512" Type="http://schemas.openxmlformats.org/officeDocument/2006/relationships/customXml" Target="../ink/ink2696.xml"/><Relationship Id="rId44" Type="http://schemas.openxmlformats.org/officeDocument/2006/relationships/customXml" Target="../ink/ink2461.xml"/><Relationship Id="rId86" Type="http://schemas.openxmlformats.org/officeDocument/2006/relationships/customXml" Target="../ink/ink2482.xml"/><Relationship Id="rId151" Type="http://schemas.openxmlformats.org/officeDocument/2006/relationships/image" Target="../media/image2496.png"/><Relationship Id="rId389" Type="http://schemas.openxmlformats.org/officeDocument/2006/relationships/image" Target="../media/image2613.png"/><Relationship Id="rId554" Type="http://schemas.openxmlformats.org/officeDocument/2006/relationships/image" Target="../media/image2695.png"/><Relationship Id="rId596" Type="http://schemas.openxmlformats.org/officeDocument/2006/relationships/image" Target="../media/image2716.png"/><Relationship Id="rId193" Type="http://schemas.openxmlformats.org/officeDocument/2006/relationships/image" Target="../media/image2517.png"/><Relationship Id="rId207" Type="http://schemas.openxmlformats.org/officeDocument/2006/relationships/image" Target="../media/image2523.png"/><Relationship Id="rId249" Type="http://schemas.openxmlformats.org/officeDocument/2006/relationships/image" Target="../media/image2544.png"/><Relationship Id="rId414" Type="http://schemas.openxmlformats.org/officeDocument/2006/relationships/customXml" Target="../ink/ink2647.xml"/><Relationship Id="rId456" Type="http://schemas.openxmlformats.org/officeDocument/2006/relationships/customXml" Target="../ink/ink2668.xml"/><Relationship Id="rId498" Type="http://schemas.openxmlformats.org/officeDocument/2006/relationships/image" Target="../media/image2667.png"/><Relationship Id="rId13" Type="http://schemas.openxmlformats.org/officeDocument/2006/relationships/image" Target="../media/image2429.png"/><Relationship Id="rId109" Type="http://schemas.openxmlformats.org/officeDocument/2006/relationships/image" Target="../media/image2476.png"/><Relationship Id="rId260" Type="http://schemas.openxmlformats.org/officeDocument/2006/relationships/customXml" Target="../ink/ink2569.xml"/><Relationship Id="rId316" Type="http://schemas.openxmlformats.org/officeDocument/2006/relationships/image" Target="../media/image2577.png"/><Relationship Id="rId523" Type="http://schemas.openxmlformats.org/officeDocument/2006/relationships/customXml" Target="../ink/ink2701.xml"/><Relationship Id="rId55" Type="http://schemas.openxmlformats.org/officeDocument/2006/relationships/image" Target="../media/image2450.png"/><Relationship Id="rId97" Type="http://schemas.openxmlformats.org/officeDocument/2006/relationships/image" Target="../media/image2471.png"/><Relationship Id="rId120" Type="http://schemas.openxmlformats.org/officeDocument/2006/relationships/customXml" Target="../ink/ink2499.xml"/><Relationship Id="rId358" Type="http://schemas.openxmlformats.org/officeDocument/2006/relationships/image" Target="../media/image2598.png"/><Relationship Id="rId565" Type="http://schemas.openxmlformats.org/officeDocument/2006/relationships/customXml" Target="../ink/ink2722.xml"/><Relationship Id="rId162" Type="http://schemas.openxmlformats.org/officeDocument/2006/relationships/customXml" Target="../ink/ink2520.xml"/><Relationship Id="rId218" Type="http://schemas.openxmlformats.org/officeDocument/2006/relationships/customXml" Target="../ink/ink2548.xml"/><Relationship Id="rId425" Type="http://schemas.openxmlformats.org/officeDocument/2006/relationships/image" Target="../media/image2631.png"/><Relationship Id="rId467" Type="http://schemas.openxmlformats.org/officeDocument/2006/relationships/image" Target="../media/image2652.png"/><Relationship Id="rId271" Type="http://schemas.openxmlformats.org/officeDocument/2006/relationships/image" Target="../media/image2555.png"/><Relationship Id="rId24" Type="http://schemas.openxmlformats.org/officeDocument/2006/relationships/customXml" Target="../ink/ink2451.xml"/><Relationship Id="rId66" Type="http://schemas.openxmlformats.org/officeDocument/2006/relationships/customXml" Target="../ink/ink2472.xml"/><Relationship Id="rId131" Type="http://schemas.openxmlformats.org/officeDocument/2006/relationships/image" Target="../media/image2487.png"/><Relationship Id="rId327" Type="http://schemas.openxmlformats.org/officeDocument/2006/relationships/customXml" Target="../ink/ink2603.xml"/><Relationship Id="rId369" Type="http://schemas.openxmlformats.org/officeDocument/2006/relationships/customXml" Target="../ink/ink2624.xml"/><Relationship Id="rId534" Type="http://schemas.openxmlformats.org/officeDocument/2006/relationships/image" Target="../media/image2686.png"/><Relationship Id="rId576" Type="http://schemas.openxmlformats.org/officeDocument/2006/relationships/image" Target="../media/image2706.png"/><Relationship Id="rId173" Type="http://schemas.openxmlformats.org/officeDocument/2006/relationships/image" Target="../media/image2507.png"/><Relationship Id="rId229" Type="http://schemas.openxmlformats.org/officeDocument/2006/relationships/image" Target="../media/image2534.png"/><Relationship Id="rId380" Type="http://schemas.openxmlformats.org/officeDocument/2006/relationships/customXml" Target="../ink/ink2630.xml"/><Relationship Id="rId436" Type="http://schemas.openxmlformats.org/officeDocument/2006/relationships/customXml" Target="../ink/ink2658.xml"/><Relationship Id="rId601" Type="http://schemas.openxmlformats.org/officeDocument/2006/relationships/customXml" Target="../ink/ink2740.xml"/><Relationship Id="rId240" Type="http://schemas.openxmlformats.org/officeDocument/2006/relationships/customXml" Target="../ink/ink2559.xml"/><Relationship Id="rId478" Type="http://schemas.openxmlformats.org/officeDocument/2006/relationships/image" Target="../media/image2657.png"/><Relationship Id="rId35" Type="http://schemas.openxmlformats.org/officeDocument/2006/relationships/image" Target="../media/image2440.png"/><Relationship Id="rId77" Type="http://schemas.openxmlformats.org/officeDocument/2006/relationships/image" Target="../media/image2461.png"/><Relationship Id="rId100" Type="http://schemas.openxmlformats.org/officeDocument/2006/relationships/customXml" Target="../ink/ink2489.xml"/><Relationship Id="rId282" Type="http://schemas.openxmlformats.org/officeDocument/2006/relationships/image" Target="../media/image2560.png"/><Relationship Id="rId338" Type="http://schemas.openxmlformats.org/officeDocument/2006/relationships/image" Target="../media/image2588.png"/><Relationship Id="rId503" Type="http://schemas.openxmlformats.org/officeDocument/2006/relationships/image" Target="../media/image2670.png"/><Relationship Id="rId545" Type="http://schemas.openxmlformats.org/officeDocument/2006/relationships/customXml" Target="../ink/ink2712.xml"/><Relationship Id="rId587" Type="http://schemas.openxmlformats.org/officeDocument/2006/relationships/customXml" Target="../ink/ink2733.xml"/><Relationship Id="rId8" Type="http://schemas.openxmlformats.org/officeDocument/2006/relationships/customXml" Target="../ink/ink2443.xml"/><Relationship Id="rId142" Type="http://schemas.openxmlformats.org/officeDocument/2006/relationships/customXml" Target="../ink/ink2510.xml"/><Relationship Id="rId184" Type="http://schemas.openxmlformats.org/officeDocument/2006/relationships/customXml" Target="../ink/ink2531.xml"/><Relationship Id="rId391" Type="http://schemas.openxmlformats.org/officeDocument/2006/relationships/image" Target="../media/image2614.png"/><Relationship Id="rId405" Type="http://schemas.openxmlformats.org/officeDocument/2006/relationships/image" Target="../media/image2621.png"/><Relationship Id="rId447" Type="http://schemas.openxmlformats.org/officeDocument/2006/relationships/image" Target="../media/image2642.png"/><Relationship Id="rId251" Type="http://schemas.openxmlformats.org/officeDocument/2006/relationships/image" Target="../media/image2545.png"/><Relationship Id="rId489" Type="http://schemas.openxmlformats.org/officeDocument/2006/relationships/image" Target="../media/image2662.png"/><Relationship Id="rId46" Type="http://schemas.openxmlformats.org/officeDocument/2006/relationships/customXml" Target="../ink/ink2462.xml"/><Relationship Id="rId293" Type="http://schemas.openxmlformats.org/officeDocument/2006/relationships/customXml" Target="../ink/ink2586.xml"/><Relationship Id="rId307" Type="http://schemas.openxmlformats.org/officeDocument/2006/relationships/customXml" Target="../ink/ink2593.xml"/><Relationship Id="rId349" Type="http://schemas.openxmlformats.org/officeDocument/2006/relationships/customXml" Target="../ink/ink2614.xml"/><Relationship Id="rId514" Type="http://schemas.openxmlformats.org/officeDocument/2006/relationships/image" Target="../media/image2676.png"/><Relationship Id="rId556" Type="http://schemas.openxmlformats.org/officeDocument/2006/relationships/image" Target="../media/image2696.png"/><Relationship Id="rId88" Type="http://schemas.openxmlformats.org/officeDocument/2006/relationships/customXml" Target="../ink/ink2483.xml"/><Relationship Id="rId111" Type="http://schemas.openxmlformats.org/officeDocument/2006/relationships/image" Target="../media/image2477.png"/><Relationship Id="rId153" Type="http://schemas.openxmlformats.org/officeDocument/2006/relationships/image" Target="../media/image2497.png"/><Relationship Id="rId195" Type="http://schemas.openxmlformats.org/officeDocument/2006/relationships/image" Target="../media/image2518.png"/><Relationship Id="rId209" Type="http://schemas.openxmlformats.org/officeDocument/2006/relationships/image" Target="../media/image2524.png"/><Relationship Id="rId360" Type="http://schemas.openxmlformats.org/officeDocument/2006/relationships/image" Target="../media/image2599.png"/><Relationship Id="rId416" Type="http://schemas.openxmlformats.org/officeDocument/2006/relationships/customXml" Target="../ink/ink2648.xml"/><Relationship Id="rId598" Type="http://schemas.openxmlformats.org/officeDocument/2006/relationships/image" Target="../media/image2717.png"/><Relationship Id="rId220" Type="http://schemas.openxmlformats.org/officeDocument/2006/relationships/customXml" Target="../ink/ink2549.xml"/><Relationship Id="rId458" Type="http://schemas.openxmlformats.org/officeDocument/2006/relationships/customXml" Target="../ink/ink2669.xml"/><Relationship Id="rId15" Type="http://schemas.openxmlformats.org/officeDocument/2006/relationships/image" Target="../media/image2430.png"/><Relationship Id="rId57" Type="http://schemas.openxmlformats.org/officeDocument/2006/relationships/image" Target="../media/image2451.png"/><Relationship Id="rId262" Type="http://schemas.openxmlformats.org/officeDocument/2006/relationships/customXml" Target="../ink/ink2570.xml"/><Relationship Id="rId318" Type="http://schemas.openxmlformats.org/officeDocument/2006/relationships/image" Target="../media/image2578.png"/><Relationship Id="rId525" Type="http://schemas.openxmlformats.org/officeDocument/2006/relationships/customXml" Target="../ink/ink2702.xml"/><Relationship Id="rId567" Type="http://schemas.openxmlformats.org/officeDocument/2006/relationships/customXml" Target="../ink/ink2723.xml"/><Relationship Id="rId99" Type="http://schemas.openxmlformats.org/officeDocument/2006/relationships/image" Target="../media/image735.png"/><Relationship Id="rId122" Type="http://schemas.openxmlformats.org/officeDocument/2006/relationships/customXml" Target="../ink/ink2500.xml"/><Relationship Id="rId164" Type="http://schemas.openxmlformats.org/officeDocument/2006/relationships/customXml" Target="../ink/ink2521.xml"/><Relationship Id="rId371" Type="http://schemas.openxmlformats.org/officeDocument/2006/relationships/image" Target="../media/image2604.png"/><Relationship Id="rId427" Type="http://schemas.openxmlformats.org/officeDocument/2006/relationships/image" Target="../media/image2632.png"/><Relationship Id="rId469" Type="http://schemas.openxmlformats.org/officeDocument/2006/relationships/image" Target="../media/image2653.png"/><Relationship Id="rId26" Type="http://schemas.openxmlformats.org/officeDocument/2006/relationships/customXml" Target="../ink/ink2452.xml"/><Relationship Id="rId231" Type="http://schemas.openxmlformats.org/officeDocument/2006/relationships/image" Target="../media/image2535.png"/><Relationship Id="rId273" Type="http://schemas.openxmlformats.org/officeDocument/2006/relationships/image" Target="../media/image2556.png"/><Relationship Id="rId329" Type="http://schemas.openxmlformats.org/officeDocument/2006/relationships/customXml" Target="../ink/ink2604.xml"/><Relationship Id="rId480" Type="http://schemas.openxmlformats.org/officeDocument/2006/relationships/image" Target="../media/image2658.png"/><Relationship Id="rId536" Type="http://schemas.openxmlformats.org/officeDocument/2006/relationships/image" Target="../media/image2687.png"/><Relationship Id="rId68" Type="http://schemas.openxmlformats.org/officeDocument/2006/relationships/customXml" Target="../ink/ink2473.xml"/><Relationship Id="rId133" Type="http://schemas.openxmlformats.org/officeDocument/2006/relationships/image" Target="../media/image2488.png"/><Relationship Id="rId175" Type="http://schemas.openxmlformats.org/officeDocument/2006/relationships/image" Target="../media/image2508.png"/><Relationship Id="rId340" Type="http://schemas.openxmlformats.org/officeDocument/2006/relationships/image" Target="../media/image2589.png"/><Relationship Id="rId578" Type="http://schemas.openxmlformats.org/officeDocument/2006/relationships/image" Target="../media/image2707.png"/><Relationship Id="rId200" Type="http://schemas.openxmlformats.org/officeDocument/2006/relationships/customXml" Target="../ink/ink2539.xml"/><Relationship Id="rId382" Type="http://schemas.openxmlformats.org/officeDocument/2006/relationships/customXml" Target="../ink/ink2631.xml"/><Relationship Id="rId438" Type="http://schemas.openxmlformats.org/officeDocument/2006/relationships/customXml" Target="../ink/ink2659.xml"/><Relationship Id="rId603" Type="http://schemas.openxmlformats.org/officeDocument/2006/relationships/customXml" Target="../ink/ink2741.xml"/><Relationship Id="rId242" Type="http://schemas.openxmlformats.org/officeDocument/2006/relationships/customXml" Target="../ink/ink2560.xml"/><Relationship Id="rId284" Type="http://schemas.openxmlformats.org/officeDocument/2006/relationships/image" Target="../media/image2561.png"/><Relationship Id="rId491" Type="http://schemas.openxmlformats.org/officeDocument/2006/relationships/image" Target="../media/image2663.png"/><Relationship Id="rId505" Type="http://schemas.openxmlformats.org/officeDocument/2006/relationships/image" Target="../media/image2671.png"/><Relationship Id="rId37" Type="http://schemas.openxmlformats.org/officeDocument/2006/relationships/image" Target="../media/image2441.png"/><Relationship Id="rId79" Type="http://schemas.openxmlformats.org/officeDocument/2006/relationships/image" Target="../media/image2462.png"/><Relationship Id="rId102" Type="http://schemas.openxmlformats.org/officeDocument/2006/relationships/customXml" Target="../ink/ink2490.xml"/><Relationship Id="rId144" Type="http://schemas.openxmlformats.org/officeDocument/2006/relationships/customXml" Target="../ink/ink2511.xml"/><Relationship Id="rId547" Type="http://schemas.openxmlformats.org/officeDocument/2006/relationships/customXml" Target="../ink/ink2713.xml"/><Relationship Id="rId589" Type="http://schemas.openxmlformats.org/officeDocument/2006/relationships/customXml" Target="../ink/ink2734.xml"/><Relationship Id="rId90" Type="http://schemas.openxmlformats.org/officeDocument/2006/relationships/customXml" Target="../ink/ink2484.xml"/><Relationship Id="rId186" Type="http://schemas.openxmlformats.org/officeDocument/2006/relationships/customXml" Target="../ink/ink2532.xml"/><Relationship Id="rId351" Type="http://schemas.openxmlformats.org/officeDocument/2006/relationships/customXml" Target="../ink/ink2615.xml"/><Relationship Id="rId393" Type="http://schemas.openxmlformats.org/officeDocument/2006/relationships/image" Target="../media/image2615.png"/><Relationship Id="rId407" Type="http://schemas.openxmlformats.org/officeDocument/2006/relationships/image" Target="../media/image2622.png"/><Relationship Id="rId449" Type="http://schemas.openxmlformats.org/officeDocument/2006/relationships/image" Target="../media/image2643.png"/><Relationship Id="rId211" Type="http://schemas.openxmlformats.org/officeDocument/2006/relationships/image" Target="../media/image2525.png"/><Relationship Id="rId253" Type="http://schemas.openxmlformats.org/officeDocument/2006/relationships/image" Target="../media/image2546.png"/><Relationship Id="rId295" Type="http://schemas.openxmlformats.org/officeDocument/2006/relationships/customXml" Target="../ink/ink2587.xml"/><Relationship Id="rId309" Type="http://schemas.openxmlformats.org/officeDocument/2006/relationships/customXml" Target="../ink/ink2594.xml"/><Relationship Id="rId460" Type="http://schemas.openxmlformats.org/officeDocument/2006/relationships/customXml" Target="../ink/ink2670.xml"/><Relationship Id="rId516" Type="http://schemas.openxmlformats.org/officeDocument/2006/relationships/image" Target="../media/image2677.png"/><Relationship Id="rId48" Type="http://schemas.openxmlformats.org/officeDocument/2006/relationships/customXml" Target="../ink/ink2463.xml"/><Relationship Id="rId113" Type="http://schemas.openxmlformats.org/officeDocument/2006/relationships/image" Target="../media/image2478.png"/><Relationship Id="rId320" Type="http://schemas.openxmlformats.org/officeDocument/2006/relationships/image" Target="../media/image2579.png"/><Relationship Id="rId558" Type="http://schemas.openxmlformats.org/officeDocument/2006/relationships/image" Target="../media/image2697.png"/><Relationship Id="rId155" Type="http://schemas.openxmlformats.org/officeDocument/2006/relationships/image" Target="../media/image2498.png"/><Relationship Id="rId197" Type="http://schemas.openxmlformats.org/officeDocument/2006/relationships/image" Target="../media/image2519.png"/><Relationship Id="rId362" Type="http://schemas.openxmlformats.org/officeDocument/2006/relationships/image" Target="../media/image2600.png"/><Relationship Id="rId418" Type="http://schemas.openxmlformats.org/officeDocument/2006/relationships/customXml" Target="../ink/ink2649.xml"/><Relationship Id="rId222" Type="http://schemas.openxmlformats.org/officeDocument/2006/relationships/customXml" Target="../ink/ink2550.xml"/><Relationship Id="rId264" Type="http://schemas.openxmlformats.org/officeDocument/2006/relationships/customXml" Target="../ink/ink2571.xml"/><Relationship Id="rId471" Type="http://schemas.openxmlformats.org/officeDocument/2006/relationships/image" Target="../media/image2654.png"/><Relationship Id="rId17" Type="http://schemas.openxmlformats.org/officeDocument/2006/relationships/image" Target="../media/image2431.png"/><Relationship Id="rId59" Type="http://schemas.openxmlformats.org/officeDocument/2006/relationships/image" Target="../media/image2452.png"/><Relationship Id="rId124" Type="http://schemas.openxmlformats.org/officeDocument/2006/relationships/customXml" Target="../ink/ink2501.xml"/><Relationship Id="rId527" Type="http://schemas.openxmlformats.org/officeDocument/2006/relationships/customXml" Target="../ink/ink2703.xml"/><Relationship Id="rId569" Type="http://schemas.openxmlformats.org/officeDocument/2006/relationships/customXml" Target="../ink/ink2724.xml"/><Relationship Id="rId70" Type="http://schemas.openxmlformats.org/officeDocument/2006/relationships/customXml" Target="../ink/ink2474.xml"/><Relationship Id="rId166" Type="http://schemas.openxmlformats.org/officeDocument/2006/relationships/customXml" Target="../ink/ink2522.xml"/><Relationship Id="rId331" Type="http://schemas.openxmlformats.org/officeDocument/2006/relationships/customXml" Target="../ink/ink2605.xml"/><Relationship Id="rId373" Type="http://schemas.openxmlformats.org/officeDocument/2006/relationships/image" Target="../media/image2605.png"/><Relationship Id="rId429" Type="http://schemas.openxmlformats.org/officeDocument/2006/relationships/image" Target="../media/image2633.png"/><Relationship Id="rId580" Type="http://schemas.openxmlformats.org/officeDocument/2006/relationships/image" Target="../media/image2708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536.png"/><Relationship Id="rId440" Type="http://schemas.openxmlformats.org/officeDocument/2006/relationships/customXml" Target="../ink/ink2660.xml"/><Relationship Id="rId28" Type="http://schemas.openxmlformats.org/officeDocument/2006/relationships/customXml" Target="../ink/ink2453.xml"/><Relationship Id="rId275" Type="http://schemas.openxmlformats.org/officeDocument/2006/relationships/image" Target="../media/image2557.png"/><Relationship Id="rId300" Type="http://schemas.openxmlformats.org/officeDocument/2006/relationships/image" Target="../media/image2569.png"/><Relationship Id="rId482" Type="http://schemas.openxmlformats.org/officeDocument/2006/relationships/customXml" Target="../ink/ink2682.xml"/><Relationship Id="rId538" Type="http://schemas.openxmlformats.org/officeDocument/2006/relationships/image" Target="../media/image2688.png"/><Relationship Id="rId81" Type="http://schemas.openxmlformats.org/officeDocument/2006/relationships/image" Target="../media/image2463.png"/><Relationship Id="rId135" Type="http://schemas.openxmlformats.org/officeDocument/2006/relationships/image" Target="../media/image2489.png"/><Relationship Id="rId177" Type="http://schemas.openxmlformats.org/officeDocument/2006/relationships/image" Target="../media/image2509.png"/><Relationship Id="rId342" Type="http://schemas.openxmlformats.org/officeDocument/2006/relationships/image" Target="../media/image2590.png"/><Relationship Id="rId384" Type="http://schemas.openxmlformats.org/officeDocument/2006/relationships/customXml" Target="../ink/ink2632.xml"/><Relationship Id="rId591" Type="http://schemas.openxmlformats.org/officeDocument/2006/relationships/customXml" Target="../ink/ink2735.xml"/><Relationship Id="rId605" Type="http://schemas.openxmlformats.org/officeDocument/2006/relationships/customXml" Target="../ink/ink2742.xml"/><Relationship Id="rId202" Type="http://schemas.openxmlformats.org/officeDocument/2006/relationships/customXml" Target="../ink/ink2540.xml"/><Relationship Id="rId244" Type="http://schemas.openxmlformats.org/officeDocument/2006/relationships/customXml" Target="../ink/ink2561.xml"/><Relationship Id="rId39" Type="http://schemas.openxmlformats.org/officeDocument/2006/relationships/image" Target="../media/image2442.png"/><Relationship Id="rId286" Type="http://schemas.openxmlformats.org/officeDocument/2006/relationships/image" Target="../media/image2562.png"/><Relationship Id="rId451" Type="http://schemas.openxmlformats.org/officeDocument/2006/relationships/image" Target="../media/image2644.png"/><Relationship Id="rId493" Type="http://schemas.openxmlformats.org/officeDocument/2006/relationships/image" Target="../media/image2664.png"/><Relationship Id="rId507" Type="http://schemas.openxmlformats.org/officeDocument/2006/relationships/image" Target="../media/image2672.png"/><Relationship Id="rId549" Type="http://schemas.openxmlformats.org/officeDocument/2006/relationships/customXml" Target="../ink/ink2714.xml"/><Relationship Id="rId50" Type="http://schemas.openxmlformats.org/officeDocument/2006/relationships/customXml" Target="../ink/ink2464.xml"/><Relationship Id="rId104" Type="http://schemas.openxmlformats.org/officeDocument/2006/relationships/customXml" Target="../ink/ink2491.xml"/><Relationship Id="rId146" Type="http://schemas.openxmlformats.org/officeDocument/2006/relationships/customXml" Target="../ink/ink2512.xml"/><Relationship Id="rId188" Type="http://schemas.openxmlformats.org/officeDocument/2006/relationships/customXml" Target="../ink/ink2533.xml"/><Relationship Id="rId311" Type="http://schemas.openxmlformats.org/officeDocument/2006/relationships/customXml" Target="../ink/ink2595.xml"/><Relationship Id="rId353" Type="http://schemas.openxmlformats.org/officeDocument/2006/relationships/customXml" Target="../ink/ink2616.xml"/><Relationship Id="rId395" Type="http://schemas.openxmlformats.org/officeDocument/2006/relationships/image" Target="../media/image2616.png"/><Relationship Id="rId409" Type="http://schemas.openxmlformats.org/officeDocument/2006/relationships/image" Target="../media/image2623.png"/><Relationship Id="rId560" Type="http://schemas.openxmlformats.org/officeDocument/2006/relationships/image" Target="../media/image2698.png"/><Relationship Id="rId92" Type="http://schemas.openxmlformats.org/officeDocument/2006/relationships/customXml" Target="../ink/ink2485.xml"/><Relationship Id="rId213" Type="http://schemas.openxmlformats.org/officeDocument/2006/relationships/image" Target="../media/image2526.png"/><Relationship Id="rId420" Type="http://schemas.openxmlformats.org/officeDocument/2006/relationships/customXml" Target="../ink/ink2650.xml"/><Relationship Id="rId255" Type="http://schemas.openxmlformats.org/officeDocument/2006/relationships/image" Target="../media/image2547.png"/><Relationship Id="rId297" Type="http://schemas.openxmlformats.org/officeDocument/2006/relationships/customXml" Target="../ink/ink2588.xml"/><Relationship Id="rId462" Type="http://schemas.openxmlformats.org/officeDocument/2006/relationships/customXml" Target="../ink/ink2671.xml"/><Relationship Id="rId518" Type="http://schemas.openxmlformats.org/officeDocument/2006/relationships/image" Target="../media/image2678.png"/><Relationship Id="rId115" Type="http://schemas.openxmlformats.org/officeDocument/2006/relationships/image" Target="../media/image2479.png"/><Relationship Id="rId157" Type="http://schemas.openxmlformats.org/officeDocument/2006/relationships/image" Target="../media/image2499.png"/><Relationship Id="rId322" Type="http://schemas.openxmlformats.org/officeDocument/2006/relationships/image" Target="../media/image2580.png"/><Relationship Id="rId364" Type="http://schemas.openxmlformats.org/officeDocument/2006/relationships/image" Target="../media/image2601.png"/><Relationship Id="rId61" Type="http://schemas.openxmlformats.org/officeDocument/2006/relationships/image" Target="../media/image2453.png"/><Relationship Id="rId199" Type="http://schemas.openxmlformats.org/officeDocument/2006/relationships/image" Target="../media/image2520.png"/><Relationship Id="rId571" Type="http://schemas.openxmlformats.org/officeDocument/2006/relationships/customXml" Target="../ink/ink2725.xml"/><Relationship Id="rId19" Type="http://schemas.openxmlformats.org/officeDocument/2006/relationships/image" Target="../media/image2432.png"/><Relationship Id="rId224" Type="http://schemas.openxmlformats.org/officeDocument/2006/relationships/customXml" Target="../ink/ink2551.xml"/><Relationship Id="rId266" Type="http://schemas.openxmlformats.org/officeDocument/2006/relationships/customXml" Target="../ink/ink2572.xml"/><Relationship Id="rId431" Type="http://schemas.openxmlformats.org/officeDocument/2006/relationships/image" Target="../media/image2634.png"/><Relationship Id="rId473" Type="http://schemas.openxmlformats.org/officeDocument/2006/relationships/customXml" Target="../ink/ink2677.xml"/><Relationship Id="rId529" Type="http://schemas.openxmlformats.org/officeDocument/2006/relationships/customXml" Target="../ink/ink2704.xml"/><Relationship Id="rId30" Type="http://schemas.openxmlformats.org/officeDocument/2006/relationships/customXml" Target="../ink/ink2454.xml"/><Relationship Id="rId126" Type="http://schemas.openxmlformats.org/officeDocument/2006/relationships/customXml" Target="../ink/ink2502.xml"/><Relationship Id="rId168" Type="http://schemas.openxmlformats.org/officeDocument/2006/relationships/customXml" Target="../ink/ink2523.xml"/><Relationship Id="rId333" Type="http://schemas.openxmlformats.org/officeDocument/2006/relationships/customXml" Target="../ink/ink2606.xml"/><Relationship Id="rId540" Type="http://schemas.openxmlformats.org/officeDocument/2006/relationships/image" Target="../media/image2689.png"/><Relationship Id="rId72" Type="http://schemas.openxmlformats.org/officeDocument/2006/relationships/customXml" Target="../ink/ink2475.xml"/><Relationship Id="rId375" Type="http://schemas.openxmlformats.org/officeDocument/2006/relationships/image" Target="../media/image2606.png"/><Relationship Id="rId582" Type="http://schemas.openxmlformats.org/officeDocument/2006/relationships/image" Target="../media/image2709.png"/><Relationship Id="rId3" Type="http://schemas.openxmlformats.org/officeDocument/2006/relationships/image" Target="../media/image2424.png"/><Relationship Id="rId235" Type="http://schemas.openxmlformats.org/officeDocument/2006/relationships/image" Target="../media/image2537.png"/><Relationship Id="rId277" Type="http://schemas.openxmlformats.org/officeDocument/2006/relationships/image" Target="../media/image2558.png"/><Relationship Id="rId400" Type="http://schemas.openxmlformats.org/officeDocument/2006/relationships/customXml" Target="../ink/ink2640.xml"/><Relationship Id="rId442" Type="http://schemas.openxmlformats.org/officeDocument/2006/relationships/customXml" Target="../ink/ink2661.xml"/><Relationship Id="rId484" Type="http://schemas.openxmlformats.org/officeDocument/2006/relationships/customXml" Target="../ink/ink2683.xml"/><Relationship Id="rId137" Type="http://schemas.openxmlformats.org/officeDocument/2006/relationships/image" Target="../media/image2490.png"/><Relationship Id="rId302" Type="http://schemas.openxmlformats.org/officeDocument/2006/relationships/image" Target="../media/image2570.png"/><Relationship Id="rId344" Type="http://schemas.openxmlformats.org/officeDocument/2006/relationships/image" Target="../media/image2591.png"/><Relationship Id="rId41" Type="http://schemas.openxmlformats.org/officeDocument/2006/relationships/image" Target="../media/image2443.png"/><Relationship Id="rId83" Type="http://schemas.openxmlformats.org/officeDocument/2006/relationships/image" Target="../media/image2464.png"/><Relationship Id="rId179" Type="http://schemas.openxmlformats.org/officeDocument/2006/relationships/image" Target="../media/image2510.png"/><Relationship Id="rId386" Type="http://schemas.openxmlformats.org/officeDocument/2006/relationships/customXml" Target="../ink/ink2633.xml"/><Relationship Id="rId551" Type="http://schemas.openxmlformats.org/officeDocument/2006/relationships/customXml" Target="../ink/ink2715.xml"/><Relationship Id="rId593" Type="http://schemas.openxmlformats.org/officeDocument/2006/relationships/customXml" Target="../ink/ink2736.xml"/><Relationship Id="rId607" Type="http://schemas.openxmlformats.org/officeDocument/2006/relationships/customXml" Target="../ink/ink2743.xml"/><Relationship Id="rId190" Type="http://schemas.openxmlformats.org/officeDocument/2006/relationships/customXml" Target="../ink/ink2534.xml"/><Relationship Id="rId204" Type="http://schemas.openxmlformats.org/officeDocument/2006/relationships/customXml" Target="../ink/ink2541.xml"/><Relationship Id="rId246" Type="http://schemas.openxmlformats.org/officeDocument/2006/relationships/customXml" Target="../ink/ink2562.xml"/><Relationship Id="rId288" Type="http://schemas.openxmlformats.org/officeDocument/2006/relationships/image" Target="../media/image2563.png"/><Relationship Id="rId411" Type="http://schemas.openxmlformats.org/officeDocument/2006/relationships/image" Target="../media/image2624.png"/><Relationship Id="rId453" Type="http://schemas.openxmlformats.org/officeDocument/2006/relationships/image" Target="../media/image2645.png"/><Relationship Id="rId509" Type="http://schemas.openxmlformats.org/officeDocument/2006/relationships/image" Target="../media/image2673.png"/><Relationship Id="rId106" Type="http://schemas.openxmlformats.org/officeDocument/2006/relationships/customXml" Target="../ink/ink2492.xml"/><Relationship Id="rId313" Type="http://schemas.openxmlformats.org/officeDocument/2006/relationships/customXml" Target="../ink/ink2596.xml"/><Relationship Id="rId495" Type="http://schemas.openxmlformats.org/officeDocument/2006/relationships/image" Target="../media/image2665.png"/><Relationship Id="rId10" Type="http://schemas.openxmlformats.org/officeDocument/2006/relationships/customXml" Target="../ink/ink2444.xml"/><Relationship Id="rId52" Type="http://schemas.openxmlformats.org/officeDocument/2006/relationships/customXml" Target="../ink/ink2465.xml"/><Relationship Id="rId94" Type="http://schemas.openxmlformats.org/officeDocument/2006/relationships/customXml" Target="../ink/ink2486.xml"/><Relationship Id="rId148" Type="http://schemas.openxmlformats.org/officeDocument/2006/relationships/customXml" Target="../ink/ink2513.xml"/><Relationship Id="rId355" Type="http://schemas.openxmlformats.org/officeDocument/2006/relationships/customXml" Target="../ink/ink2617.xml"/><Relationship Id="rId397" Type="http://schemas.openxmlformats.org/officeDocument/2006/relationships/image" Target="../media/image2617.png"/><Relationship Id="rId520" Type="http://schemas.openxmlformats.org/officeDocument/2006/relationships/image" Target="../media/image2679.png"/><Relationship Id="rId562" Type="http://schemas.openxmlformats.org/officeDocument/2006/relationships/image" Target="../media/image2699.png"/><Relationship Id="rId215" Type="http://schemas.openxmlformats.org/officeDocument/2006/relationships/image" Target="../media/image2527.png"/><Relationship Id="rId257" Type="http://schemas.openxmlformats.org/officeDocument/2006/relationships/image" Target="../media/image2548.png"/><Relationship Id="rId422" Type="http://schemas.openxmlformats.org/officeDocument/2006/relationships/customXml" Target="../ink/ink2651.xml"/><Relationship Id="rId464" Type="http://schemas.openxmlformats.org/officeDocument/2006/relationships/customXml" Target="../ink/ink2672.xml"/><Relationship Id="rId299" Type="http://schemas.openxmlformats.org/officeDocument/2006/relationships/customXml" Target="../ink/ink2589.xml"/><Relationship Id="rId63" Type="http://schemas.openxmlformats.org/officeDocument/2006/relationships/image" Target="../media/image2454.png"/><Relationship Id="rId159" Type="http://schemas.openxmlformats.org/officeDocument/2006/relationships/image" Target="../media/image2500.png"/><Relationship Id="rId366" Type="http://schemas.openxmlformats.org/officeDocument/2006/relationships/image" Target="../media/image2602.png"/><Relationship Id="rId573" Type="http://schemas.openxmlformats.org/officeDocument/2006/relationships/customXml" Target="../ink/ink2726.xml"/><Relationship Id="rId226" Type="http://schemas.openxmlformats.org/officeDocument/2006/relationships/customXml" Target="../ink/ink2552.xml"/><Relationship Id="rId433" Type="http://schemas.openxmlformats.org/officeDocument/2006/relationships/image" Target="../media/image2635.png"/><Relationship Id="rId74" Type="http://schemas.openxmlformats.org/officeDocument/2006/relationships/customXml" Target="../ink/ink2476.xml"/><Relationship Id="rId377" Type="http://schemas.openxmlformats.org/officeDocument/2006/relationships/image" Target="../media/image2607.png"/><Relationship Id="rId500" Type="http://schemas.openxmlformats.org/officeDocument/2006/relationships/image" Target="../media/image2668.png"/><Relationship Id="rId584" Type="http://schemas.openxmlformats.org/officeDocument/2006/relationships/image" Target="../media/image2710.png"/><Relationship Id="rId5" Type="http://schemas.openxmlformats.org/officeDocument/2006/relationships/image" Target="../media/image2425.png"/><Relationship Id="rId237" Type="http://schemas.openxmlformats.org/officeDocument/2006/relationships/image" Target="../media/image2538.png"/><Relationship Id="rId444" Type="http://schemas.openxmlformats.org/officeDocument/2006/relationships/customXml" Target="../ink/ink2662.xml"/><Relationship Id="rId290" Type="http://schemas.openxmlformats.org/officeDocument/2006/relationships/image" Target="../media/image2564.png"/><Relationship Id="rId304" Type="http://schemas.openxmlformats.org/officeDocument/2006/relationships/image" Target="../media/image2571.png"/><Relationship Id="rId388" Type="http://schemas.openxmlformats.org/officeDocument/2006/relationships/customXml" Target="../ink/ink2634.xml"/><Relationship Id="rId511" Type="http://schemas.openxmlformats.org/officeDocument/2006/relationships/image" Target="../media/image2674.png"/><Relationship Id="rId609" Type="http://schemas.openxmlformats.org/officeDocument/2006/relationships/customXml" Target="../ink/ink2744.xml"/><Relationship Id="rId85" Type="http://schemas.openxmlformats.org/officeDocument/2006/relationships/image" Target="../media/image2465.png"/><Relationship Id="rId150" Type="http://schemas.openxmlformats.org/officeDocument/2006/relationships/customXml" Target="../ink/ink2514.xml"/><Relationship Id="rId595" Type="http://schemas.openxmlformats.org/officeDocument/2006/relationships/customXml" Target="../ink/ink2737.xml"/><Relationship Id="rId248" Type="http://schemas.openxmlformats.org/officeDocument/2006/relationships/customXml" Target="../ink/ink2563.xml"/><Relationship Id="rId455" Type="http://schemas.openxmlformats.org/officeDocument/2006/relationships/image" Target="../media/image2646.png"/><Relationship Id="rId12" Type="http://schemas.openxmlformats.org/officeDocument/2006/relationships/customXml" Target="../ink/ink2445.xml"/><Relationship Id="rId108" Type="http://schemas.openxmlformats.org/officeDocument/2006/relationships/customXml" Target="../ink/ink2493.xml"/><Relationship Id="rId315" Type="http://schemas.openxmlformats.org/officeDocument/2006/relationships/customXml" Target="../ink/ink2597.xml"/><Relationship Id="rId522" Type="http://schemas.openxmlformats.org/officeDocument/2006/relationships/image" Target="../media/image2680.png"/><Relationship Id="rId96" Type="http://schemas.openxmlformats.org/officeDocument/2006/relationships/customXml" Target="../ink/ink2487.xml"/><Relationship Id="rId161" Type="http://schemas.openxmlformats.org/officeDocument/2006/relationships/image" Target="../media/image2501.png"/><Relationship Id="rId399" Type="http://schemas.openxmlformats.org/officeDocument/2006/relationships/image" Target="../media/image2618.png"/><Relationship Id="rId259" Type="http://schemas.openxmlformats.org/officeDocument/2006/relationships/image" Target="../media/image2549.png"/><Relationship Id="rId466" Type="http://schemas.openxmlformats.org/officeDocument/2006/relationships/customXml" Target="../ink/ink2673.xml"/><Relationship Id="rId23" Type="http://schemas.openxmlformats.org/officeDocument/2006/relationships/image" Target="../media/image2434.png"/><Relationship Id="rId119" Type="http://schemas.openxmlformats.org/officeDocument/2006/relationships/image" Target="../media/image2481.png"/><Relationship Id="rId326" Type="http://schemas.openxmlformats.org/officeDocument/2006/relationships/image" Target="../media/image2582.png"/><Relationship Id="rId533" Type="http://schemas.openxmlformats.org/officeDocument/2006/relationships/customXml" Target="../ink/ink2706.xml"/><Relationship Id="rId172" Type="http://schemas.openxmlformats.org/officeDocument/2006/relationships/customXml" Target="../ink/ink2525.xml"/><Relationship Id="rId477" Type="http://schemas.openxmlformats.org/officeDocument/2006/relationships/customXml" Target="../ink/ink2679.xml"/><Relationship Id="rId600" Type="http://schemas.openxmlformats.org/officeDocument/2006/relationships/image" Target="../media/image2718.png"/><Relationship Id="rId337" Type="http://schemas.openxmlformats.org/officeDocument/2006/relationships/customXml" Target="../ink/ink2608.xml"/><Relationship Id="rId34" Type="http://schemas.openxmlformats.org/officeDocument/2006/relationships/customXml" Target="../ink/ink2456.xml"/><Relationship Id="rId544" Type="http://schemas.openxmlformats.org/officeDocument/2006/relationships/image" Target="../media/image2690.png"/><Relationship Id="rId183" Type="http://schemas.openxmlformats.org/officeDocument/2006/relationships/image" Target="../media/image2512.png"/><Relationship Id="rId390" Type="http://schemas.openxmlformats.org/officeDocument/2006/relationships/customXml" Target="../ink/ink2635.xml"/><Relationship Id="rId404" Type="http://schemas.openxmlformats.org/officeDocument/2006/relationships/customXml" Target="../ink/ink2642.xml"/><Relationship Id="rId250" Type="http://schemas.openxmlformats.org/officeDocument/2006/relationships/customXml" Target="../ink/ink2564.xml"/><Relationship Id="rId488" Type="http://schemas.openxmlformats.org/officeDocument/2006/relationships/customXml" Target="../ink/ink2685.xml"/><Relationship Id="rId45" Type="http://schemas.openxmlformats.org/officeDocument/2006/relationships/image" Target="../media/image2445.png"/><Relationship Id="rId110" Type="http://schemas.openxmlformats.org/officeDocument/2006/relationships/customXml" Target="../ink/ink2494.xml"/><Relationship Id="rId348" Type="http://schemas.openxmlformats.org/officeDocument/2006/relationships/image" Target="../media/image2593.png"/><Relationship Id="rId555" Type="http://schemas.openxmlformats.org/officeDocument/2006/relationships/customXml" Target="../ink/ink2717.xml"/><Relationship Id="rId194" Type="http://schemas.openxmlformats.org/officeDocument/2006/relationships/customXml" Target="../ink/ink2536.xml"/><Relationship Id="rId208" Type="http://schemas.openxmlformats.org/officeDocument/2006/relationships/customXml" Target="../ink/ink2543.xml"/><Relationship Id="rId415" Type="http://schemas.openxmlformats.org/officeDocument/2006/relationships/image" Target="../media/image2626.png"/><Relationship Id="rId261" Type="http://schemas.openxmlformats.org/officeDocument/2006/relationships/image" Target="../media/image2550.png"/><Relationship Id="rId499" Type="http://schemas.openxmlformats.org/officeDocument/2006/relationships/customXml" Target="../ink/ink2690.xml"/><Relationship Id="rId56" Type="http://schemas.openxmlformats.org/officeDocument/2006/relationships/customXml" Target="../ink/ink2467.xml"/><Relationship Id="rId359" Type="http://schemas.openxmlformats.org/officeDocument/2006/relationships/customXml" Target="../ink/ink2619.xml"/><Relationship Id="rId566" Type="http://schemas.openxmlformats.org/officeDocument/2006/relationships/image" Target="../media/image2701.png"/><Relationship Id="rId121" Type="http://schemas.openxmlformats.org/officeDocument/2006/relationships/image" Target="../media/image2482.png"/><Relationship Id="rId219" Type="http://schemas.openxmlformats.org/officeDocument/2006/relationships/image" Target="../media/image2529.png"/><Relationship Id="rId426" Type="http://schemas.openxmlformats.org/officeDocument/2006/relationships/customXml" Target="../ink/ink265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7.png"/><Relationship Id="rId3" Type="http://schemas.openxmlformats.org/officeDocument/2006/relationships/customXml" Target="../ink/ink2745.xml"/><Relationship Id="rId7" Type="http://schemas.openxmlformats.org/officeDocument/2006/relationships/customXml" Target="../ink/ink2747.xml"/><Relationship Id="rId2" Type="http://schemas.openxmlformats.org/officeDocument/2006/relationships/image" Target="../media/image27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6.png"/><Relationship Id="rId5" Type="http://schemas.openxmlformats.org/officeDocument/2006/relationships/customXml" Target="../ink/ink2746.xml"/><Relationship Id="rId10" Type="http://schemas.openxmlformats.org/officeDocument/2006/relationships/image" Target="../media/image2728.png"/><Relationship Id="rId4" Type="http://schemas.openxmlformats.org/officeDocument/2006/relationships/image" Target="../media/image2725.png"/><Relationship Id="rId9" Type="http://schemas.openxmlformats.org/officeDocument/2006/relationships/customXml" Target="../ink/ink2748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806.xml"/><Relationship Id="rId299" Type="http://schemas.openxmlformats.org/officeDocument/2006/relationships/customXml" Target="../ink/ink2897.xml"/><Relationship Id="rId21" Type="http://schemas.openxmlformats.org/officeDocument/2006/relationships/customXml" Target="../ink/ink2758.xml"/><Relationship Id="rId63" Type="http://schemas.openxmlformats.org/officeDocument/2006/relationships/customXml" Target="../ink/ink2779.xml"/><Relationship Id="rId159" Type="http://schemas.openxmlformats.org/officeDocument/2006/relationships/customXml" Target="../ink/ink2827.xml"/><Relationship Id="rId170" Type="http://schemas.openxmlformats.org/officeDocument/2006/relationships/image" Target="../media/image2813.png"/><Relationship Id="rId226" Type="http://schemas.openxmlformats.org/officeDocument/2006/relationships/image" Target="../media/image2841.png"/><Relationship Id="rId268" Type="http://schemas.openxmlformats.org/officeDocument/2006/relationships/image" Target="../media/image2862.png"/><Relationship Id="rId32" Type="http://schemas.openxmlformats.org/officeDocument/2006/relationships/image" Target="../media/image2744.png"/><Relationship Id="rId74" Type="http://schemas.openxmlformats.org/officeDocument/2006/relationships/image" Target="../media/image2765.png"/><Relationship Id="rId128" Type="http://schemas.openxmlformats.org/officeDocument/2006/relationships/image" Target="../media/image2792.png"/><Relationship Id="rId5" Type="http://schemas.openxmlformats.org/officeDocument/2006/relationships/customXml" Target="../ink/ink2750.xml"/><Relationship Id="rId181" Type="http://schemas.openxmlformats.org/officeDocument/2006/relationships/customXml" Target="../ink/ink2838.xml"/><Relationship Id="rId237" Type="http://schemas.openxmlformats.org/officeDocument/2006/relationships/customXml" Target="../ink/ink2866.xml"/><Relationship Id="rId279" Type="http://schemas.openxmlformats.org/officeDocument/2006/relationships/customXml" Target="../ink/ink2887.xml"/><Relationship Id="rId43" Type="http://schemas.openxmlformats.org/officeDocument/2006/relationships/customXml" Target="../ink/ink2769.xml"/><Relationship Id="rId139" Type="http://schemas.openxmlformats.org/officeDocument/2006/relationships/customXml" Target="../ink/ink2817.xml"/><Relationship Id="rId290" Type="http://schemas.openxmlformats.org/officeDocument/2006/relationships/image" Target="../media/image2873.png"/><Relationship Id="rId85" Type="http://schemas.openxmlformats.org/officeDocument/2006/relationships/customXml" Target="../ink/ink2790.xml"/><Relationship Id="rId150" Type="http://schemas.openxmlformats.org/officeDocument/2006/relationships/image" Target="../media/image2803.png"/><Relationship Id="rId192" Type="http://schemas.openxmlformats.org/officeDocument/2006/relationships/image" Target="../media/image2824.png"/><Relationship Id="rId206" Type="http://schemas.openxmlformats.org/officeDocument/2006/relationships/image" Target="../media/image2831.png"/><Relationship Id="rId248" Type="http://schemas.openxmlformats.org/officeDocument/2006/relationships/image" Target="../media/image2852.png"/><Relationship Id="rId12" Type="http://schemas.openxmlformats.org/officeDocument/2006/relationships/image" Target="../media/image2734.png"/><Relationship Id="rId108" Type="http://schemas.openxmlformats.org/officeDocument/2006/relationships/image" Target="../media/image2782.png"/><Relationship Id="rId54" Type="http://schemas.openxmlformats.org/officeDocument/2006/relationships/image" Target="../media/image2755.png"/><Relationship Id="rId96" Type="http://schemas.openxmlformats.org/officeDocument/2006/relationships/image" Target="../media/image2776.png"/><Relationship Id="rId161" Type="http://schemas.openxmlformats.org/officeDocument/2006/relationships/customXml" Target="../ink/ink2828.xml"/><Relationship Id="rId217" Type="http://schemas.openxmlformats.org/officeDocument/2006/relationships/customXml" Target="../ink/ink2856.xml"/><Relationship Id="rId6" Type="http://schemas.openxmlformats.org/officeDocument/2006/relationships/image" Target="../media/image2731.png"/><Relationship Id="rId238" Type="http://schemas.openxmlformats.org/officeDocument/2006/relationships/image" Target="../media/image2847.png"/><Relationship Id="rId259" Type="http://schemas.openxmlformats.org/officeDocument/2006/relationships/customXml" Target="../ink/ink2877.xml"/><Relationship Id="rId23" Type="http://schemas.openxmlformats.org/officeDocument/2006/relationships/customXml" Target="../ink/ink2759.xml"/><Relationship Id="rId119" Type="http://schemas.openxmlformats.org/officeDocument/2006/relationships/customXml" Target="../ink/ink2807.xml"/><Relationship Id="rId270" Type="http://schemas.openxmlformats.org/officeDocument/2006/relationships/image" Target="../media/image2863.png"/><Relationship Id="rId291" Type="http://schemas.openxmlformats.org/officeDocument/2006/relationships/customXml" Target="../ink/ink2893.xml"/><Relationship Id="rId44" Type="http://schemas.openxmlformats.org/officeDocument/2006/relationships/image" Target="../media/image2750.png"/><Relationship Id="rId65" Type="http://schemas.openxmlformats.org/officeDocument/2006/relationships/customXml" Target="../ink/ink2780.xml"/><Relationship Id="rId86" Type="http://schemas.openxmlformats.org/officeDocument/2006/relationships/image" Target="../media/image2771.png"/><Relationship Id="rId130" Type="http://schemas.openxmlformats.org/officeDocument/2006/relationships/image" Target="../media/image2793.png"/><Relationship Id="rId151" Type="http://schemas.openxmlformats.org/officeDocument/2006/relationships/customXml" Target="../ink/ink2823.xml"/><Relationship Id="rId172" Type="http://schemas.openxmlformats.org/officeDocument/2006/relationships/image" Target="../media/image2814.png"/><Relationship Id="rId193" Type="http://schemas.openxmlformats.org/officeDocument/2006/relationships/customXml" Target="../ink/ink2844.xml"/><Relationship Id="rId207" Type="http://schemas.openxmlformats.org/officeDocument/2006/relationships/customXml" Target="../ink/ink2851.xml"/><Relationship Id="rId228" Type="http://schemas.openxmlformats.org/officeDocument/2006/relationships/image" Target="../media/image2842.png"/><Relationship Id="rId249" Type="http://schemas.openxmlformats.org/officeDocument/2006/relationships/customXml" Target="../ink/ink2872.xml"/><Relationship Id="rId13" Type="http://schemas.openxmlformats.org/officeDocument/2006/relationships/customXml" Target="../ink/ink2754.xml"/><Relationship Id="rId109" Type="http://schemas.openxmlformats.org/officeDocument/2006/relationships/customXml" Target="../ink/ink2802.xml"/><Relationship Id="rId260" Type="http://schemas.openxmlformats.org/officeDocument/2006/relationships/image" Target="../media/image2858.png"/><Relationship Id="rId281" Type="http://schemas.openxmlformats.org/officeDocument/2006/relationships/customXml" Target="../ink/ink2888.xml"/><Relationship Id="rId34" Type="http://schemas.openxmlformats.org/officeDocument/2006/relationships/image" Target="../media/image2745.png"/><Relationship Id="rId55" Type="http://schemas.openxmlformats.org/officeDocument/2006/relationships/customXml" Target="../ink/ink2775.xml"/><Relationship Id="rId76" Type="http://schemas.openxmlformats.org/officeDocument/2006/relationships/image" Target="../media/image2766.png"/><Relationship Id="rId97" Type="http://schemas.openxmlformats.org/officeDocument/2006/relationships/customXml" Target="../ink/ink2796.xml"/><Relationship Id="rId120" Type="http://schemas.openxmlformats.org/officeDocument/2006/relationships/image" Target="../media/image2788.png"/><Relationship Id="rId141" Type="http://schemas.openxmlformats.org/officeDocument/2006/relationships/customXml" Target="../ink/ink2818.xml"/><Relationship Id="rId7" Type="http://schemas.openxmlformats.org/officeDocument/2006/relationships/customXml" Target="../ink/ink2751.xml"/><Relationship Id="rId162" Type="http://schemas.openxmlformats.org/officeDocument/2006/relationships/image" Target="../media/image2809.png"/><Relationship Id="rId183" Type="http://schemas.openxmlformats.org/officeDocument/2006/relationships/customXml" Target="../ink/ink2839.xml"/><Relationship Id="rId218" Type="http://schemas.openxmlformats.org/officeDocument/2006/relationships/image" Target="../media/image2837.png"/><Relationship Id="rId239" Type="http://schemas.openxmlformats.org/officeDocument/2006/relationships/customXml" Target="../ink/ink2867.xml"/><Relationship Id="rId250" Type="http://schemas.openxmlformats.org/officeDocument/2006/relationships/image" Target="../media/image2853.png"/><Relationship Id="rId271" Type="http://schemas.openxmlformats.org/officeDocument/2006/relationships/customXml" Target="../ink/ink2883.xml"/><Relationship Id="rId292" Type="http://schemas.openxmlformats.org/officeDocument/2006/relationships/image" Target="../media/image2874.png"/><Relationship Id="rId24" Type="http://schemas.openxmlformats.org/officeDocument/2006/relationships/image" Target="../media/image2740.png"/><Relationship Id="rId45" Type="http://schemas.openxmlformats.org/officeDocument/2006/relationships/customXml" Target="../ink/ink2770.xml"/><Relationship Id="rId66" Type="http://schemas.openxmlformats.org/officeDocument/2006/relationships/image" Target="../media/image2761.png"/><Relationship Id="rId87" Type="http://schemas.openxmlformats.org/officeDocument/2006/relationships/customXml" Target="../ink/ink2791.xml"/><Relationship Id="rId110" Type="http://schemas.openxmlformats.org/officeDocument/2006/relationships/image" Target="../media/image2783.png"/><Relationship Id="rId131" Type="http://schemas.openxmlformats.org/officeDocument/2006/relationships/customXml" Target="../ink/ink2813.xml"/><Relationship Id="rId152" Type="http://schemas.openxmlformats.org/officeDocument/2006/relationships/image" Target="../media/image2804.png"/><Relationship Id="rId173" Type="http://schemas.openxmlformats.org/officeDocument/2006/relationships/customXml" Target="../ink/ink2834.xml"/><Relationship Id="rId194" Type="http://schemas.openxmlformats.org/officeDocument/2006/relationships/image" Target="../media/image2825.png"/><Relationship Id="rId208" Type="http://schemas.openxmlformats.org/officeDocument/2006/relationships/image" Target="../media/image2832.png"/><Relationship Id="rId229" Type="http://schemas.openxmlformats.org/officeDocument/2006/relationships/customXml" Target="../ink/ink2862.xml"/><Relationship Id="rId240" Type="http://schemas.openxmlformats.org/officeDocument/2006/relationships/image" Target="../media/image2848.png"/><Relationship Id="rId261" Type="http://schemas.openxmlformats.org/officeDocument/2006/relationships/customXml" Target="../ink/ink2878.xml"/><Relationship Id="rId14" Type="http://schemas.openxmlformats.org/officeDocument/2006/relationships/image" Target="../media/image2735.png"/><Relationship Id="rId35" Type="http://schemas.openxmlformats.org/officeDocument/2006/relationships/customXml" Target="../ink/ink2765.xml"/><Relationship Id="rId56" Type="http://schemas.openxmlformats.org/officeDocument/2006/relationships/image" Target="../media/image2756.png"/><Relationship Id="rId77" Type="http://schemas.openxmlformats.org/officeDocument/2006/relationships/customXml" Target="../ink/ink2786.xml"/><Relationship Id="rId100" Type="http://schemas.openxmlformats.org/officeDocument/2006/relationships/image" Target="../media/image2778.png"/><Relationship Id="rId282" Type="http://schemas.openxmlformats.org/officeDocument/2006/relationships/image" Target="../media/image2869.png"/><Relationship Id="rId8" Type="http://schemas.openxmlformats.org/officeDocument/2006/relationships/image" Target="../media/image2732.png"/><Relationship Id="rId98" Type="http://schemas.openxmlformats.org/officeDocument/2006/relationships/image" Target="../media/image2777.png"/><Relationship Id="rId121" Type="http://schemas.openxmlformats.org/officeDocument/2006/relationships/customXml" Target="../ink/ink2808.xml"/><Relationship Id="rId142" Type="http://schemas.openxmlformats.org/officeDocument/2006/relationships/image" Target="../media/image2799.png"/><Relationship Id="rId163" Type="http://schemas.openxmlformats.org/officeDocument/2006/relationships/customXml" Target="../ink/ink2829.xml"/><Relationship Id="rId184" Type="http://schemas.openxmlformats.org/officeDocument/2006/relationships/image" Target="../media/image2820.png"/><Relationship Id="rId219" Type="http://schemas.openxmlformats.org/officeDocument/2006/relationships/customXml" Target="../ink/ink2857.xml"/><Relationship Id="rId230" Type="http://schemas.openxmlformats.org/officeDocument/2006/relationships/image" Target="../media/image2843.png"/><Relationship Id="rId251" Type="http://schemas.openxmlformats.org/officeDocument/2006/relationships/customXml" Target="../ink/ink2873.xml"/><Relationship Id="rId25" Type="http://schemas.openxmlformats.org/officeDocument/2006/relationships/customXml" Target="../ink/ink2760.xml"/><Relationship Id="rId46" Type="http://schemas.openxmlformats.org/officeDocument/2006/relationships/image" Target="../media/image2751.png"/><Relationship Id="rId67" Type="http://schemas.openxmlformats.org/officeDocument/2006/relationships/customXml" Target="../ink/ink2781.xml"/><Relationship Id="rId272" Type="http://schemas.openxmlformats.org/officeDocument/2006/relationships/image" Target="../media/image2864.png"/><Relationship Id="rId293" Type="http://schemas.openxmlformats.org/officeDocument/2006/relationships/customXml" Target="../ink/ink2894.xml"/><Relationship Id="rId88" Type="http://schemas.openxmlformats.org/officeDocument/2006/relationships/image" Target="../media/image2772.png"/><Relationship Id="rId111" Type="http://schemas.openxmlformats.org/officeDocument/2006/relationships/customXml" Target="../ink/ink2803.xml"/><Relationship Id="rId132" Type="http://schemas.openxmlformats.org/officeDocument/2006/relationships/image" Target="../media/image2794.png"/><Relationship Id="rId153" Type="http://schemas.openxmlformats.org/officeDocument/2006/relationships/customXml" Target="../ink/ink2824.xml"/><Relationship Id="rId174" Type="http://schemas.openxmlformats.org/officeDocument/2006/relationships/image" Target="../media/image2815.png"/><Relationship Id="rId195" Type="http://schemas.openxmlformats.org/officeDocument/2006/relationships/customXml" Target="../ink/ink2845.xml"/><Relationship Id="rId209" Type="http://schemas.openxmlformats.org/officeDocument/2006/relationships/customXml" Target="../ink/ink2852.xml"/><Relationship Id="rId220" Type="http://schemas.openxmlformats.org/officeDocument/2006/relationships/image" Target="../media/image2838.png"/><Relationship Id="rId241" Type="http://schemas.openxmlformats.org/officeDocument/2006/relationships/customXml" Target="../ink/ink2868.xml"/><Relationship Id="rId15" Type="http://schemas.openxmlformats.org/officeDocument/2006/relationships/customXml" Target="../ink/ink2755.xml"/><Relationship Id="rId36" Type="http://schemas.openxmlformats.org/officeDocument/2006/relationships/image" Target="../media/image2746.png"/><Relationship Id="rId57" Type="http://schemas.openxmlformats.org/officeDocument/2006/relationships/customXml" Target="../ink/ink2776.xml"/><Relationship Id="rId262" Type="http://schemas.openxmlformats.org/officeDocument/2006/relationships/image" Target="../media/image2859.png"/><Relationship Id="rId283" Type="http://schemas.openxmlformats.org/officeDocument/2006/relationships/customXml" Target="../ink/ink2889.xml"/><Relationship Id="rId78" Type="http://schemas.openxmlformats.org/officeDocument/2006/relationships/image" Target="../media/image2767.png"/><Relationship Id="rId99" Type="http://schemas.openxmlformats.org/officeDocument/2006/relationships/customXml" Target="../ink/ink2797.xml"/><Relationship Id="rId101" Type="http://schemas.openxmlformats.org/officeDocument/2006/relationships/customXml" Target="../ink/ink2798.xml"/><Relationship Id="rId122" Type="http://schemas.openxmlformats.org/officeDocument/2006/relationships/image" Target="../media/image2789.png"/><Relationship Id="rId143" Type="http://schemas.openxmlformats.org/officeDocument/2006/relationships/customXml" Target="../ink/ink2819.xml"/><Relationship Id="rId164" Type="http://schemas.openxmlformats.org/officeDocument/2006/relationships/image" Target="../media/image2810.png"/><Relationship Id="rId185" Type="http://schemas.openxmlformats.org/officeDocument/2006/relationships/customXml" Target="../ink/ink2840.xml"/><Relationship Id="rId9" Type="http://schemas.openxmlformats.org/officeDocument/2006/relationships/customXml" Target="../ink/ink2752.xml"/><Relationship Id="rId210" Type="http://schemas.openxmlformats.org/officeDocument/2006/relationships/image" Target="../media/image2833.png"/><Relationship Id="rId26" Type="http://schemas.openxmlformats.org/officeDocument/2006/relationships/image" Target="../media/image2741.png"/><Relationship Id="rId231" Type="http://schemas.openxmlformats.org/officeDocument/2006/relationships/customXml" Target="../ink/ink2863.xml"/><Relationship Id="rId252" Type="http://schemas.openxmlformats.org/officeDocument/2006/relationships/image" Target="../media/image2854.png"/><Relationship Id="rId273" Type="http://schemas.openxmlformats.org/officeDocument/2006/relationships/customXml" Target="../ink/ink2884.xml"/><Relationship Id="rId294" Type="http://schemas.openxmlformats.org/officeDocument/2006/relationships/image" Target="../media/image2875.png"/><Relationship Id="rId47" Type="http://schemas.openxmlformats.org/officeDocument/2006/relationships/customXml" Target="../ink/ink2771.xml"/><Relationship Id="rId68" Type="http://schemas.openxmlformats.org/officeDocument/2006/relationships/image" Target="../media/image2762.png"/><Relationship Id="rId89" Type="http://schemas.openxmlformats.org/officeDocument/2006/relationships/customXml" Target="../ink/ink2792.xml"/><Relationship Id="rId112" Type="http://schemas.openxmlformats.org/officeDocument/2006/relationships/image" Target="../media/image2784.png"/><Relationship Id="rId133" Type="http://schemas.openxmlformats.org/officeDocument/2006/relationships/customXml" Target="../ink/ink2814.xml"/><Relationship Id="rId154" Type="http://schemas.openxmlformats.org/officeDocument/2006/relationships/image" Target="../media/image2805.png"/><Relationship Id="rId175" Type="http://schemas.openxmlformats.org/officeDocument/2006/relationships/customXml" Target="../ink/ink2835.xml"/><Relationship Id="rId196" Type="http://schemas.openxmlformats.org/officeDocument/2006/relationships/image" Target="../media/image2826.png"/><Relationship Id="rId200" Type="http://schemas.openxmlformats.org/officeDocument/2006/relationships/image" Target="../media/image2828.png"/><Relationship Id="rId16" Type="http://schemas.openxmlformats.org/officeDocument/2006/relationships/image" Target="../media/image2736.png"/><Relationship Id="rId221" Type="http://schemas.openxmlformats.org/officeDocument/2006/relationships/customXml" Target="../ink/ink2858.xml"/><Relationship Id="rId242" Type="http://schemas.openxmlformats.org/officeDocument/2006/relationships/image" Target="../media/image2849.png"/><Relationship Id="rId263" Type="http://schemas.openxmlformats.org/officeDocument/2006/relationships/customXml" Target="../ink/ink2879.xml"/><Relationship Id="rId284" Type="http://schemas.openxmlformats.org/officeDocument/2006/relationships/image" Target="../media/image2870.png"/><Relationship Id="rId37" Type="http://schemas.openxmlformats.org/officeDocument/2006/relationships/customXml" Target="../ink/ink2766.xml"/><Relationship Id="rId58" Type="http://schemas.openxmlformats.org/officeDocument/2006/relationships/image" Target="../media/image2757.png"/><Relationship Id="rId79" Type="http://schemas.openxmlformats.org/officeDocument/2006/relationships/customXml" Target="../ink/ink2787.xml"/><Relationship Id="rId102" Type="http://schemas.openxmlformats.org/officeDocument/2006/relationships/image" Target="../media/image2779.png"/><Relationship Id="rId123" Type="http://schemas.openxmlformats.org/officeDocument/2006/relationships/customXml" Target="../ink/ink2809.xml"/><Relationship Id="rId144" Type="http://schemas.openxmlformats.org/officeDocument/2006/relationships/image" Target="../media/image2800.png"/><Relationship Id="rId90" Type="http://schemas.openxmlformats.org/officeDocument/2006/relationships/image" Target="../media/image2773.png"/><Relationship Id="rId165" Type="http://schemas.openxmlformats.org/officeDocument/2006/relationships/customXml" Target="../ink/ink2830.xml"/><Relationship Id="rId186" Type="http://schemas.openxmlformats.org/officeDocument/2006/relationships/image" Target="../media/image2821.png"/><Relationship Id="rId211" Type="http://schemas.openxmlformats.org/officeDocument/2006/relationships/customXml" Target="../ink/ink2853.xml"/><Relationship Id="rId232" Type="http://schemas.openxmlformats.org/officeDocument/2006/relationships/image" Target="../media/image2844.png"/><Relationship Id="rId253" Type="http://schemas.openxmlformats.org/officeDocument/2006/relationships/customXml" Target="../ink/ink2874.xml"/><Relationship Id="rId274" Type="http://schemas.openxmlformats.org/officeDocument/2006/relationships/image" Target="../media/image2865.png"/><Relationship Id="rId295" Type="http://schemas.openxmlformats.org/officeDocument/2006/relationships/customXml" Target="../ink/ink2895.xml"/><Relationship Id="rId27" Type="http://schemas.openxmlformats.org/officeDocument/2006/relationships/customXml" Target="../ink/ink2761.xml"/><Relationship Id="rId48" Type="http://schemas.openxmlformats.org/officeDocument/2006/relationships/image" Target="../media/image2752.png"/><Relationship Id="rId69" Type="http://schemas.openxmlformats.org/officeDocument/2006/relationships/customXml" Target="../ink/ink2782.xml"/><Relationship Id="rId113" Type="http://schemas.openxmlformats.org/officeDocument/2006/relationships/customXml" Target="../ink/ink2804.xml"/><Relationship Id="rId134" Type="http://schemas.openxmlformats.org/officeDocument/2006/relationships/image" Target="../media/image2795.png"/><Relationship Id="rId80" Type="http://schemas.openxmlformats.org/officeDocument/2006/relationships/image" Target="../media/image2768.png"/><Relationship Id="rId155" Type="http://schemas.openxmlformats.org/officeDocument/2006/relationships/customXml" Target="../ink/ink2825.xml"/><Relationship Id="rId176" Type="http://schemas.openxmlformats.org/officeDocument/2006/relationships/image" Target="../media/image2816.png"/><Relationship Id="rId197" Type="http://schemas.openxmlformats.org/officeDocument/2006/relationships/customXml" Target="../ink/ink2846.xml"/><Relationship Id="rId201" Type="http://schemas.openxmlformats.org/officeDocument/2006/relationships/customXml" Target="../ink/ink2848.xml"/><Relationship Id="rId222" Type="http://schemas.openxmlformats.org/officeDocument/2006/relationships/image" Target="../media/image2839.png"/><Relationship Id="rId243" Type="http://schemas.openxmlformats.org/officeDocument/2006/relationships/customXml" Target="../ink/ink2869.xml"/><Relationship Id="rId264" Type="http://schemas.openxmlformats.org/officeDocument/2006/relationships/image" Target="../media/image2860.png"/><Relationship Id="rId285" Type="http://schemas.openxmlformats.org/officeDocument/2006/relationships/customXml" Target="../ink/ink2890.xml"/><Relationship Id="rId17" Type="http://schemas.openxmlformats.org/officeDocument/2006/relationships/customXml" Target="../ink/ink2756.xml"/><Relationship Id="rId38" Type="http://schemas.openxmlformats.org/officeDocument/2006/relationships/image" Target="../media/image2747.png"/><Relationship Id="rId59" Type="http://schemas.openxmlformats.org/officeDocument/2006/relationships/customXml" Target="../ink/ink2777.xml"/><Relationship Id="rId103" Type="http://schemas.openxmlformats.org/officeDocument/2006/relationships/customXml" Target="../ink/ink2799.xml"/><Relationship Id="rId124" Type="http://schemas.openxmlformats.org/officeDocument/2006/relationships/image" Target="../media/image2790.png"/><Relationship Id="rId70" Type="http://schemas.openxmlformats.org/officeDocument/2006/relationships/image" Target="../media/image2763.png"/><Relationship Id="rId91" Type="http://schemas.openxmlformats.org/officeDocument/2006/relationships/customXml" Target="../ink/ink2793.xml"/><Relationship Id="rId145" Type="http://schemas.openxmlformats.org/officeDocument/2006/relationships/customXml" Target="../ink/ink2820.xml"/><Relationship Id="rId166" Type="http://schemas.openxmlformats.org/officeDocument/2006/relationships/image" Target="../media/image2811.png"/><Relationship Id="rId187" Type="http://schemas.openxmlformats.org/officeDocument/2006/relationships/customXml" Target="../ink/ink284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834.png"/><Relationship Id="rId233" Type="http://schemas.openxmlformats.org/officeDocument/2006/relationships/customXml" Target="../ink/ink2864.xml"/><Relationship Id="rId254" Type="http://schemas.openxmlformats.org/officeDocument/2006/relationships/image" Target="../media/image2855.png"/><Relationship Id="rId28" Type="http://schemas.openxmlformats.org/officeDocument/2006/relationships/image" Target="../media/image2742.png"/><Relationship Id="rId49" Type="http://schemas.openxmlformats.org/officeDocument/2006/relationships/customXml" Target="../ink/ink2772.xml"/><Relationship Id="rId114" Type="http://schemas.openxmlformats.org/officeDocument/2006/relationships/image" Target="../media/image2785.png"/><Relationship Id="rId275" Type="http://schemas.openxmlformats.org/officeDocument/2006/relationships/customXml" Target="../ink/ink2885.xml"/><Relationship Id="rId296" Type="http://schemas.openxmlformats.org/officeDocument/2006/relationships/image" Target="../media/image2876.png"/><Relationship Id="rId300" Type="http://schemas.openxmlformats.org/officeDocument/2006/relationships/image" Target="../media/image2878.png"/><Relationship Id="rId60" Type="http://schemas.openxmlformats.org/officeDocument/2006/relationships/image" Target="../media/image2758.png"/><Relationship Id="rId81" Type="http://schemas.openxmlformats.org/officeDocument/2006/relationships/customXml" Target="../ink/ink2788.xml"/><Relationship Id="rId135" Type="http://schemas.openxmlformats.org/officeDocument/2006/relationships/customXml" Target="../ink/ink2815.xml"/><Relationship Id="rId156" Type="http://schemas.openxmlformats.org/officeDocument/2006/relationships/image" Target="../media/image2806.png"/><Relationship Id="rId177" Type="http://schemas.openxmlformats.org/officeDocument/2006/relationships/customXml" Target="../ink/ink2836.xml"/><Relationship Id="rId198" Type="http://schemas.openxmlformats.org/officeDocument/2006/relationships/image" Target="../media/image2827.png"/><Relationship Id="rId202" Type="http://schemas.openxmlformats.org/officeDocument/2006/relationships/image" Target="../media/image2829.png"/><Relationship Id="rId223" Type="http://schemas.openxmlformats.org/officeDocument/2006/relationships/customXml" Target="../ink/ink2859.xml"/><Relationship Id="rId244" Type="http://schemas.openxmlformats.org/officeDocument/2006/relationships/image" Target="../media/image2850.png"/><Relationship Id="rId18" Type="http://schemas.openxmlformats.org/officeDocument/2006/relationships/image" Target="../media/image2737.png"/><Relationship Id="rId39" Type="http://schemas.openxmlformats.org/officeDocument/2006/relationships/customXml" Target="../ink/ink2767.xml"/><Relationship Id="rId265" Type="http://schemas.openxmlformats.org/officeDocument/2006/relationships/customXml" Target="../ink/ink2880.xml"/><Relationship Id="rId286" Type="http://schemas.openxmlformats.org/officeDocument/2006/relationships/image" Target="../media/image2871.png"/><Relationship Id="rId50" Type="http://schemas.openxmlformats.org/officeDocument/2006/relationships/image" Target="../media/image2753.png"/><Relationship Id="rId104" Type="http://schemas.openxmlformats.org/officeDocument/2006/relationships/image" Target="../media/image2780.png"/><Relationship Id="rId125" Type="http://schemas.openxmlformats.org/officeDocument/2006/relationships/customXml" Target="../ink/ink2810.xml"/><Relationship Id="rId146" Type="http://schemas.openxmlformats.org/officeDocument/2006/relationships/image" Target="../media/image2801.png"/><Relationship Id="rId167" Type="http://schemas.openxmlformats.org/officeDocument/2006/relationships/customXml" Target="../ink/ink2831.xml"/><Relationship Id="rId188" Type="http://schemas.openxmlformats.org/officeDocument/2006/relationships/image" Target="../media/image2822.png"/><Relationship Id="rId71" Type="http://schemas.openxmlformats.org/officeDocument/2006/relationships/customXml" Target="../ink/ink2783.xml"/><Relationship Id="rId92" Type="http://schemas.openxmlformats.org/officeDocument/2006/relationships/image" Target="../media/image2774.png"/><Relationship Id="rId213" Type="http://schemas.openxmlformats.org/officeDocument/2006/relationships/customXml" Target="../ink/ink2854.xml"/><Relationship Id="rId234" Type="http://schemas.openxmlformats.org/officeDocument/2006/relationships/image" Target="../media/image2845.png"/><Relationship Id="rId2" Type="http://schemas.openxmlformats.org/officeDocument/2006/relationships/image" Target="../media/image2729.png"/><Relationship Id="rId29" Type="http://schemas.openxmlformats.org/officeDocument/2006/relationships/customXml" Target="../ink/ink2762.xml"/><Relationship Id="rId255" Type="http://schemas.openxmlformats.org/officeDocument/2006/relationships/customXml" Target="../ink/ink2875.xml"/><Relationship Id="rId276" Type="http://schemas.openxmlformats.org/officeDocument/2006/relationships/image" Target="../media/image2866.png"/><Relationship Id="rId297" Type="http://schemas.openxmlformats.org/officeDocument/2006/relationships/customXml" Target="../ink/ink2896.xml"/><Relationship Id="rId40" Type="http://schemas.openxmlformats.org/officeDocument/2006/relationships/image" Target="../media/image2748.png"/><Relationship Id="rId115" Type="http://schemas.openxmlformats.org/officeDocument/2006/relationships/customXml" Target="../ink/ink2805.xml"/><Relationship Id="rId136" Type="http://schemas.openxmlformats.org/officeDocument/2006/relationships/image" Target="../media/image2796.png"/><Relationship Id="rId157" Type="http://schemas.openxmlformats.org/officeDocument/2006/relationships/customXml" Target="../ink/ink2826.xml"/><Relationship Id="rId178" Type="http://schemas.openxmlformats.org/officeDocument/2006/relationships/image" Target="../media/image2817.png"/><Relationship Id="rId301" Type="http://schemas.openxmlformats.org/officeDocument/2006/relationships/customXml" Target="../ink/ink2898.xml"/><Relationship Id="rId61" Type="http://schemas.openxmlformats.org/officeDocument/2006/relationships/customXml" Target="../ink/ink2778.xml"/><Relationship Id="rId82" Type="http://schemas.openxmlformats.org/officeDocument/2006/relationships/image" Target="../media/image2769.png"/><Relationship Id="rId199" Type="http://schemas.openxmlformats.org/officeDocument/2006/relationships/customXml" Target="../ink/ink2847.xml"/><Relationship Id="rId203" Type="http://schemas.openxmlformats.org/officeDocument/2006/relationships/customXml" Target="../ink/ink2849.xml"/><Relationship Id="rId19" Type="http://schemas.openxmlformats.org/officeDocument/2006/relationships/customXml" Target="../ink/ink2757.xml"/><Relationship Id="rId224" Type="http://schemas.openxmlformats.org/officeDocument/2006/relationships/image" Target="../media/image2840.png"/><Relationship Id="rId245" Type="http://schemas.openxmlformats.org/officeDocument/2006/relationships/customXml" Target="../ink/ink2870.xml"/><Relationship Id="rId266" Type="http://schemas.openxmlformats.org/officeDocument/2006/relationships/image" Target="../media/image2861.png"/><Relationship Id="rId287" Type="http://schemas.openxmlformats.org/officeDocument/2006/relationships/customXml" Target="../ink/ink2891.xml"/><Relationship Id="rId30" Type="http://schemas.openxmlformats.org/officeDocument/2006/relationships/image" Target="../media/image2743.png"/><Relationship Id="rId105" Type="http://schemas.openxmlformats.org/officeDocument/2006/relationships/customXml" Target="../ink/ink2800.xml"/><Relationship Id="rId126" Type="http://schemas.openxmlformats.org/officeDocument/2006/relationships/image" Target="../media/image2791.png"/><Relationship Id="rId147" Type="http://schemas.openxmlformats.org/officeDocument/2006/relationships/customXml" Target="../ink/ink2821.xml"/><Relationship Id="rId168" Type="http://schemas.openxmlformats.org/officeDocument/2006/relationships/image" Target="../media/image2812.png"/><Relationship Id="rId51" Type="http://schemas.openxmlformats.org/officeDocument/2006/relationships/customXml" Target="../ink/ink2773.xml"/><Relationship Id="rId72" Type="http://schemas.openxmlformats.org/officeDocument/2006/relationships/image" Target="../media/image2764.png"/><Relationship Id="rId93" Type="http://schemas.openxmlformats.org/officeDocument/2006/relationships/customXml" Target="../ink/ink2794.xml"/><Relationship Id="rId189" Type="http://schemas.openxmlformats.org/officeDocument/2006/relationships/customXml" Target="../ink/ink2842.xml"/><Relationship Id="rId3" Type="http://schemas.openxmlformats.org/officeDocument/2006/relationships/customXml" Target="../ink/ink2749.xml"/><Relationship Id="rId214" Type="http://schemas.openxmlformats.org/officeDocument/2006/relationships/image" Target="../media/image2835.png"/><Relationship Id="rId235" Type="http://schemas.openxmlformats.org/officeDocument/2006/relationships/customXml" Target="../ink/ink2865.xml"/><Relationship Id="rId256" Type="http://schemas.openxmlformats.org/officeDocument/2006/relationships/image" Target="../media/image2856.png"/><Relationship Id="rId277" Type="http://schemas.openxmlformats.org/officeDocument/2006/relationships/customXml" Target="../ink/ink2886.xml"/><Relationship Id="rId298" Type="http://schemas.openxmlformats.org/officeDocument/2006/relationships/image" Target="../media/image2877.png"/><Relationship Id="rId116" Type="http://schemas.openxmlformats.org/officeDocument/2006/relationships/image" Target="../media/image2786.png"/><Relationship Id="rId137" Type="http://schemas.openxmlformats.org/officeDocument/2006/relationships/customXml" Target="../ink/ink2816.xml"/><Relationship Id="rId158" Type="http://schemas.openxmlformats.org/officeDocument/2006/relationships/image" Target="../media/image2807.png"/><Relationship Id="rId302" Type="http://schemas.openxmlformats.org/officeDocument/2006/relationships/image" Target="../media/image2879.png"/><Relationship Id="rId20" Type="http://schemas.openxmlformats.org/officeDocument/2006/relationships/image" Target="../media/image2738.png"/><Relationship Id="rId41" Type="http://schemas.openxmlformats.org/officeDocument/2006/relationships/customXml" Target="../ink/ink2768.xml"/><Relationship Id="rId62" Type="http://schemas.openxmlformats.org/officeDocument/2006/relationships/image" Target="../media/image2759.png"/><Relationship Id="rId83" Type="http://schemas.openxmlformats.org/officeDocument/2006/relationships/customXml" Target="../ink/ink2789.xml"/><Relationship Id="rId179" Type="http://schemas.openxmlformats.org/officeDocument/2006/relationships/customXml" Target="../ink/ink2837.xml"/><Relationship Id="rId190" Type="http://schemas.openxmlformats.org/officeDocument/2006/relationships/image" Target="../media/image2823.png"/><Relationship Id="rId204" Type="http://schemas.openxmlformats.org/officeDocument/2006/relationships/image" Target="../media/image2830.png"/><Relationship Id="rId225" Type="http://schemas.openxmlformats.org/officeDocument/2006/relationships/customXml" Target="../ink/ink2860.xml"/><Relationship Id="rId246" Type="http://schemas.openxmlformats.org/officeDocument/2006/relationships/image" Target="../media/image2851.png"/><Relationship Id="rId267" Type="http://schemas.openxmlformats.org/officeDocument/2006/relationships/customXml" Target="../ink/ink2881.xml"/><Relationship Id="rId288" Type="http://schemas.openxmlformats.org/officeDocument/2006/relationships/image" Target="../media/image2872.png"/><Relationship Id="rId106" Type="http://schemas.openxmlformats.org/officeDocument/2006/relationships/image" Target="../media/image2781.png"/><Relationship Id="rId127" Type="http://schemas.openxmlformats.org/officeDocument/2006/relationships/customXml" Target="../ink/ink2811.xml"/><Relationship Id="rId10" Type="http://schemas.openxmlformats.org/officeDocument/2006/relationships/image" Target="../media/image2733.png"/><Relationship Id="rId31" Type="http://schemas.openxmlformats.org/officeDocument/2006/relationships/customXml" Target="../ink/ink2763.xml"/><Relationship Id="rId52" Type="http://schemas.openxmlformats.org/officeDocument/2006/relationships/image" Target="../media/image2754.png"/><Relationship Id="rId73" Type="http://schemas.openxmlformats.org/officeDocument/2006/relationships/customXml" Target="../ink/ink2784.xml"/><Relationship Id="rId94" Type="http://schemas.openxmlformats.org/officeDocument/2006/relationships/image" Target="../media/image2775.png"/><Relationship Id="rId148" Type="http://schemas.openxmlformats.org/officeDocument/2006/relationships/image" Target="../media/image2802.png"/><Relationship Id="rId169" Type="http://schemas.openxmlformats.org/officeDocument/2006/relationships/customXml" Target="../ink/ink2832.xml"/><Relationship Id="rId4" Type="http://schemas.openxmlformats.org/officeDocument/2006/relationships/image" Target="../media/image2730.png"/><Relationship Id="rId180" Type="http://schemas.openxmlformats.org/officeDocument/2006/relationships/image" Target="../media/image2818.png"/><Relationship Id="rId215" Type="http://schemas.openxmlformats.org/officeDocument/2006/relationships/customXml" Target="../ink/ink2855.xml"/><Relationship Id="rId236" Type="http://schemas.openxmlformats.org/officeDocument/2006/relationships/image" Target="../media/image2846.png"/><Relationship Id="rId257" Type="http://schemas.openxmlformats.org/officeDocument/2006/relationships/customXml" Target="../ink/ink2876.xml"/><Relationship Id="rId278" Type="http://schemas.openxmlformats.org/officeDocument/2006/relationships/image" Target="../media/image2867.png"/><Relationship Id="rId42" Type="http://schemas.openxmlformats.org/officeDocument/2006/relationships/image" Target="../media/image2749.png"/><Relationship Id="rId84" Type="http://schemas.openxmlformats.org/officeDocument/2006/relationships/image" Target="../media/image2770.png"/><Relationship Id="rId138" Type="http://schemas.openxmlformats.org/officeDocument/2006/relationships/image" Target="../media/image2797.png"/><Relationship Id="rId191" Type="http://schemas.openxmlformats.org/officeDocument/2006/relationships/customXml" Target="../ink/ink2843.xml"/><Relationship Id="rId205" Type="http://schemas.openxmlformats.org/officeDocument/2006/relationships/customXml" Target="../ink/ink2850.xml"/><Relationship Id="rId247" Type="http://schemas.openxmlformats.org/officeDocument/2006/relationships/customXml" Target="../ink/ink2871.xml"/><Relationship Id="rId107" Type="http://schemas.openxmlformats.org/officeDocument/2006/relationships/customXml" Target="../ink/ink2801.xml"/><Relationship Id="rId289" Type="http://schemas.openxmlformats.org/officeDocument/2006/relationships/customXml" Target="../ink/ink2892.xml"/><Relationship Id="rId11" Type="http://schemas.openxmlformats.org/officeDocument/2006/relationships/customXml" Target="../ink/ink2753.xml"/><Relationship Id="rId53" Type="http://schemas.openxmlformats.org/officeDocument/2006/relationships/customXml" Target="../ink/ink2774.xml"/><Relationship Id="rId149" Type="http://schemas.openxmlformats.org/officeDocument/2006/relationships/customXml" Target="../ink/ink2822.xml"/><Relationship Id="rId95" Type="http://schemas.openxmlformats.org/officeDocument/2006/relationships/customXml" Target="../ink/ink2795.xml"/><Relationship Id="rId160" Type="http://schemas.openxmlformats.org/officeDocument/2006/relationships/image" Target="../media/image2808.png"/><Relationship Id="rId216" Type="http://schemas.openxmlformats.org/officeDocument/2006/relationships/image" Target="../media/image2836.png"/><Relationship Id="rId258" Type="http://schemas.openxmlformats.org/officeDocument/2006/relationships/image" Target="../media/image2857.png"/><Relationship Id="rId22" Type="http://schemas.openxmlformats.org/officeDocument/2006/relationships/image" Target="../media/image2739.png"/><Relationship Id="rId64" Type="http://schemas.openxmlformats.org/officeDocument/2006/relationships/image" Target="../media/image2760.png"/><Relationship Id="rId118" Type="http://schemas.openxmlformats.org/officeDocument/2006/relationships/image" Target="../media/image2787.png"/><Relationship Id="rId171" Type="http://schemas.openxmlformats.org/officeDocument/2006/relationships/customXml" Target="../ink/ink2833.xml"/><Relationship Id="rId227" Type="http://schemas.openxmlformats.org/officeDocument/2006/relationships/customXml" Target="../ink/ink2861.xml"/><Relationship Id="rId269" Type="http://schemas.openxmlformats.org/officeDocument/2006/relationships/customXml" Target="../ink/ink2882.xml"/><Relationship Id="rId33" Type="http://schemas.openxmlformats.org/officeDocument/2006/relationships/customXml" Target="../ink/ink2764.xml"/><Relationship Id="rId129" Type="http://schemas.openxmlformats.org/officeDocument/2006/relationships/customXml" Target="../ink/ink2812.xml"/><Relationship Id="rId280" Type="http://schemas.openxmlformats.org/officeDocument/2006/relationships/image" Target="../media/image2868.png"/><Relationship Id="rId75" Type="http://schemas.openxmlformats.org/officeDocument/2006/relationships/customXml" Target="../ink/ink2785.xml"/><Relationship Id="rId140" Type="http://schemas.openxmlformats.org/officeDocument/2006/relationships/image" Target="../media/image2798.png"/><Relationship Id="rId182" Type="http://schemas.openxmlformats.org/officeDocument/2006/relationships/image" Target="../media/image2819.png"/></Relationships>
</file>

<file path=ppt/slides/_rels/slide2.xml.rels><?xml version="1.0" encoding="UTF-8" standalone="yes"?>
<Relationships xmlns="http://schemas.openxmlformats.org/package/2006/relationships"><Relationship Id="rId1522" Type="http://schemas.openxmlformats.org/officeDocument/2006/relationships/customXml" Target="../ink/ink769.xml"/><Relationship Id="rId21" Type="http://schemas.openxmlformats.org/officeDocument/2006/relationships/image" Target="../media/image10.png"/><Relationship Id="rId170" Type="http://schemas.openxmlformats.org/officeDocument/2006/relationships/customXml" Target="../ink/ink85.xml"/><Relationship Id="rId268" Type="http://schemas.openxmlformats.org/officeDocument/2006/relationships/customXml" Target="../ink/ink134.xml"/><Relationship Id="rId475" Type="http://schemas.openxmlformats.org/officeDocument/2006/relationships/image" Target="../media/image236.png"/><Relationship Id="rId682" Type="http://schemas.openxmlformats.org/officeDocument/2006/relationships/customXml" Target="../ink/ink343.xml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542" Type="http://schemas.openxmlformats.org/officeDocument/2006/relationships/customXml" Target="../ink/ink272.xml"/><Relationship Id="rId987" Type="http://schemas.openxmlformats.org/officeDocument/2006/relationships/image" Target="../media/image490.png"/><Relationship Id="rId1172" Type="http://schemas.openxmlformats.org/officeDocument/2006/relationships/image" Target="../media/image582.png"/><Relationship Id="rId402" Type="http://schemas.openxmlformats.org/officeDocument/2006/relationships/image" Target="../media/image200.png"/><Relationship Id="rId847" Type="http://schemas.openxmlformats.org/officeDocument/2006/relationships/image" Target="../media/image420.png"/><Relationship Id="rId1032" Type="http://schemas.openxmlformats.org/officeDocument/2006/relationships/customXml" Target="../ink/ink519.xml"/><Relationship Id="rId1477" Type="http://schemas.openxmlformats.org/officeDocument/2006/relationships/image" Target="../media/image731.png"/><Relationship Id="rId707" Type="http://schemas.openxmlformats.org/officeDocument/2006/relationships/image" Target="../media/image351.png"/><Relationship Id="rId914" Type="http://schemas.openxmlformats.org/officeDocument/2006/relationships/customXml" Target="../ink/ink460.xml"/><Relationship Id="rId1337" Type="http://schemas.openxmlformats.org/officeDocument/2006/relationships/image" Target="../media/image662.png"/><Relationship Id="rId1544" Type="http://schemas.openxmlformats.org/officeDocument/2006/relationships/customXml" Target="../ink/ink780.xml"/><Relationship Id="rId43" Type="http://schemas.openxmlformats.org/officeDocument/2006/relationships/image" Target="../media/image21.png"/><Relationship Id="rId1404" Type="http://schemas.openxmlformats.org/officeDocument/2006/relationships/image" Target="../media/image695.png"/><Relationship Id="rId1611" Type="http://schemas.openxmlformats.org/officeDocument/2006/relationships/image" Target="../media/image797.png"/><Relationship Id="rId192" Type="http://schemas.openxmlformats.org/officeDocument/2006/relationships/customXml" Target="../ink/ink96.xml"/><Relationship Id="rId497" Type="http://schemas.openxmlformats.org/officeDocument/2006/relationships/image" Target="../media/image247.png"/><Relationship Id="rId357" Type="http://schemas.openxmlformats.org/officeDocument/2006/relationships/image" Target="../media/image178.png"/><Relationship Id="rId1194" Type="http://schemas.openxmlformats.org/officeDocument/2006/relationships/customXml" Target="../ink/ink601.xml"/><Relationship Id="rId217" Type="http://schemas.openxmlformats.org/officeDocument/2006/relationships/image" Target="../media/image108.png"/><Relationship Id="rId564" Type="http://schemas.openxmlformats.org/officeDocument/2006/relationships/customXml" Target="../ink/ink283.xml"/><Relationship Id="rId771" Type="http://schemas.openxmlformats.org/officeDocument/2006/relationships/image" Target="../media/image383.png"/><Relationship Id="rId869" Type="http://schemas.openxmlformats.org/officeDocument/2006/relationships/image" Target="../media/image431.png"/><Relationship Id="rId1499" Type="http://schemas.openxmlformats.org/officeDocument/2006/relationships/customXml" Target="../ink/ink757.xml"/><Relationship Id="rId424" Type="http://schemas.openxmlformats.org/officeDocument/2006/relationships/customXml" Target="../ink/ink213.xml"/><Relationship Id="rId631" Type="http://schemas.openxmlformats.org/officeDocument/2006/relationships/image" Target="../media/image313.png"/><Relationship Id="rId729" Type="http://schemas.openxmlformats.org/officeDocument/2006/relationships/image" Target="../media/image362.png"/><Relationship Id="rId1054" Type="http://schemas.openxmlformats.org/officeDocument/2006/relationships/customXml" Target="../ink/ink530.xml"/><Relationship Id="rId1261" Type="http://schemas.openxmlformats.org/officeDocument/2006/relationships/image" Target="../media/image626.png"/><Relationship Id="rId1359" Type="http://schemas.openxmlformats.org/officeDocument/2006/relationships/image" Target="../media/image673.png"/><Relationship Id="rId936" Type="http://schemas.openxmlformats.org/officeDocument/2006/relationships/customXml" Target="../ink/ink471.xml"/><Relationship Id="rId1121" Type="http://schemas.openxmlformats.org/officeDocument/2006/relationships/customXml" Target="../ink/ink564.xml"/><Relationship Id="rId1219" Type="http://schemas.openxmlformats.org/officeDocument/2006/relationships/image" Target="../media/image605.png"/><Relationship Id="rId1566" Type="http://schemas.openxmlformats.org/officeDocument/2006/relationships/customXml" Target="../ink/ink791.xml"/><Relationship Id="rId65" Type="http://schemas.openxmlformats.org/officeDocument/2006/relationships/image" Target="../media/image32.png"/><Relationship Id="rId1426" Type="http://schemas.openxmlformats.org/officeDocument/2006/relationships/image" Target="../media/image706.png"/><Relationship Id="rId281" Type="http://schemas.openxmlformats.org/officeDocument/2006/relationships/image" Target="../media/image140.png"/><Relationship Id="rId141" Type="http://schemas.openxmlformats.org/officeDocument/2006/relationships/image" Target="../media/image70.png"/><Relationship Id="rId379" Type="http://schemas.openxmlformats.org/officeDocument/2006/relationships/image" Target="../media/image189.png"/><Relationship Id="rId586" Type="http://schemas.openxmlformats.org/officeDocument/2006/relationships/customXml" Target="../ink/ink294.xml"/><Relationship Id="rId793" Type="http://schemas.openxmlformats.org/officeDocument/2006/relationships/image" Target="../media/image394.png"/><Relationship Id="rId7" Type="http://schemas.openxmlformats.org/officeDocument/2006/relationships/image" Target="../media/image3.png"/><Relationship Id="rId239" Type="http://schemas.openxmlformats.org/officeDocument/2006/relationships/image" Target="../media/image119.png"/><Relationship Id="rId446" Type="http://schemas.openxmlformats.org/officeDocument/2006/relationships/customXml" Target="../ink/ink224.xml"/><Relationship Id="rId653" Type="http://schemas.openxmlformats.org/officeDocument/2006/relationships/image" Target="../media/image324.png"/><Relationship Id="rId1076" Type="http://schemas.openxmlformats.org/officeDocument/2006/relationships/customXml" Target="../ink/ink541.xml"/><Relationship Id="rId1283" Type="http://schemas.openxmlformats.org/officeDocument/2006/relationships/customXml" Target="../ink/ink647.xml"/><Relationship Id="rId1490" Type="http://schemas.openxmlformats.org/officeDocument/2006/relationships/customXml" Target="../ink/ink752.xml"/><Relationship Id="rId306" Type="http://schemas.openxmlformats.org/officeDocument/2006/relationships/customXml" Target="../ink/ink153.xml"/><Relationship Id="rId860" Type="http://schemas.openxmlformats.org/officeDocument/2006/relationships/customXml" Target="../ink/ink433.xml"/><Relationship Id="rId958" Type="http://schemas.openxmlformats.org/officeDocument/2006/relationships/customXml" Target="../ink/ink482.xml"/><Relationship Id="rId1143" Type="http://schemas.openxmlformats.org/officeDocument/2006/relationships/customXml" Target="../ink/ink575.xml"/><Relationship Id="rId1588" Type="http://schemas.openxmlformats.org/officeDocument/2006/relationships/customXml" Target="../ink/ink802.xml"/><Relationship Id="rId87" Type="http://schemas.openxmlformats.org/officeDocument/2006/relationships/image" Target="../media/image43.png"/><Relationship Id="rId513" Type="http://schemas.openxmlformats.org/officeDocument/2006/relationships/image" Target="../media/image255.png"/><Relationship Id="rId720" Type="http://schemas.openxmlformats.org/officeDocument/2006/relationships/customXml" Target="../ink/ink362.xml"/><Relationship Id="rId818" Type="http://schemas.openxmlformats.org/officeDocument/2006/relationships/image" Target="../media/image406.png"/><Relationship Id="rId1350" Type="http://schemas.openxmlformats.org/officeDocument/2006/relationships/customXml" Target="../ink/ink681.xml"/><Relationship Id="rId1448" Type="http://schemas.openxmlformats.org/officeDocument/2006/relationships/customXml" Target="../ink/ink731.xml"/><Relationship Id="rId1003" Type="http://schemas.openxmlformats.org/officeDocument/2006/relationships/image" Target="../media/image498.png"/><Relationship Id="rId1210" Type="http://schemas.openxmlformats.org/officeDocument/2006/relationships/customXml" Target="../ink/ink609.xml"/><Relationship Id="rId1308" Type="http://schemas.openxmlformats.org/officeDocument/2006/relationships/customXml" Target="../ink/ink660.xml"/><Relationship Id="rId1515" Type="http://schemas.openxmlformats.org/officeDocument/2006/relationships/customXml" Target="../ink/ink765.xml"/><Relationship Id="rId14" Type="http://schemas.openxmlformats.org/officeDocument/2006/relationships/customXml" Target="../ink/ink7.xml"/><Relationship Id="rId163" Type="http://schemas.openxmlformats.org/officeDocument/2006/relationships/image" Target="../media/image81.png"/><Relationship Id="rId370" Type="http://schemas.openxmlformats.org/officeDocument/2006/relationships/customXml" Target="../ink/ink185.xml"/><Relationship Id="rId230" Type="http://schemas.openxmlformats.org/officeDocument/2006/relationships/customXml" Target="../ink/ink115.xml"/><Relationship Id="rId468" Type="http://schemas.openxmlformats.org/officeDocument/2006/relationships/customXml" Target="../ink/ink235.xml"/><Relationship Id="rId675" Type="http://schemas.openxmlformats.org/officeDocument/2006/relationships/image" Target="../media/image335.png"/><Relationship Id="rId882" Type="http://schemas.openxmlformats.org/officeDocument/2006/relationships/customXml" Target="../ink/ink444.xml"/><Relationship Id="rId1098" Type="http://schemas.openxmlformats.org/officeDocument/2006/relationships/customXml" Target="../ink/ink552.xml"/><Relationship Id="rId328" Type="http://schemas.openxmlformats.org/officeDocument/2006/relationships/customXml" Target="../ink/ink164.xml"/><Relationship Id="rId535" Type="http://schemas.openxmlformats.org/officeDocument/2006/relationships/image" Target="../media/image266.png"/><Relationship Id="rId742" Type="http://schemas.openxmlformats.org/officeDocument/2006/relationships/customXml" Target="../ink/ink373.xml"/><Relationship Id="rId1165" Type="http://schemas.openxmlformats.org/officeDocument/2006/relationships/customXml" Target="../ink/ink586.xml"/><Relationship Id="rId1372" Type="http://schemas.openxmlformats.org/officeDocument/2006/relationships/customXml" Target="../ink/ink692.xml"/><Relationship Id="rId602" Type="http://schemas.openxmlformats.org/officeDocument/2006/relationships/image" Target="../media/image299.png"/><Relationship Id="rId1025" Type="http://schemas.openxmlformats.org/officeDocument/2006/relationships/image" Target="../media/image509.png"/><Relationship Id="rId1232" Type="http://schemas.openxmlformats.org/officeDocument/2006/relationships/customXml" Target="../ink/ink620.xml"/><Relationship Id="rId907" Type="http://schemas.openxmlformats.org/officeDocument/2006/relationships/image" Target="../media/image450.png"/><Relationship Id="rId1537" Type="http://schemas.openxmlformats.org/officeDocument/2006/relationships/image" Target="../media/image760.png"/><Relationship Id="rId36" Type="http://schemas.openxmlformats.org/officeDocument/2006/relationships/customXml" Target="../ink/ink18.xml"/><Relationship Id="rId1604" Type="http://schemas.openxmlformats.org/officeDocument/2006/relationships/customXml" Target="../ink/ink810.xml"/><Relationship Id="rId185" Type="http://schemas.openxmlformats.org/officeDocument/2006/relationships/image" Target="../media/image92.png"/><Relationship Id="rId392" Type="http://schemas.openxmlformats.org/officeDocument/2006/relationships/image" Target="../media/image195.png"/><Relationship Id="rId697" Type="http://schemas.openxmlformats.org/officeDocument/2006/relationships/image" Target="../media/image346.png"/><Relationship Id="rId252" Type="http://schemas.openxmlformats.org/officeDocument/2006/relationships/customXml" Target="../ink/ink126.xml"/><Relationship Id="rId1187" Type="http://schemas.openxmlformats.org/officeDocument/2006/relationships/image" Target="../media/image589.png"/><Relationship Id="rId112" Type="http://schemas.openxmlformats.org/officeDocument/2006/relationships/customXml" Target="../ink/ink56.xml"/><Relationship Id="rId557" Type="http://schemas.openxmlformats.org/officeDocument/2006/relationships/image" Target="../media/image277.png"/><Relationship Id="rId764" Type="http://schemas.openxmlformats.org/officeDocument/2006/relationships/customXml" Target="../ink/ink384.xml"/><Relationship Id="rId971" Type="http://schemas.openxmlformats.org/officeDocument/2006/relationships/image" Target="../media/image482.png"/><Relationship Id="rId1394" Type="http://schemas.openxmlformats.org/officeDocument/2006/relationships/customXml" Target="../ink/ink703.xml"/><Relationship Id="rId417" Type="http://schemas.openxmlformats.org/officeDocument/2006/relationships/image" Target="../media/image207.png"/><Relationship Id="rId624" Type="http://schemas.openxmlformats.org/officeDocument/2006/relationships/customXml" Target="../ink/ink314.xml"/><Relationship Id="rId831" Type="http://schemas.openxmlformats.org/officeDocument/2006/relationships/customXml" Target="../ink/ink418.xml"/><Relationship Id="rId1047" Type="http://schemas.openxmlformats.org/officeDocument/2006/relationships/image" Target="../media/image520.png"/><Relationship Id="rId1254" Type="http://schemas.openxmlformats.org/officeDocument/2006/relationships/customXml" Target="../ink/ink631.xml"/><Relationship Id="rId1461" Type="http://schemas.openxmlformats.org/officeDocument/2006/relationships/image" Target="../media/image723.png"/><Relationship Id="rId929" Type="http://schemas.openxmlformats.org/officeDocument/2006/relationships/image" Target="../media/image461.png"/><Relationship Id="rId1114" Type="http://schemas.openxmlformats.org/officeDocument/2006/relationships/image" Target="../media/image553.png"/><Relationship Id="rId1321" Type="http://schemas.openxmlformats.org/officeDocument/2006/relationships/image" Target="../media/image654.png"/><Relationship Id="rId1559" Type="http://schemas.openxmlformats.org/officeDocument/2006/relationships/image" Target="../media/image771.png"/><Relationship Id="rId58" Type="http://schemas.openxmlformats.org/officeDocument/2006/relationships/customXml" Target="../ink/ink29.xml"/><Relationship Id="rId1419" Type="http://schemas.openxmlformats.org/officeDocument/2006/relationships/customXml" Target="../ink/ink716.xml"/><Relationship Id="rId274" Type="http://schemas.openxmlformats.org/officeDocument/2006/relationships/customXml" Target="../ink/ink137.xml"/><Relationship Id="rId481" Type="http://schemas.openxmlformats.org/officeDocument/2006/relationships/image" Target="../media/image239.png"/><Relationship Id="rId134" Type="http://schemas.openxmlformats.org/officeDocument/2006/relationships/customXml" Target="../ink/ink67.xml"/><Relationship Id="rId579" Type="http://schemas.openxmlformats.org/officeDocument/2006/relationships/image" Target="../media/image288.png"/><Relationship Id="rId786" Type="http://schemas.openxmlformats.org/officeDocument/2006/relationships/customXml" Target="../ink/ink395.xml"/><Relationship Id="rId993" Type="http://schemas.openxmlformats.org/officeDocument/2006/relationships/image" Target="../media/image493.png"/><Relationship Id="rId341" Type="http://schemas.openxmlformats.org/officeDocument/2006/relationships/image" Target="../media/image170.png"/><Relationship Id="rId439" Type="http://schemas.openxmlformats.org/officeDocument/2006/relationships/image" Target="../media/image218.png"/><Relationship Id="rId646" Type="http://schemas.openxmlformats.org/officeDocument/2006/relationships/customXml" Target="../ink/ink325.xml"/><Relationship Id="rId1069" Type="http://schemas.openxmlformats.org/officeDocument/2006/relationships/image" Target="../media/image531.png"/><Relationship Id="rId1276" Type="http://schemas.openxmlformats.org/officeDocument/2006/relationships/customXml" Target="../ink/ink643.xml"/><Relationship Id="rId1483" Type="http://schemas.openxmlformats.org/officeDocument/2006/relationships/image" Target="../media/image734.png"/><Relationship Id="rId201" Type="http://schemas.openxmlformats.org/officeDocument/2006/relationships/image" Target="../media/image100.png"/><Relationship Id="rId506" Type="http://schemas.openxmlformats.org/officeDocument/2006/relationships/customXml" Target="../ink/ink254.xml"/><Relationship Id="rId853" Type="http://schemas.openxmlformats.org/officeDocument/2006/relationships/image" Target="../media/image423.png"/><Relationship Id="rId1136" Type="http://schemas.openxmlformats.org/officeDocument/2006/relationships/image" Target="../media/image564.png"/><Relationship Id="rId713" Type="http://schemas.openxmlformats.org/officeDocument/2006/relationships/image" Target="../media/image354.png"/><Relationship Id="rId920" Type="http://schemas.openxmlformats.org/officeDocument/2006/relationships/customXml" Target="../ink/ink463.xml"/><Relationship Id="rId1343" Type="http://schemas.openxmlformats.org/officeDocument/2006/relationships/image" Target="../media/image665.png"/><Relationship Id="rId1550" Type="http://schemas.openxmlformats.org/officeDocument/2006/relationships/customXml" Target="../ink/ink783.xml"/><Relationship Id="rId1203" Type="http://schemas.openxmlformats.org/officeDocument/2006/relationships/image" Target="../media/image597.png"/><Relationship Id="rId1410" Type="http://schemas.openxmlformats.org/officeDocument/2006/relationships/image" Target="../media/image698.png"/><Relationship Id="rId1508" Type="http://schemas.openxmlformats.org/officeDocument/2006/relationships/image" Target="../media/image746.png"/><Relationship Id="rId296" Type="http://schemas.openxmlformats.org/officeDocument/2006/relationships/customXml" Target="../ink/ink148.xml"/><Relationship Id="rId156" Type="http://schemas.openxmlformats.org/officeDocument/2006/relationships/customXml" Target="../ink/ink78.xml"/><Relationship Id="rId363" Type="http://schemas.openxmlformats.org/officeDocument/2006/relationships/image" Target="../media/image181.png"/><Relationship Id="rId570" Type="http://schemas.openxmlformats.org/officeDocument/2006/relationships/customXml" Target="../ink/ink286.xml"/><Relationship Id="rId223" Type="http://schemas.openxmlformats.org/officeDocument/2006/relationships/image" Target="../media/image111.png"/><Relationship Id="rId430" Type="http://schemas.openxmlformats.org/officeDocument/2006/relationships/customXml" Target="../ink/ink216.xml"/><Relationship Id="rId668" Type="http://schemas.openxmlformats.org/officeDocument/2006/relationships/customXml" Target="../ink/ink336.xml"/><Relationship Id="rId875" Type="http://schemas.openxmlformats.org/officeDocument/2006/relationships/image" Target="../media/image434.png"/><Relationship Id="rId1060" Type="http://schemas.openxmlformats.org/officeDocument/2006/relationships/customXml" Target="../ink/ink533.xml"/><Relationship Id="rId1298" Type="http://schemas.openxmlformats.org/officeDocument/2006/relationships/customXml" Target="../ink/ink655.xml"/><Relationship Id="rId528" Type="http://schemas.openxmlformats.org/officeDocument/2006/relationships/customXml" Target="../ink/ink265.xml"/><Relationship Id="rId735" Type="http://schemas.openxmlformats.org/officeDocument/2006/relationships/image" Target="../media/image365.png"/><Relationship Id="rId942" Type="http://schemas.openxmlformats.org/officeDocument/2006/relationships/customXml" Target="../ink/ink474.xml"/><Relationship Id="rId1158" Type="http://schemas.openxmlformats.org/officeDocument/2006/relationships/image" Target="../media/image575.png"/><Relationship Id="rId1365" Type="http://schemas.openxmlformats.org/officeDocument/2006/relationships/image" Target="../media/image676.png"/><Relationship Id="rId1572" Type="http://schemas.openxmlformats.org/officeDocument/2006/relationships/customXml" Target="../ink/ink794.xml"/><Relationship Id="rId1018" Type="http://schemas.openxmlformats.org/officeDocument/2006/relationships/customXml" Target="../ink/ink512.xml"/><Relationship Id="rId1225" Type="http://schemas.openxmlformats.org/officeDocument/2006/relationships/image" Target="../media/image608.png"/><Relationship Id="rId1432" Type="http://schemas.openxmlformats.org/officeDocument/2006/relationships/image" Target="../media/image709.png"/><Relationship Id="rId71" Type="http://schemas.openxmlformats.org/officeDocument/2006/relationships/image" Target="../media/image35.png"/><Relationship Id="rId802" Type="http://schemas.openxmlformats.org/officeDocument/2006/relationships/customXml" Target="../ink/ink403.xml"/><Relationship Id="rId29" Type="http://schemas.openxmlformats.org/officeDocument/2006/relationships/image" Target="../media/image14.png"/><Relationship Id="rId178" Type="http://schemas.openxmlformats.org/officeDocument/2006/relationships/customXml" Target="../ink/ink89.xml"/><Relationship Id="rId385" Type="http://schemas.openxmlformats.org/officeDocument/2006/relationships/customXml" Target="../ink/ink193.xml"/><Relationship Id="rId592" Type="http://schemas.openxmlformats.org/officeDocument/2006/relationships/customXml" Target="../ink/ink297.xml"/><Relationship Id="rId245" Type="http://schemas.openxmlformats.org/officeDocument/2006/relationships/image" Target="../media/image122.png"/><Relationship Id="rId452" Type="http://schemas.openxmlformats.org/officeDocument/2006/relationships/customXml" Target="../ink/ink227.xml"/><Relationship Id="rId897" Type="http://schemas.openxmlformats.org/officeDocument/2006/relationships/image" Target="../media/image445.png"/><Relationship Id="rId1082" Type="http://schemas.openxmlformats.org/officeDocument/2006/relationships/customXml" Target="../ink/ink544.xml"/><Relationship Id="rId105" Type="http://schemas.openxmlformats.org/officeDocument/2006/relationships/image" Target="../media/image52.png"/><Relationship Id="rId312" Type="http://schemas.openxmlformats.org/officeDocument/2006/relationships/customXml" Target="../ink/ink156.xml"/><Relationship Id="rId757" Type="http://schemas.openxmlformats.org/officeDocument/2006/relationships/image" Target="../media/image376.png"/><Relationship Id="rId964" Type="http://schemas.openxmlformats.org/officeDocument/2006/relationships/customXml" Target="../ink/ink485.xml"/><Relationship Id="rId1387" Type="http://schemas.openxmlformats.org/officeDocument/2006/relationships/image" Target="../media/image687.png"/><Relationship Id="rId1594" Type="http://schemas.openxmlformats.org/officeDocument/2006/relationships/customXml" Target="../ink/ink805.xml"/><Relationship Id="rId93" Type="http://schemas.openxmlformats.org/officeDocument/2006/relationships/image" Target="../media/image46.png"/><Relationship Id="rId617" Type="http://schemas.openxmlformats.org/officeDocument/2006/relationships/customXml" Target="../ink/ink310.xml"/><Relationship Id="rId824" Type="http://schemas.openxmlformats.org/officeDocument/2006/relationships/image" Target="../media/image409.png"/><Relationship Id="rId1247" Type="http://schemas.openxmlformats.org/officeDocument/2006/relationships/image" Target="../media/image619.png"/><Relationship Id="rId1454" Type="http://schemas.openxmlformats.org/officeDocument/2006/relationships/customXml" Target="../ink/ink734.xml"/><Relationship Id="rId1107" Type="http://schemas.openxmlformats.org/officeDocument/2006/relationships/image" Target="../media/image550.png"/><Relationship Id="rId1314" Type="http://schemas.openxmlformats.org/officeDocument/2006/relationships/customXml" Target="../ink/ink663.xml"/><Relationship Id="rId1521" Type="http://schemas.openxmlformats.org/officeDocument/2006/relationships/image" Target="../media/image752.png"/><Relationship Id="rId20" Type="http://schemas.openxmlformats.org/officeDocument/2006/relationships/customXml" Target="../ink/ink10.xml"/><Relationship Id="rId267" Type="http://schemas.openxmlformats.org/officeDocument/2006/relationships/image" Target="../media/image133.png"/><Relationship Id="rId474" Type="http://schemas.openxmlformats.org/officeDocument/2006/relationships/customXml" Target="../ink/ink238.xml"/><Relationship Id="rId127" Type="http://schemas.openxmlformats.org/officeDocument/2006/relationships/image" Target="../media/image63.png"/><Relationship Id="rId681" Type="http://schemas.openxmlformats.org/officeDocument/2006/relationships/image" Target="../media/image338.png"/><Relationship Id="rId779" Type="http://schemas.openxmlformats.org/officeDocument/2006/relationships/image" Target="../media/image387.png"/><Relationship Id="rId986" Type="http://schemas.openxmlformats.org/officeDocument/2006/relationships/customXml" Target="../ink/ink496.xml"/><Relationship Id="rId334" Type="http://schemas.openxmlformats.org/officeDocument/2006/relationships/customXml" Target="../ink/ink167.xml"/><Relationship Id="rId541" Type="http://schemas.openxmlformats.org/officeDocument/2006/relationships/image" Target="../media/image269.png"/><Relationship Id="rId639" Type="http://schemas.openxmlformats.org/officeDocument/2006/relationships/image" Target="../media/image317.png"/><Relationship Id="rId1171" Type="http://schemas.openxmlformats.org/officeDocument/2006/relationships/customXml" Target="../ink/ink589.xml"/><Relationship Id="rId1269" Type="http://schemas.openxmlformats.org/officeDocument/2006/relationships/image" Target="../media/image630.png"/><Relationship Id="rId1476" Type="http://schemas.openxmlformats.org/officeDocument/2006/relationships/customXml" Target="../ink/ink745.xml"/><Relationship Id="rId401" Type="http://schemas.openxmlformats.org/officeDocument/2006/relationships/customXml" Target="../ink/ink201.xml"/><Relationship Id="rId846" Type="http://schemas.openxmlformats.org/officeDocument/2006/relationships/customXml" Target="../ink/ink426.xml"/><Relationship Id="rId1031" Type="http://schemas.openxmlformats.org/officeDocument/2006/relationships/image" Target="../media/image512.png"/><Relationship Id="rId1129" Type="http://schemas.openxmlformats.org/officeDocument/2006/relationships/customXml" Target="../ink/ink568.xml"/><Relationship Id="rId706" Type="http://schemas.openxmlformats.org/officeDocument/2006/relationships/customXml" Target="../ink/ink355.xml"/><Relationship Id="rId913" Type="http://schemas.openxmlformats.org/officeDocument/2006/relationships/image" Target="../media/image453.png"/><Relationship Id="rId1336" Type="http://schemas.openxmlformats.org/officeDocument/2006/relationships/customXml" Target="../ink/ink674.xml"/><Relationship Id="rId1543" Type="http://schemas.openxmlformats.org/officeDocument/2006/relationships/image" Target="../media/image763.png"/><Relationship Id="rId42" Type="http://schemas.openxmlformats.org/officeDocument/2006/relationships/customXml" Target="../ink/ink21.xml"/><Relationship Id="rId1403" Type="http://schemas.openxmlformats.org/officeDocument/2006/relationships/customXml" Target="../ink/ink708.xml"/><Relationship Id="rId1610" Type="http://schemas.openxmlformats.org/officeDocument/2006/relationships/customXml" Target="../ink/ink813.xml"/><Relationship Id="rId191" Type="http://schemas.openxmlformats.org/officeDocument/2006/relationships/image" Target="../media/image95.png"/><Relationship Id="rId289" Type="http://schemas.openxmlformats.org/officeDocument/2006/relationships/image" Target="../media/image144.png"/><Relationship Id="rId496" Type="http://schemas.openxmlformats.org/officeDocument/2006/relationships/customXml" Target="../ink/ink249.xml"/><Relationship Id="rId149" Type="http://schemas.openxmlformats.org/officeDocument/2006/relationships/image" Target="../media/image74.png"/><Relationship Id="rId356" Type="http://schemas.openxmlformats.org/officeDocument/2006/relationships/customXml" Target="../ink/ink178.xml"/><Relationship Id="rId563" Type="http://schemas.openxmlformats.org/officeDocument/2006/relationships/image" Target="../media/image280.png"/><Relationship Id="rId770" Type="http://schemas.openxmlformats.org/officeDocument/2006/relationships/customXml" Target="../ink/ink387.xml"/><Relationship Id="rId1193" Type="http://schemas.openxmlformats.org/officeDocument/2006/relationships/image" Target="../media/image592.png"/><Relationship Id="rId216" Type="http://schemas.openxmlformats.org/officeDocument/2006/relationships/customXml" Target="../ink/ink108.xml"/><Relationship Id="rId423" Type="http://schemas.openxmlformats.org/officeDocument/2006/relationships/image" Target="../media/image210.png"/><Relationship Id="rId868" Type="http://schemas.openxmlformats.org/officeDocument/2006/relationships/customXml" Target="../ink/ink437.xml"/><Relationship Id="rId1053" Type="http://schemas.openxmlformats.org/officeDocument/2006/relationships/image" Target="../media/image523.png"/><Relationship Id="rId1260" Type="http://schemas.openxmlformats.org/officeDocument/2006/relationships/customXml" Target="../ink/ink634.xml"/><Relationship Id="rId1498" Type="http://schemas.openxmlformats.org/officeDocument/2006/relationships/image" Target="../media/image741.png"/><Relationship Id="rId630" Type="http://schemas.openxmlformats.org/officeDocument/2006/relationships/customXml" Target="../ink/ink317.xml"/><Relationship Id="rId728" Type="http://schemas.openxmlformats.org/officeDocument/2006/relationships/customXml" Target="../ink/ink366.xml"/><Relationship Id="rId935" Type="http://schemas.openxmlformats.org/officeDocument/2006/relationships/image" Target="../media/image464.png"/><Relationship Id="rId1358" Type="http://schemas.openxmlformats.org/officeDocument/2006/relationships/customXml" Target="../ink/ink685.xml"/><Relationship Id="rId1565" Type="http://schemas.openxmlformats.org/officeDocument/2006/relationships/image" Target="../media/image774.png"/><Relationship Id="rId64" Type="http://schemas.openxmlformats.org/officeDocument/2006/relationships/customXml" Target="../ink/ink32.xml"/><Relationship Id="rId1120" Type="http://schemas.openxmlformats.org/officeDocument/2006/relationships/image" Target="../media/image556.png"/><Relationship Id="rId1218" Type="http://schemas.openxmlformats.org/officeDocument/2006/relationships/customXml" Target="../ink/ink613.xml"/><Relationship Id="rId1425" Type="http://schemas.openxmlformats.org/officeDocument/2006/relationships/customXml" Target="../ink/ink719.xml"/><Relationship Id="rId280" Type="http://schemas.openxmlformats.org/officeDocument/2006/relationships/customXml" Target="../ink/ink140.xml"/><Relationship Id="rId140" Type="http://schemas.openxmlformats.org/officeDocument/2006/relationships/customXml" Target="../ink/ink70.xml"/><Relationship Id="rId378" Type="http://schemas.openxmlformats.org/officeDocument/2006/relationships/customXml" Target="../ink/ink189.xml"/><Relationship Id="rId585" Type="http://schemas.openxmlformats.org/officeDocument/2006/relationships/image" Target="../media/image291.png"/><Relationship Id="rId792" Type="http://schemas.openxmlformats.org/officeDocument/2006/relationships/customXml" Target="../ink/ink398.xml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21.png"/><Relationship Id="rId652" Type="http://schemas.openxmlformats.org/officeDocument/2006/relationships/customXml" Target="../ink/ink328.xml"/><Relationship Id="rId1075" Type="http://schemas.openxmlformats.org/officeDocument/2006/relationships/image" Target="../media/image534.png"/><Relationship Id="rId1282" Type="http://schemas.openxmlformats.org/officeDocument/2006/relationships/image" Target="../media/image635.png"/><Relationship Id="rId305" Type="http://schemas.openxmlformats.org/officeDocument/2006/relationships/image" Target="../media/image152.png"/><Relationship Id="rId512" Type="http://schemas.openxmlformats.org/officeDocument/2006/relationships/customXml" Target="../ink/ink257.xml"/><Relationship Id="rId957" Type="http://schemas.openxmlformats.org/officeDocument/2006/relationships/image" Target="../media/image475.png"/><Relationship Id="rId1142" Type="http://schemas.openxmlformats.org/officeDocument/2006/relationships/image" Target="../media/image567.png"/><Relationship Id="rId1587" Type="http://schemas.openxmlformats.org/officeDocument/2006/relationships/image" Target="../media/image785.png"/><Relationship Id="rId86" Type="http://schemas.openxmlformats.org/officeDocument/2006/relationships/customXml" Target="../ink/ink43.xml"/><Relationship Id="rId817" Type="http://schemas.openxmlformats.org/officeDocument/2006/relationships/customXml" Target="../ink/ink411.xml"/><Relationship Id="rId1002" Type="http://schemas.openxmlformats.org/officeDocument/2006/relationships/customXml" Target="../ink/ink504.xml"/><Relationship Id="rId1447" Type="http://schemas.openxmlformats.org/officeDocument/2006/relationships/image" Target="../media/image716.png"/><Relationship Id="rId1307" Type="http://schemas.openxmlformats.org/officeDocument/2006/relationships/image" Target="../media/image647.png"/><Relationship Id="rId1514" Type="http://schemas.openxmlformats.org/officeDocument/2006/relationships/image" Target="../media/image749.png"/><Relationship Id="rId13" Type="http://schemas.openxmlformats.org/officeDocument/2006/relationships/image" Target="../media/image6.png"/><Relationship Id="rId162" Type="http://schemas.openxmlformats.org/officeDocument/2006/relationships/customXml" Target="../ink/ink81.xml"/><Relationship Id="rId467" Type="http://schemas.openxmlformats.org/officeDocument/2006/relationships/image" Target="../media/image232.png"/><Relationship Id="rId1097" Type="http://schemas.openxmlformats.org/officeDocument/2006/relationships/image" Target="../media/image545.png"/><Relationship Id="rId674" Type="http://schemas.openxmlformats.org/officeDocument/2006/relationships/customXml" Target="../ink/ink339.xml"/><Relationship Id="rId881" Type="http://schemas.openxmlformats.org/officeDocument/2006/relationships/image" Target="../media/image437.png"/><Relationship Id="rId979" Type="http://schemas.openxmlformats.org/officeDocument/2006/relationships/image" Target="../media/image486.png"/><Relationship Id="rId327" Type="http://schemas.openxmlformats.org/officeDocument/2006/relationships/image" Target="../media/image163.png"/><Relationship Id="rId534" Type="http://schemas.openxmlformats.org/officeDocument/2006/relationships/customXml" Target="../ink/ink268.xml"/><Relationship Id="rId741" Type="http://schemas.openxmlformats.org/officeDocument/2006/relationships/image" Target="../media/image368.png"/><Relationship Id="rId839" Type="http://schemas.openxmlformats.org/officeDocument/2006/relationships/image" Target="../media/image416.png"/><Relationship Id="rId1164" Type="http://schemas.openxmlformats.org/officeDocument/2006/relationships/image" Target="../media/image578.png"/><Relationship Id="rId1371" Type="http://schemas.openxmlformats.org/officeDocument/2006/relationships/image" Target="../media/image679.png"/><Relationship Id="rId1469" Type="http://schemas.openxmlformats.org/officeDocument/2006/relationships/image" Target="../media/image727.png"/><Relationship Id="rId601" Type="http://schemas.openxmlformats.org/officeDocument/2006/relationships/customXml" Target="../ink/ink302.xml"/><Relationship Id="rId1024" Type="http://schemas.openxmlformats.org/officeDocument/2006/relationships/customXml" Target="../ink/ink515.xml"/><Relationship Id="rId1231" Type="http://schemas.openxmlformats.org/officeDocument/2006/relationships/image" Target="../media/image611.png"/><Relationship Id="rId906" Type="http://schemas.openxmlformats.org/officeDocument/2006/relationships/customXml" Target="../ink/ink456.xml"/><Relationship Id="rId1329" Type="http://schemas.openxmlformats.org/officeDocument/2006/relationships/image" Target="../media/image658.png"/><Relationship Id="rId1536" Type="http://schemas.openxmlformats.org/officeDocument/2006/relationships/customXml" Target="../ink/ink776.xml"/><Relationship Id="rId35" Type="http://schemas.openxmlformats.org/officeDocument/2006/relationships/image" Target="../media/image17.png"/><Relationship Id="rId1603" Type="http://schemas.openxmlformats.org/officeDocument/2006/relationships/image" Target="../media/image793.png"/><Relationship Id="rId184" Type="http://schemas.openxmlformats.org/officeDocument/2006/relationships/customXml" Target="../ink/ink92.xml"/><Relationship Id="rId391" Type="http://schemas.openxmlformats.org/officeDocument/2006/relationships/customXml" Target="../ink/ink196.xml"/><Relationship Id="rId251" Type="http://schemas.openxmlformats.org/officeDocument/2006/relationships/image" Target="../media/image125.png"/><Relationship Id="rId489" Type="http://schemas.openxmlformats.org/officeDocument/2006/relationships/image" Target="../media/image243.png"/><Relationship Id="rId696" Type="http://schemas.openxmlformats.org/officeDocument/2006/relationships/customXml" Target="../ink/ink350.xml"/><Relationship Id="rId349" Type="http://schemas.openxmlformats.org/officeDocument/2006/relationships/image" Target="../media/image174.png"/><Relationship Id="rId556" Type="http://schemas.openxmlformats.org/officeDocument/2006/relationships/customXml" Target="../ink/ink279.xml"/><Relationship Id="rId763" Type="http://schemas.openxmlformats.org/officeDocument/2006/relationships/image" Target="../media/image379.png"/><Relationship Id="rId1186" Type="http://schemas.openxmlformats.org/officeDocument/2006/relationships/customXml" Target="../ink/ink597.xml"/><Relationship Id="rId1393" Type="http://schemas.openxmlformats.org/officeDocument/2006/relationships/image" Target="../media/image690.png"/><Relationship Id="rId111" Type="http://schemas.openxmlformats.org/officeDocument/2006/relationships/image" Target="../media/image55.png"/><Relationship Id="rId209" Type="http://schemas.openxmlformats.org/officeDocument/2006/relationships/image" Target="../media/image104.png"/><Relationship Id="rId416" Type="http://schemas.openxmlformats.org/officeDocument/2006/relationships/customXml" Target="../ink/ink209.xml"/><Relationship Id="rId970" Type="http://schemas.openxmlformats.org/officeDocument/2006/relationships/customXml" Target="../ink/ink488.xml"/><Relationship Id="rId1046" Type="http://schemas.openxmlformats.org/officeDocument/2006/relationships/customXml" Target="../ink/ink526.xml"/><Relationship Id="rId1253" Type="http://schemas.openxmlformats.org/officeDocument/2006/relationships/image" Target="../media/image622.png"/><Relationship Id="rId623" Type="http://schemas.openxmlformats.org/officeDocument/2006/relationships/image" Target="../media/image309.png"/><Relationship Id="rId830" Type="http://schemas.openxmlformats.org/officeDocument/2006/relationships/image" Target="../media/image412.png"/><Relationship Id="rId928" Type="http://schemas.openxmlformats.org/officeDocument/2006/relationships/customXml" Target="../ink/ink467.xml"/><Relationship Id="rId1460" Type="http://schemas.openxmlformats.org/officeDocument/2006/relationships/customXml" Target="../ink/ink737.xml"/><Relationship Id="rId1558" Type="http://schemas.openxmlformats.org/officeDocument/2006/relationships/customXml" Target="../ink/ink787.xml"/><Relationship Id="rId57" Type="http://schemas.openxmlformats.org/officeDocument/2006/relationships/image" Target="../media/image28.png"/><Relationship Id="rId1113" Type="http://schemas.openxmlformats.org/officeDocument/2006/relationships/customXml" Target="../ink/ink560.xml"/><Relationship Id="rId1320" Type="http://schemas.openxmlformats.org/officeDocument/2006/relationships/customXml" Target="../ink/ink666.xml"/><Relationship Id="rId1418" Type="http://schemas.openxmlformats.org/officeDocument/2006/relationships/image" Target="../media/image702.png"/><Relationship Id="rId273" Type="http://schemas.openxmlformats.org/officeDocument/2006/relationships/image" Target="../media/image136.png"/><Relationship Id="rId480" Type="http://schemas.openxmlformats.org/officeDocument/2006/relationships/customXml" Target="../ink/ink241.xml"/><Relationship Id="rId133" Type="http://schemas.openxmlformats.org/officeDocument/2006/relationships/image" Target="../media/image66.png"/><Relationship Id="rId340" Type="http://schemas.openxmlformats.org/officeDocument/2006/relationships/customXml" Target="../ink/ink170.xml"/><Relationship Id="rId578" Type="http://schemas.openxmlformats.org/officeDocument/2006/relationships/customXml" Target="../ink/ink290.xml"/><Relationship Id="rId785" Type="http://schemas.openxmlformats.org/officeDocument/2006/relationships/image" Target="../media/image390.png"/><Relationship Id="rId992" Type="http://schemas.openxmlformats.org/officeDocument/2006/relationships/customXml" Target="../ink/ink499.xml"/><Relationship Id="rId200" Type="http://schemas.openxmlformats.org/officeDocument/2006/relationships/customXml" Target="../ink/ink100.xml"/><Relationship Id="rId438" Type="http://schemas.openxmlformats.org/officeDocument/2006/relationships/customXml" Target="../ink/ink220.xml"/><Relationship Id="rId645" Type="http://schemas.openxmlformats.org/officeDocument/2006/relationships/image" Target="../media/image320.png"/><Relationship Id="rId852" Type="http://schemas.openxmlformats.org/officeDocument/2006/relationships/customXml" Target="../ink/ink429.xml"/><Relationship Id="rId1068" Type="http://schemas.openxmlformats.org/officeDocument/2006/relationships/customXml" Target="../ink/ink537.xml"/><Relationship Id="rId1275" Type="http://schemas.openxmlformats.org/officeDocument/2006/relationships/image" Target="../media/image632.png"/><Relationship Id="rId1482" Type="http://schemas.openxmlformats.org/officeDocument/2006/relationships/customXml" Target="../ink/ink748.xml"/><Relationship Id="rId505" Type="http://schemas.openxmlformats.org/officeDocument/2006/relationships/image" Target="../media/image251.png"/><Relationship Id="rId712" Type="http://schemas.openxmlformats.org/officeDocument/2006/relationships/customXml" Target="../ink/ink358.xml"/><Relationship Id="rId1135" Type="http://schemas.openxmlformats.org/officeDocument/2006/relationships/customXml" Target="../ink/ink571.xml"/><Relationship Id="rId1342" Type="http://schemas.openxmlformats.org/officeDocument/2006/relationships/customXml" Target="../ink/ink677.xml"/><Relationship Id="rId79" Type="http://schemas.openxmlformats.org/officeDocument/2006/relationships/image" Target="../media/image39.png"/><Relationship Id="rId1202" Type="http://schemas.openxmlformats.org/officeDocument/2006/relationships/customXml" Target="../ink/ink605.xml"/><Relationship Id="rId1507" Type="http://schemas.openxmlformats.org/officeDocument/2006/relationships/customXml" Target="../ink/ink761.xml"/><Relationship Id="rId295" Type="http://schemas.openxmlformats.org/officeDocument/2006/relationships/image" Target="../media/image147.png"/><Relationship Id="rId155" Type="http://schemas.openxmlformats.org/officeDocument/2006/relationships/image" Target="../media/image77.png"/><Relationship Id="rId362" Type="http://schemas.openxmlformats.org/officeDocument/2006/relationships/customXml" Target="../ink/ink181.xml"/><Relationship Id="rId1297" Type="http://schemas.openxmlformats.org/officeDocument/2006/relationships/image" Target="../media/image642.png"/><Relationship Id="rId222" Type="http://schemas.openxmlformats.org/officeDocument/2006/relationships/customXml" Target="../ink/ink111.xml"/><Relationship Id="rId667" Type="http://schemas.openxmlformats.org/officeDocument/2006/relationships/image" Target="../media/image331.png"/><Relationship Id="rId874" Type="http://schemas.openxmlformats.org/officeDocument/2006/relationships/customXml" Target="../ink/ink440.xml"/><Relationship Id="rId527" Type="http://schemas.openxmlformats.org/officeDocument/2006/relationships/image" Target="../media/image262.png"/><Relationship Id="rId734" Type="http://schemas.openxmlformats.org/officeDocument/2006/relationships/customXml" Target="../ink/ink369.xml"/><Relationship Id="rId941" Type="http://schemas.openxmlformats.org/officeDocument/2006/relationships/image" Target="../media/image467.png"/><Relationship Id="rId1157" Type="http://schemas.openxmlformats.org/officeDocument/2006/relationships/customXml" Target="../ink/ink582.xml"/><Relationship Id="rId1364" Type="http://schemas.openxmlformats.org/officeDocument/2006/relationships/customXml" Target="../ink/ink688.xml"/><Relationship Id="rId1571" Type="http://schemas.openxmlformats.org/officeDocument/2006/relationships/image" Target="../media/image777.png"/><Relationship Id="rId70" Type="http://schemas.openxmlformats.org/officeDocument/2006/relationships/customXml" Target="../ink/ink35.xml"/><Relationship Id="rId801" Type="http://schemas.openxmlformats.org/officeDocument/2006/relationships/image" Target="../media/image398.png"/><Relationship Id="rId1017" Type="http://schemas.openxmlformats.org/officeDocument/2006/relationships/image" Target="../media/image505.png"/><Relationship Id="rId1224" Type="http://schemas.openxmlformats.org/officeDocument/2006/relationships/customXml" Target="../ink/ink616.xml"/><Relationship Id="rId1431" Type="http://schemas.openxmlformats.org/officeDocument/2006/relationships/customXml" Target="../ink/ink722.xml"/><Relationship Id="rId1529" Type="http://schemas.openxmlformats.org/officeDocument/2006/relationships/image" Target="../media/image756.png"/><Relationship Id="rId28" Type="http://schemas.openxmlformats.org/officeDocument/2006/relationships/customXml" Target="../ink/ink14.xml"/><Relationship Id="rId177" Type="http://schemas.openxmlformats.org/officeDocument/2006/relationships/image" Target="../media/image88.png"/><Relationship Id="rId384" Type="http://schemas.openxmlformats.org/officeDocument/2006/relationships/image" Target="../media/image191.png"/><Relationship Id="rId591" Type="http://schemas.openxmlformats.org/officeDocument/2006/relationships/image" Target="../media/image294.png"/><Relationship Id="rId244" Type="http://schemas.openxmlformats.org/officeDocument/2006/relationships/customXml" Target="../ink/ink122.xml"/><Relationship Id="rId689" Type="http://schemas.openxmlformats.org/officeDocument/2006/relationships/image" Target="../media/image342.png"/><Relationship Id="rId896" Type="http://schemas.openxmlformats.org/officeDocument/2006/relationships/customXml" Target="../ink/ink451.xml"/><Relationship Id="rId1081" Type="http://schemas.openxmlformats.org/officeDocument/2006/relationships/image" Target="../media/image537.png"/><Relationship Id="rId451" Type="http://schemas.openxmlformats.org/officeDocument/2006/relationships/image" Target="../media/image224.png"/><Relationship Id="rId549" Type="http://schemas.openxmlformats.org/officeDocument/2006/relationships/image" Target="../media/image273.png"/><Relationship Id="rId756" Type="http://schemas.openxmlformats.org/officeDocument/2006/relationships/customXml" Target="../ink/ink380.xml"/><Relationship Id="rId1179" Type="http://schemas.openxmlformats.org/officeDocument/2006/relationships/image" Target="../media/image585.png"/><Relationship Id="rId1386" Type="http://schemas.openxmlformats.org/officeDocument/2006/relationships/customXml" Target="../ink/ink699.xml"/><Relationship Id="rId1593" Type="http://schemas.openxmlformats.org/officeDocument/2006/relationships/image" Target="../media/image788.png"/><Relationship Id="rId104" Type="http://schemas.openxmlformats.org/officeDocument/2006/relationships/customXml" Target="../ink/ink52.xml"/><Relationship Id="rId311" Type="http://schemas.openxmlformats.org/officeDocument/2006/relationships/image" Target="../media/image155.png"/><Relationship Id="rId409" Type="http://schemas.openxmlformats.org/officeDocument/2006/relationships/customXml" Target="../ink/ink205.xml"/><Relationship Id="rId963" Type="http://schemas.openxmlformats.org/officeDocument/2006/relationships/image" Target="../media/image478.png"/><Relationship Id="rId1039" Type="http://schemas.openxmlformats.org/officeDocument/2006/relationships/image" Target="../media/image516.png"/><Relationship Id="rId1246" Type="http://schemas.openxmlformats.org/officeDocument/2006/relationships/customXml" Target="../ink/ink627.xml"/><Relationship Id="rId92" Type="http://schemas.openxmlformats.org/officeDocument/2006/relationships/customXml" Target="../ink/ink46.xml"/><Relationship Id="rId616" Type="http://schemas.openxmlformats.org/officeDocument/2006/relationships/image" Target="../media/image306.png"/><Relationship Id="rId823" Type="http://schemas.openxmlformats.org/officeDocument/2006/relationships/customXml" Target="../ink/ink414.xml"/><Relationship Id="rId1453" Type="http://schemas.openxmlformats.org/officeDocument/2006/relationships/image" Target="../media/image719.png"/><Relationship Id="rId1106" Type="http://schemas.openxmlformats.org/officeDocument/2006/relationships/customXml" Target="../ink/ink556.xml"/><Relationship Id="rId1313" Type="http://schemas.openxmlformats.org/officeDocument/2006/relationships/image" Target="../media/image650.png"/><Relationship Id="rId1520" Type="http://schemas.openxmlformats.org/officeDocument/2006/relationships/customXml" Target="../ink/ink768.xml"/><Relationship Id="rId199" Type="http://schemas.openxmlformats.org/officeDocument/2006/relationships/image" Target="../media/image99.png"/><Relationship Id="rId266" Type="http://schemas.openxmlformats.org/officeDocument/2006/relationships/customXml" Target="../ink/ink133.xml"/><Relationship Id="rId473" Type="http://schemas.openxmlformats.org/officeDocument/2006/relationships/image" Target="../media/image235.png"/><Relationship Id="rId680" Type="http://schemas.openxmlformats.org/officeDocument/2006/relationships/customXml" Target="../ink/ink342.xml"/><Relationship Id="rId126" Type="http://schemas.openxmlformats.org/officeDocument/2006/relationships/customXml" Target="../ink/ink63.xml"/><Relationship Id="rId333" Type="http://schemas.openxmlformats.org/officeDocument/2006/relationships/image" Target="../media/image166.png"/><Relationship Id="rId540" Type="http://schemas.openxmlformats.org/officeDocument/2006/relationships/customXml" Target="../ink/ink271.xml"/><Relationship Id="rId778" Type="http://schemas.openxmlformats.org/officeDocument/2006/relationships/customXml" Target="../ink/ink391.xml"/><Relationship Id="rId985" Type="http://schemas.openxmlformats.org/officeDocument/2006/relationships/image" Target="../media/image489.png"/><Relationship Id="rId1170" Type="http://schemas.openxmlformats.org/officeDocument/2006/relationships/image" Target="../media/image581.png"/><Relationship Id="rId638" Type="http://schemas.openxmlformats.org/officeDocument/2006/relationships/customXml" Target="../ink/ink321.xml"/><Relationship Id="rId845" Type="http://schemas.openxmlformats.org/officeDocument/2006/relationships/image" Target="../media/image419.png"/><Relationship Id="rId1030" Type="http://schemas.openxmlformats.org/officeDocument/2006/relationships/customXml" Target="../ink/ink518.xml"/><Relationship Id="rId1268" Type="http://schemas.openxmlformats.org/officeDocument/2006/relationships/customXml" Target="../ink/ink638.xml"/><Relationship Id="rId1475" Type="http://schemas.openxmlformats.org/officeDocument/2006/relationships/image" Target="../media/image730.png"/><Relationship Id="rId400" Type="http://schemas.openxmlformats.org/officeDocument/2006/relationships/image" Target="../media/image199.png"/><Relationship Id="rId705" Type="http://schemas.openxmlformats.org/officeDocument/2006/relationships/image" Target="../media/image350.png"/><Relationship Id="rId1128" Type="http://schemas.openxmlformats.org/officeDocument/2006/relationships/image" Target="../media/image560.png"/><Relationship Id="rId1335" Type="http://schemas.openxmlformats.org/officeDocument/2006/relationships/image" Target="../media/image661.png"/><Relationship Id="rId1542" Type="http://schemas.openxmlformats.org/officeDocument/2006/relationships/customXml" Target="../ink/ink779.xml"/><Relationship Id="rId912" Type="http://schemas.openxmlformats.org/officeDocument/2006/relationships/customXml" Target="../ink/ink459.xml"/><Relationship Id="rId41" Type="http://schemas.openxmlformats.org/officeDocument/2006/relationships/image" Target="../media/image20.png"/><Relationship Id="rId1402" Type="http://schemas.openxmlformats.org/officeDocument/2006/relationships/image" Target="../media/image694.png"/><Relationship Id="rId190" Type="http://schemas.openxmlformats.org/officeDocument/2006/relationships/customXml" Target="../ink/ink95.xml"/><Relationship Id="rId288" Type="http://schemas.openxmlformats.org/officeDocument/2006/relationships/customXml" Target="../ink/ink144.xml"/><Relationship Id="rId495" Type="http://schemas.openxmlformats.org/officeDocument/2006/relationships/image" Target="../media/image246.png"/><Relationship Id="rId148" Type="http://schemas.openxmlformats.org/officeDocument/2006/relationships/customXml" Target="../ink/ink74.xml"/><Relationship Id="rId355" Type="http://schemas.openxmlformats.org/officeDocument/2006/relationships/image" Target="../media/image177.png"/><Relationship Id="rId562" Type="http://schemas.openxmlformats.org/officeDocument/2006/relationships/customXml" Target="../ink/ink282.xml"/><Relationship Id="rId1192" Type="http://schemas.openxmlformats.org/officeDocument/2006/relationships/customXml" Target="../ink/ink600.xml"/><Relationship Id="rId215" Type="http://schemas.openxmlformats.org/officeDocument/2006/relationships/image" Target="../media/image107.png"/><Relationship Id="rId422" Type="http://schemas.openxmlformats.org/officeDocument/2006/relationships/customXml" Target="../ink/ink212.xml"/><Relationship Id="rId867" Type="http://schemas.openxmlformats.org/officeDocument/2006/relationships/image" Target="../media/image430.png"/><Relationship Id="rId1052" Type="http://schemas.openxmlformats.org/officeDocument/2006/relationships/customXml" Target="../ink/ink529.xml"/><Relationship Id="rId1497" Type="http://schemas.openxmlformats.org/officeDocument/2006/relationships/customXml" Target="../ink/ink756.xml"/><Relationship Id="rId727" Type="http://schemas.openxmlformats.org/officeDocument/2006/relationships/image" Target="../media/image361.png"/><Relationship Id="rId934" Type="http://schemas.openxmlformats.org/officeDocument/2006/relationships/customXml" Target="../ink/ink470.xml"/><Relationship Id="rId1357" Type="http://schemas.openxmlformats.org/officeDocument/2006/relationships/image" Target="../media/image672.png"/><Relationship Id="rId1564" Type="http://schemas.openxmlformats.org/officeDocument/2006/relationships/customXml" Target="../ink/ink790.xml"/><Relationship Id="rId63" Type="http://schemas.openxmlformats.org/officeDocument/2006/relationships/image" Target="../media/image31.png"/><Relationship Id="rId1217" Type="http://schemas.openxmlformats.org/officeDocument/2006/relationships/image" Target="../media/image604.png"/><Relationship Id="rId1424" Type="http://schemas.openxmlformats.org/officeDocument/2006/relationships/image" Target="../media/image705.png"/><Relationship Id="rId377" Type="http://schemas.openxmlformats.org/officeDocument/2006/relationships/image" Target="../media/image188.png"/><Relationship Id="rId584" Type="http://schemas.openxmlformats.org/officeDocument/2006/relationships/customXml" Target="../ink/ink293.xml"/><Relationship Id="rId5" Type="http://schemas.openxmlformats.org/officeDocument/2006/relationships/image" Target="../media/image2.png"/><Relationship Id="rId237" Type="http://schemas.openxmlformats.org/officeDocument/2006/relationships/image" Target="../media/image118.png"/><Relationship Id="rId791" Type="http://schemas.openxmlformats.org/officeDocument/2006/relationships/image" Target="../media/image393.png"/><Relationship Id="rId889" Type="http://schemas.openxmlformats.org/officeDocument/2006/relationships/image" Target="../media/image441.png"/><Relationship Id="rId1074" Type="http://schemas.openxmlformats.org/officeDocument/2006/relationships/customXml" Target="../ink/ink540.xml"/><Relationship Id="rId444" Type="http://schemas.openxmlformats.org/officeDocument/2006/relationships/customXml" Target="../ink/ink223.xml"/><Relationship Id="rId651" Type="http://schemas.openxmlformats.org/officeDocument/2006/relationships/image" Target="../media/image323.png"/><Relationship Id="rId749" Type="http://schemas.openxmlformats.org/officeDocument/2006/relationships/image" Target="../media/image372.png"/><Relationship Id="rId1281" Type="http://schemas.openxmlformats.org/officeDocument/2006/relationships/customXml" Target="../ink/ink646.xml"/><Relationship Id="rId1379" Type="http://schemas.openxmlformats.org/officeDocument/2006/relationships/image" Target="../media/image683.png"/><Relationship Id="rId1586" Type="http://schemas.openxmlformats.org/officeDocument/2006/relationships/customXml" Target="../ink/ink801.xml"/><Relationship Id="rId304" Type="http://schemas.openxmlformats.org/officeDocument/2006/relationships/customXml" Target="../ink/ink152.xml"/><Relationship Id="rId511" Type="http://schemas.openxmlformats.org/officeDocument/2006/relationships/image" Target="../media/image254.png"/><Relationship Id="rId609" Type="http://schemas.openxmlformats.org/officeDocument/2006/relationships/customXml" Target="../ink/ink306.xml"/><Relationship Id="rId956" Type="http://schemas.openxmlformats.org/officeDocument/2006/relationships/customXml" Target="../ink/ink481.xml"/><Relationship Id="rId1141" Type="http://schemas.openxmlformats.org/officeDocument/2006/relationships/customXml" Target="../ink/ink574.xml"/><Relationship Id="rId1239" Type="http://schemas.openxmlformats.org/officeDocument/2006/relationships/image" Target="../media/image615.png"/><Relationship Id="rId85" Type="http://schemas.openxmlformats.org/officeDocument/2006/relationships/image" Target="../media/image42.png"/><Relationship Id="rId816" Type="http://schemas.openxmlformats.org/officeDocument/2006/relationships/image" Target="../media/image405.png"/><Relationship Id="rId1001" Type="http://schemas.openxmlformats.org/officeDocument/2006/relationships/image" Target="../media/image497.png"/><Relationship Id="rId1446" Type="http://schemas.openxmlformats.org/officeDocument/2006/relationships/customXml" Target="../ink/ink730.xml"/><Relationship Id="rId1306" Type="http://schemas.openxmlformats.org/officeDocument/2006/relationships/customXml" Target="../ink/ink659.xml"/><Relationship Id="rId1513" Type="http://schemas.openxmlformats.org/officeDocument/2006/relationships/customXml" Target="../ink/ink764.xml"/><Relationship Id="rId12" Type="http://schemas.openxmlformats.org/officeDocument/2006/relationships/customXml" Target="../ink/ink6.xml"/><Relationship Id="rId161" Type="http://schemas.openxmlformats.org/officeDocument/2006/relationships/image" Target="../media/image80.png"/><Relationship Id="rId399" Type="http://schemas.openxmlformats.org/officeDocument/2006/relationships/customXml" Target="../ink/ink200.xml"/><Relationship Id="rId259" Type="http://schemas.openxmlformats.org/officeDocument/2006/relationships/image" Target="../media/image129.png"/><Relationship Id="rId466" Type="http://schemas.openxmlformats.org/officeDocument/2006/relationships/customXml" Target="../ink/ink234.xml"/><Relationship Id="rId673" Type="http://schemas.openxmlformats.org/officeDocument/2006/relationships/image" Target="../media/image334.png"/><Relationship Id="rId880" Type="http://schemas.openxmlformats.org/officeDocument/2006/relationships/customXml" Target="../ink/ink443.xml"/><Relationship Id="rId1096" Type="http://schemas.openxmlformats.org/officeDocument/2006/relationships/customXml" Target="../ink/ink551.xml"/><Relationship Id="rId119" Type="http://schemas.openxmlformats.org/officeDocument/2006/relationships/image" Target="../media/image59.png"/><Relationship Id="rId326" Type="http://schemas.openxmlformats.org/officeDocument/2006/relationships/customXml" Target="../ink/ink163.xml"/><Relationship Id="rId533" Type="http://schemas.openxmlformats.org/officeDocument/2006/relationships/image" Target="../media/image265.png"/><Relationship Id="rId978" Type="http://schemas.openxmlformats.org/officeDocument/2006/relationships/customXml" Target="../ink/ink492.xml"/><Relationship Id="rId1163" Type="http://schemas.openxmlformats.org/officeDocument/2006/relationships/customXml" Target="../ink/ink585.xml"/><Relationship Id="rId1370" Type="http://schemas.openxmlformats.org/officeDocument/2006/relationships/customXml" Target="../ink/ink691.xml"/><Relationship Id="rId740" Type="http://schemas.openxmlformats.org/officeDocument/2006/relationships/customXml" Target="../ink/ink372.xml"/><Relationship Id="rId838" Type="http://schemas.openxmlformats.org/officeDocument/2006/relationships/customXml" Target="../ink/ink422.xml"/><Relationship Id="rId1023" Type="http://schemas.openxmlformats.org/officeDocument/2006/relationships/image" Target="../media/image508.png"/><Relationship Id="rId1468" Type="http://schemas.openxmlformats.org/officeDocument/2006/relationships/customXml" Target="../ink/ink741.xml"/><Relationship Id="rId600" Type="http://schemas.openxmlformats.org/officeDocument/2006/relationships/image" Target="../media/image298.png"/><Relationship Id="rId1230" Type="http://schemas.openxmlformats.org/officeDocument/2006/relationships/customXml" Target="../ink/ink619.xml"/><Relationship Id="rId1328" Type="http://schemas.openxmlformats.org/officeDocument/2006/relationships/customXml" Target="../ink/ink670.xml"/><Relationship Id="rId1535" Type="http://schemas.openxmlformats.org/officeDocument/2006/relationships/image" Target="../media/image759.png"/><Relationship Id="rId905" Type="http://schemas.openxmlformats.org/officeDocument/2006/relationships/image" Target="../media/image449.png"/><Relationship Id="rId34" Type="http://schemas.openxmlformats.org/officeDocument/2006/relationships/customXml" Target="../ink/ink17.xml"/><Relationship Id="rId1602" Type="http://schemas.openxmlformats.org/officeDocument/2006/relationships/customXml" Target="../ink/ink809.xml"/><Relationship Id="rId183" Type="http://schemas.openxmlformats.org/officeDocument/2006/relationships/image" Target="../media/image91.png"/><Relationship Id="rId390" Type="http://schemas.openxmlformats.org/officeDocument/2006/relationships/image" Target="../media/image194.png"/><Relationship Id="rId250" Type="http://schemas.openxmlformats.org/officeDocument/2006/relationships/customXml" Target="../ink/ink125.xml"/><Relationship Id="rId488" Type="http://schemas.openxmlformats.org/officeDocument/2006/relationships/customXml" Target="../ink/ink245.xml"/><Relationship Id="rId695" Type="http://schemas.openxmlformats.org/officeDocument/2006/relationships/image" Target="../media/image345.png"/><Relationship Id="rId45" Type="http://schemas.openxmlformats.org/officeDocument/2006/relationships/image" Target="../media/image22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555" Type="http://schemas.openxmlformats.org/officeDocument/2006/relationships/image" Target="../media/image276.png"/><Relationship Id="rId762" Type="http://schemas.openxmlformats.org/officeDocument/2006/relationships/customXml" Target="../ink/ink383.xml"/><Relationship Id="rId1185" Type="http://schemas.openxmlformats.org/officeDocument/2006/relationships/image" Target="../media/image588.png"/><Relationship Id="rId1392" Type="http://schemas.openxmlformats.org/officeDocument/2006/relationships/customXml" Target="../ink/ink702.xml"/><Relationship Id="rId1406" Type="http://schemas.openxmlformats.org/officeDocument/2006/relationships/image" Target="../media/image696.png"/><Relationship Id="rId1613" Type="http://schemas.openxmlformats.org/officeDocument/2006/relationships/image" Target="../media/image798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06.png"/><Relationship Id="rId622" Type="http://schemas.openxmlformats.org/officeDocument/2006/relationships/customXml" Target="../ink/ink313.xml"/><Relationship Id="rId1045" Type="http://schemas.openxmlformats.org/officeDocument/2006/relationships/image" Target="../media/image519.png"/><Relationship Id="rId1252" Type="http://schemas.openxmlformats.org/officeDocument/2006/relationships/customXml" Target="../ink/ink630.xml"/><Relationship Id="rId261" Type="http://schemas.openxmlformats.org/officeDocument/2006/relationships/image" Target="../media/image130.png"/><Relationship Id="rId499" Type="http://schemas.openxmlformats.org/officeDocument/2006/relationships/image" Target="../media/image248.png"/><Relationship Id="rId927" Type="http://schemas.openxmlformats.org/officeDocument/2006/relationships/image" Target="../media/image460.png"/><Relationship Id="rId1112" Type="http://schemas.openxmlformats.org/officeDocument/2006/relationships/customXml" Target="../ink/ink559.xml"/><Relationship Id="rId1557" Type="http://schemas.openxmlformats.org/officeDocument/2006/relationships/image" Target="../media/image770.png"/><Relationship Id="rId56" Type="http://schemas.openxmlformats.org/officeDocument/2006/relationships/customXml" Target="../ink/ink28.xml"/><Relationship Id="rId359" Type="http://schemas.openxmlformats.org/officeDocument/2006/relationships/image" Target="../media/image179.png"/><Relationship Id="rId566" Type="http://schemas.openxmlformats.org/officeDocument/2006/relationships/customXml" Target="../ink/ink284.xml"/><Relationship Id="rId773" Type="http://schemas.openxmlformats.org/officeDocument/2006/relationships/image" Target="../media/image384.png"/><Relationship Id="rId1196" Type="http://schemas.openxmlformats.org/officeDocument/2006/relationships/customXml" Target="../ink/ink602.xml"/><Relationship Id="rId1417" Type="http://schemas.openxmlformats.org/officeDocument/2006/relationships/customXml" Target="../ink/ink715.xml"/><Relationship Id="rId121" Type="http://schemas.openxmlformats.org/officeDocument/2006/relationships/image" Target="../media/image60.png"/><Relationship Id="rId219" Type="http://schemas.openxmlformats.org/officeDocument/2006/relationships/image" Target="../media/image109.png"/><Relationship Id="rId426" Type="http://schemas.openxmlformats.org/officeDocument/2006/relationships/customXml" Target="../ink/ink214.xml"/><Relationship Id="rId633" Type="http://schemas.openxmlformats.org/officeDocument/2006/relationships/image" Target="../media/image314.png"/><Relationship Id="rId980" Type="http://schemas.openxmlformats.org/officeDocument/2006/relationships/customXml" Target="../ink/ink493.xml"/><Relationship Id="rId1056" Type="http://schemas.openxmlformats.org/officeDocument/2006/relationships/customXml" Target="../ink/ink531.xml"/><Relationship Id="rId1263" Type="http://schemas.openxmlformats.org/officeDocument/2006/relationships/image" Target="../media/image627.png"/><Relationship Id="rId840" Type="http://schemas.openxmlformats.org/officeDocument/2006/relationships/customXml" Target="../ink/ink423.xml"/><Relationship Id="rId938" Type="http://schemas.openxmlformats.org/officeDocument/2006/relationships/customXml" Target="../ink/ink472.xml"/><Relationship Id="rId1470" Type="http://schemas.openxmlformats.org/officeDocument/2006/relationships/customXml" Target="../ink/ink742.xml"/><Relationship Id="rId1568" Type="http://schemas.openxmlformats.org/officeDocument/2006/relationships/customXml" Target="../ink/ink792.xml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577" Type="http://schemas.openxmlformats.org/officeDocument/2006/relationships/image" Target="../media/image287.png"/><Relationship Id="rId700" Type="http://schemas.openxmlformats.org/officeDocument/2006/relationships/customXml" Target="../ink/ink352.xml"/><Relationship Id="rId1123" Type="http://schemas.openxmlformats.org/officeDocument/2006/relationships/customXml" Target="../ink/ink565.xml"/><Relationship Id="rId1330" Type="http://schemas.openxmlformats.org/officeDocument/2006/relationships/customXml" Target="../ink/ink671.xml"/><Relationship Id="rId1428" Type="http://schemas.openxmlformats.org/officeDocument/2006/relationships/image" Target="../media/image707.png"/><Relationship Id="rId132" Type="http://schemas.openxmlformats.org/officeDocument/2006/relationships/customXml" Target="../ink/ink66.xml"/><Relationship Id="rId784" Type="http://schemas.openxmlformats.org/officeDocument/2006/relationships/customXml" Target="../ink/ink394.xml"/><Relationship Id="rId991" Type="http://schemas.openxmlformats.org/officeDocument/2006/relationships/image" Target="../media/image492.png"/><Relationship Id="rId1067" Type="http://schemas.openxmlformats.org/officeDocument/2006/relationships/image" Target="../media/image530.png"/><Relationship Id="rId437" Type="http://schemas.openxmlformats.org/officeDocument/2006/relationships/image" Target="../media/image217.png"/><Relationship Id="rId644" Type="http://schemas.openxmlformats.org/officeDocument/2006/relationships/customXml" Target="../ink/ink324.xml"/><Relationship Id="rId851" Type="http://schemas.openxmlformats.org/officeDocument/2006/relationships/image" Target="../media/image422.png"/><Relationship Id="rId1274" Type="http://schemas.openxmlformats.org/officeDocument/2006/relationships/customXml" Target="../ink/ink642.xml"/><Relationship Id="rId1481" Type="http://schemas.openxmlformats.org/officeDocument/2006/relationships/image" Target="../media/image733.png"/><Relationship Id="rId1579" Type="http://schemas.openxmlformats.org/officeDocument/2006/relationships/image" Target="../media/image781.png"/><Relationship Id="rId283" Type="http://schemas.openxmlformats.org/officeDocument/2006/relationships/image" Target="../media/image141.png"/><Relationship Id="rId490" Type="http://schemas.openxmlformats.org/officeDocument/2006/relationships/customXml" Target="../ink/ink246.xml"/><Relationship Id="rId504" Type="http://schemas.openxmlformats.org/officeDocument/2006/relationships/customXml" Target="../ink/ink253.xml"/><Relationship Id="rId711" Type="http://schemas.openxmlformats.org/officeDocument/2006/relationships/image" Target="../media/image353.png"/><Relationship Id="rId949" Type="http://schemas.openxmlformats.org/officeDocument/2006/relationships/image" Target="../media/image471.png"/><Relationship Id="rId1134" Type="http://schemas.openxmlformats.org/officeDocument/2006/relationships/image" Target="../media/image563.png"/><Relationship Id="rId1341" Type="http://schemas.openxmlformats.org/officeDocument/2006/relationships/image" Target="../media/image664.png"/><Relationship Id="rId78" Type="http://schemas.openxmlformats.org/officeDocument/2006/relationships/customXml" Target="../ink/ink39.xml"/><Relationship Id="rId143" Type="http://schemas.openxmlformats.org/officeDocument/2006/relationships/image" Target="../media/image71.png"/><Relationship Id="rId350" Type="http://schemas.openxmlformats.org/officeDocument/2006/relationships/customXml" Target="../ink/ink175.xml"/><Relationship Id="rId588" Type="http://schemas.openxmlformats.org/officeDocument/2006/relationships/customXml" Target="../ink/ink295.xml"/><Relationship Id="rId795" Type="http://schemas.openxmlformats.org/officeDocument/2006/relationships/image" Target="../media/image395.png"/><Relationship Id="rId809" Type="http://schemas.openxmlformats.org/officeDocument/2006/relationships/customXml" Target="../ink/ink407.xml"/><Relationship Id="rId1201" Type="http://schemas.openxmlformats.org/officeDocument/2006/relationships/image" Target="../media/image596.png"/><Relationship Id="rId1439" Type="http://schemas.openxmlformats.org/officeDocument/2006/relationships/customXml" Target="../ink/ink726.xml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448" Type="http://schemas.openxmlformats.org/officeDocument/2006/relationships/customXml" Target="../ink/ink225.xml"/><Relationship Id="rId655" Type="http://schemas.openxmlformats.org/officeDocument/2006/relationships/image" Target="../media/image325.png"/><Relationship Id="rId862" Type="http://schemas.openxmlformats.org/officeDocument/2006/relationships/customXml" Target="../ink/ink434.xml"/><Relationship Id="rId1078" Type="http://schemas.openxmlformats.org/officeDocument/2006/relationships/customXml" Target="../ink/ink542.xml"/><Relationship Id="rId1285" Type="http://schemas.openxmlformats.org/officeDocument/2006/relationships/image" Target="../media/image636.png"/><Relationship Id="rId1492" Type="http://schemas.openxmlformats.org/officeDocument/2006/relationships/image" Target="../media/image738.png"/><Relationship Id="rId1506" Type="http://schemas.openxmlformats.org/officeDocument/2006/relationships/image" Target="../media/image745.png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515" Type="http://schemas.openxmlformats.org/officeDocument/2006/relationships/image" Target="../media/image256.png"/><Relationship Id="rId722" Type="http://schemas.openxmlformats.org/officeDocument/2006/relationships/customXml" Target="../ink/ink363.xml"/><Relationship Id="rId1145" Type="http://schemas.openxmlformats.org/officeDocument/2006/relationships/customXml" Target="../ink/ink576.xml"/><Relationship Id="rId1352" Type="http://schemas.openxmlformats.org/officeDocument/2006/relationships/customXml" Target="../ink/ink682.xml"/><Relationship Id="rId89" Type="http://schemas.openxmlformats.org/officeDocument/2006/relationships/image" Target="../media/image44.png"/><Relationship Id="rId154" Type="http://schemas.openxmlformats.org/officeDocument/2006/relationships/customXml" Target="../ink/ink77.xml"/><Relationship Id="rId361" Type="http://schemas.openxmlformats.org/officeDocument/2006/relationships/image" Target="../media/image180.png"/><Relationship Id="rId599" Type="http://schemas.openxmlformats.org/officeDocument/2006/relationships/customXml" Target="../ink/ink301.xml"/><Relationship Id="rId1005" Type="http://schemas.openxmlformats.org/officeDocument/2006/relationships/image" Target="../media/image499.png"/><Relationship Id="rId1212" Type="http://schemas.openxmlformats.org/officeDocument/2006/relationships/customXml" Target="../ink/ink610.xml"/><Relationship Id="rId459" Type="http://schemas.openxmlformats.org/officeDocument/2006/relationships/image" Target="../media/image228.png"/><Relationship Id="rId666" Type="http://schemas.openxmlformats.org/officeDocument/2006/relationships/customXml" Target="../ink/ink335.xml"/><Relationship Id="rId873" Type="http://schemas.openxmlformats.org/officeDocument/2006/relationships/image" Target="../media/image433.png"/><Relationship Id="rId1089" Type="http://schemas.openxmlformats.org/officeDocument/2006/relationships/image" Target="../media/image541.png"/><Relationship Id="rId1296" Type="http://schemas.openxmlformats.org/officeDocument/2006/relationships/customXml" Target="../ink/ink654.xml"/><Relationship Id="rId1517" Type="http://schemas.openxmlformats.org/officeDocument/2006/relationships/image" Target="../media/image750.png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319" Type="http://schemas.openxmlformats.org/officeDocument/2006/relationships/image" Target="../media/image159.png"/><Relationship Id="rId526" Type="http://schemas.openxmlformats.org/officeDocument/2006/relationships/customXml" Target="../ink/ink264.xml"/><Relationship Id="rId1156" Type="http://schemas.openxmlformats.org/officeDocument/2006/relationships/image" Target="../media/image574.png"/><Relationship Id="rId1363" Type="http://schemas.openxmlformats.org/officeDocument/2006/relationships/image" Target="../media/image675.png"/><Relationship Id="rId733" Type="http://schemas.openxmlformats.org/officeDocument/2006/relationships/image" Target="../media/image364.png"/><Relationship Id="rId940" Type="http://schemas.openxmlformats.org/officeDocument/2006/relationships/customXml" Target="../ink/ink473.xml"/><Relationship Id="rId1016" Type="http://schemas.openxmlformats.org/officeDocument/2006/relationships/customXml" Target="../ink/ink511.xml"/><Relationship Id="rId1570" Type="http://schemas.openxmlformats.org/officeDocument/2006/relationships/customXml" Target="../ink/ink793.xml"/><Relationship Id="rId165" Type="http://schemas.openxmlformats.org/officeDocument/2006/relationships/image" Target="../media/image82.png"/><Relationship Id="rId372" Type="http://schemas.openxmlformats.org/officeDocument/2006/relationships/customXml" Target="../ink/ink186.xml"/><Relationship Id="rId677" Type="http://schemas.openxmlformats.org/officeDocument/2006/relationships/image" Target="../media/image336.png"/><Relationship Id="rId800" Type="http://schemas.openxmlformats.org/officeDocument/2006/relationships/customXml" Target="../ink/ink402.xml"/><Relationship Id="rId1223" Type="http://schemas.openxmlformats.org/officeDocument/2006/relationships/image" Target="../media/image607.png"/><Relationship Id="rId1430" Type="http://schemas.openxmlformats.org/officeDocument/2006/relationships/image" Target="../media/image708.png"/><Relationship Id="rId1528" Type="http://schemas.openxmlformats.org/officeDocument/2006/relationships/customXml" Target="../ink/ink772.xml"/><Relationship Id="rId232" Type="http://schemas.openxmlformats.org/officeDocument/2006/relationships/customXml" Target="../ink/ink116.xml"/><Relationship Id="rId884" Type="http://schemas.openxmlformats.org/officeDocument/2006/relationships/customXml" Target="../ink/ink445.xml"/><Relationship Id="rId27" Type="http://schemas.openxmlformats.org/officeDocument/2006/relationships/image" Target="../media/image13.png"/><Relationship Id="rId537" Type="http://schemas.openxmlformats.org/officeDocument/2006/relationships/image" Target="../media/image267.png"/><Relationship Id="rId744" Type="http://schemas.openxmlformats.org/officeDocument/2006/relationships/customXml" Target="../ink/ink374.xml"/><Relationship Id="rId951" Type="http://schemas.openxmlformats.org/officeDocument/2006/relationships/image" Target="../media/image472.png"/><Relationship Id="rId1167" Type="http://schemas.openxmlformats.org/officeDocument/2006/relationships/customXml" Target="../ink/ink587.xml"/><Relationship Id="rId1374" Type="http://schemas.openxmlformats.org/officeDocument/2006/relationships/customXml" Target="../ink/ink693.xml"/><Relationship Id="rId1581" Type="http://schemas.openxmlformats.org/officeDocument/2006/relationships/image" Target="../media/image782.png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83" Type="http://schemas.openxmlformats.org/officeDocument/2006/relationships/customXml" Target="../ink/ink192.xml"/><Relationship Id="rId590" Type="http://schemas.openxmlformats.org/officeDocument/2006/relationships/customXml" Target="../ink/ink296.xml"/><Relationship Id="rId604" Type="http://schemas.openxmlformats.org/officeDocument/2006/relationships/image" Target="../media/image300.png"/><Relationship Id="rId811" Type="http://schemas.openxmlformats.org/officeDocument/2006/relationships/customXml" Target="../ink/ink408.xml"/><Relationship Id="rId1027" Type="http://schemas.openxmlformats.org/officeDocument/2006/relationships/image" Target="../media/image510.png"/><Relationship Id="rId1234" Type="http://schemas.openxmlformats.org/officeDocument/2006/relationships/customXml" Target="../ink/ink621.xml"/><Relationship Id="rId1441" Type="http://schemas.openxmlformats.org/officeDocument/2006/relationships/customXml" Target="../ink/ink727.xml"/><Relationship Id="rId243" Type="http://schemas.openxmlformats.org/officeDocument/2006/relationships/image" Target="../media/image121.png"/><Relationship Id="rId450" Type="http://schemas.openxmlformats.org/officeDocument/2006/relationships/customXml" Target="../ink/ink226.xml"/><Relationship Id="rId688" Type="http://schemas.openxmlformats.org/officeDocument/2006/relationships/customXml" Target="../ink/ink346.xml"/><Relationship Id="rId895" Type="http://schemas.openxmlformats.org/officeDocument/2006/relationships/image" Target="../media/image444.png"/><Relationship Id="rId909" Type="http://schemas.openxmlformats.org/officeDocument/2006/relationships/image" Target="../media/image451.png"/><Relationship Id="rId1080" Type="http://schemas.openxmlformats.org/officeDocument/2006/relationships/customXml" Target="../ink/ink543.xml"/><Relationship Id="rId1301" Type="http://schemas.openxmlformats.org/officeDocument/2006/relationships/image" Target="../media/image644.png"/><Relationship Id="rId1539" Type="http://schemas.openxmlformats.org/officeDocument/2006/relationships/image" Target="../media/image761.png"/><Relationship Id="rId38" Type="http://schemas.openxmlformats.org/officeDocument/2006/relationships/customXml" Target="../ink/ink19.xml"/><Relationship Id="rId103" Type="http://schemas.openxmlformats.org/officeDocument/2006/relationships/image" Target="../media/image51.png"/><Relationship Id="rId310" Type="http://schemas.openxmlformats.org/officeDocument/2006/relationships/customXml" Target="../ink/ink155.xml"/><Relationship Id="rId548" Type="http://schemas.openxmlformats.org/officeDocument/2006/relationships/customXml" Target="../ink/ink275.xml"/><Relationship Id="rId755" Type="http://schemas.openxmlformats.org/officeDocument/2006/relationships/image" Target="../media/image375.png"/><Relationship Id="rId962" Type="http://schemas.openxmlformats.org/officeDocument/2006/relationships/customXml" Target="../ink/ink484.xml"/><Relationship Id="rId1178" Type="http://schemas.openxmlformats.org/officeDocument/2006/relationships/customXml" Target="../ink/ink593.xml"/><Relationship Id="rId1385" Type="http://schemas.openxmlformats.org/officeDocument/2006/relationships/image" Target="../media/image686.png"/><Relationship Id="rId1592" Type="http://schemas.openxmlformats.org/officeDocument/2006/relationships/customXml" Target="../ink/ink804.xml"/><Relationship Id="rId1606" Type="http://schemas.openxmlformats.org/officeDocument/2006/relationships/customXml" Target="../ink/ink811.xml"/><Relationship Id="rId91" Type="http://schemas.openxmlformats.org/officeDocument/2006/relationships/image" Target="../media/image45.png"/><Relationship Id="rId187" Type="http://schemas.openxmlformats.org/officeDocument/2006/relationships/image" Target="../media/image93.png"/><Relationship Id="rId394" Type="http://schemas.openxmlformats.org/officeDocument/2006/relationships/image" Target="../media/image196.png"/><Relationship Id="rId408" Type="http://schemas.openxmlformats.org/officeDocument/2006/relationships/image" Target="../media/image203.png"/><Relationship Id="rId615" Type="http://schemas.openxmlformats.org/officeDocument/2006/relationships/customXml" Target="../ink/ink309.xml"/><Relationship Id="rId822" Type="http://schemas.openxmlformats.org/officeDocument/2006/relationships/image" Target="../media/image408.png"/><Relationship Id="rId1038" Type="http://schemas.openxmlformats.org/officeDocument/2006/relationships/customXml" Target="../ink/ink522.xml"/><Relationship Id="rId1245" Type="http://schemas.openxmlformats.org/officeDocument/2006/relationships/image" Target="../media/image618.png"/><Relationship Id="rId1452" Type="http://schemas.openxmlformats.org/officeDocument/2006/relationships/customXml" Target="../ink/ink733.xml"/><Relationship Id="rId254" Type="http://schemas.openxmlformats.org/officeDocument/2006/relationships/customXml" Target="../ink/ink127.xml"/><Relationship Id="rId699" Type="http://schemas.openxmlformats.org/officeDocument/2006/relationships/image" Target="../media/image347.png"/><Relationship Id="rId1091" Type="http://schemas.openxmlformats.org/officeDocument/2006/relationships/image" Target="../media/image542.png"/><Relationship Id="rId1105" Type="http://schemas.openxmlformats.org/officeDocument/2006/relationships/image" Target="../media/image549.png"/><Relationship Id="rId1312" Type="http://schemas.openxmlformats.org/officeDocument/2006/relationships/customXml" Target="../ink/ink662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461" Type="http://schemas.openxmlformats.org/officeDocument/2006/relationships/image" Target="../media/image229.png"/><Relationship Id="rId559" Type="http://schemas.openxmlformats.org/officeDocument/2006/relationships/image" Target="../media/image278.png"/><Relationship Id="rId766" Type="http://schemas.openxmlformats.org/officeDocument/2006/relationships/customXml" Target="../ink/ink385.xml"/><Relationship Id="rId1189" Type="http://schemas.openxmlformats.org/officeDocument/2006/relationships/image" Target="../media/image590.png"/><Relationship Id="rId1396" Type="http://schemas.openxmlformats.org/officeDocument/2006/relationships/image" Target="../media/image691.png"/><Relationship Id="rId198" Type="http://schemas.openxmlformats.org/officeDocument/2006/relationships/customXml" Target="../ink/ink99.xml"/><Relationship Id="rId321" Type="http://schemas.openxmlformats.org/officeDocument/2006/relationships/image" Target="../media/image160.png"/><Relationship Id="rId419" Type="http://schemas.openxmlformats.org/officeDocument/2006/relationships/image" Target="../media/image208.png"/><Relationship Id="rId626" Type="http://schemas.openxmlformats.org/officeDocument/2006/relationships/customXml" Target="../ink/ink315.xml"/><Relationship Id="rId973" Type="http://schemas.openxmlformats.org/officeDocument/2006/relationships/image" Target="../media/image483.png"/><Relationship Id="rId1049" Type="http://schemas.openxmlformats.org/officeDocument/2006/relationships/image" Target="../media/image521.png"/><Relationship Id="rId1256" Type="http://schemas.openxmlformats.org/officeDocument/2006/relationships/customXml" Target="../ink/ink632.xml"/><Relationship Id="rId833" Type="http://schemas.openxmlformats.org/officeDocument/2006/relationships/image" Target="../media/image413.png"/><Relationship Id="rId1116" Type="http://schemas.openxmlformats.org/officeDocument/2006/relationships/image" Target="../media/image554.png"/><Relationship Id="rId1463" Type="http://schemas.openxmlformats.org/officeDocument/2006/relationships/image" Target="../media/image724.png"/><Relationship Id="rId265" Type="http://schemas.openxmlformats.org/officeDocument/2006/relationships/image" Target="../media/image132.png"/><Relationship Id="rId472" Type="http://schemas.openxmlformats.org/officeDocument/2006/relationships/customXml" Target="../ink/ink237.xml"/><Relationship Id="rId900" Type="http://schemas.openxmlformats.org/officeDocument/2006/relationships/customXml" Target="../ink/ink453.xml"/><Relationship Id="rId1323" Type="http://schemas.openxmlformats.org/officeDocument/2006/relationships/image" Target="../media/image655.png"/><Relationship Id="rId1530" Type="http://schemas.openxmlformats.org/officeDocument/2006/relationships/customXml" Target="../ink/ink773.xml"/><Relationship Id="rId125" Type="http://schemas.openxmlformats.org/officeDocument/2006/relationships/image" Target="../media/image62.png"/><Relationship Id="rId332" Type="http://schemas.openxmlformats.org/officeDocument/2006/relationships/customXml" Target="../ink/ink166.xml"/><Relationship Id="rId777" Type="http://schemas.openxmlformats.org/officeDocument/2006/relationships/image" Target="../media/image386.png"/><Relationship Id="rId984" Type="http://schemas.openxmlformats.org/officeDocument/2006/relationships/customXml" Target="../ink/ink495.xml"/><Relationship Id="rId637" Type="http://schemas.openxmlformats.org/officeDocument/2006/relationships/image" Target="../media/image316.png"/><Relationship Id="rId844" Type="http://schemas.openxmlformats.org/officeDocument/2006/relationships/customXml" Target="../ink/ink425.xml"/><Relationship Id="rId1267" Type="http://schemas.openxmlformats.org/officeDocument/2006/relationships/image" Target="../media/image629.png"/><Relationship Id="rId1474" Type="http://schemas.openxmlformats.org/officeDocument/2006/relationships/customXml" Target="../ink/ink744.xml"/><Relationship Id="rId276" Type="http://schemas.openxmlformats.org/officeDocument/2006/relationships/customXml" Target="../ink/ink138.xml"/><Relationship Id="rId483" Type="http://schemas.openxmlformats.org/officeDocument/2006/relationships/image" Target="../media/image240.png"/><Relationship Id="rId690" Type="http://schemas.openxmlformats.org/officeDocument/2006/relationships/customXml" Target="../ink/ink347.xml"/><Relationship Id="rId704" Type="http://schemas.openxmlformats.org/officeDocument/2006/relationships/customXml" Target="../ink/ink354.xml"/><Relationship Id="rId911" Type="http://schemas.openxmlformats.org/officeDocument/2006/relationships/image" Target="../media/image452.png"/><Relationship Id="rId1127" Type="http://schemas.openxmlformats.org/officeDocument/2006/relationships/customXml" Target="../ink/ink567.xml"/><Relationship Id="rId1334" Type="http://schemas.openxmlformats.org/officeDocument/2006/relationships/customXml" Target="../ink/ink673.xml"/><Relationship Id="rId1541" Type="http://schemas.openxmlformats.org/officeDocument/2006/relationships/image" Target="../media/image762.png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343" Type="http://schemas.openxmlformats.org/officeDocument/2006/relationships/image" Target="../media/image171.png"/><Relationship Id="rId550" Type="http://schemas.openxmlformats.org/officeDocument/2006/relationships/customXml" Target="../ink/ink276.xml"/><Relationship Id="rId788" Type="http://schemas.openxmlformats.org/officeDocument/2006/relationships/customXml" Target="../ink/ink396.xml"/><Relationship Id="rId995" Type="http://schemas.openxmlformats.org/officeDocument/2006/relationships/image" Target="../media/image494.png"/><Relationship Id="rId1180" Type="http://schemas.openxmlformats.org/officeDocument/2006/relationships/customXml" Target="../ink/ink594.xml"/><Relationship Id="rId1401" Type="http://schemas.openxmlformats.org/officeDocument/2006/relationships/customXml" Target="../ink/ink707.xml"/><Relationship Id="rId203" Type="http://schemas.openxmlformats.org/officeDocument/2006/relationships/image" Target="../media/image101.png"/><Relationship Id="rId648" Type="http://schemas.openxmlformats.org/officeDocument/2006/relationships/customXml" Target="../ink/ink326.xml"/><Relationship Id="rId855" Type="http://schemas.openxmlformats.org/officeDocument/2006/relationships/image" Target="../media/image424.png"/><Relationship Id="rId1040" Type="http://schemas.openxmlformats.org/officeDocument/2006/relationships/customXml" Target="../ink/ink523.xml"/><Relationship Id="rId1278" Type="http://schemas.openxmlformats.org/officeDocument/2006/relationships/image" Target="../media/image633.png"/><Relationship Id="rId1485" Type="http://schemas.openxmlformats.org/officeDocument/2006/relationships/image" Target="../media/image735.png"/><Relationship Id="rId287" Type="http://schemas.openxmlformats.org/officeDocument/2006/relationships/image" Target="../media/image143.png"/><Relationship Id="rId410" Type="http://schemas.openxmlformats.org/officeDocument/2006/relationships/customXml" Target="../ink/ink206.xml"/><Relationship Id="rId494" Type="http://schemas.openxmlformats.org/officeDocument/2006/relationships/customXml" Target="../ink/ink248.xml"/><Relationship Id="rId508" Type="http://schemas.openxmlformats.org/officeDocument/2006/relationships/customXml" Target="../ink/ink255.xml"/><Relationship Id="rId715" Type="http://schemas.openxmlformats.org/officeDocument/2006/relationships/image" Target="../media/image355.png"/><Relationship Id="rId922" Type="http://schemas.openxmlformats.org/officeDocument/2006/relationships/customXml" Target="../ink/ink464.xml"/><Relationship Id="rId1138" Type="http://schemas.openxmlformats.org/officeDocument/2006/relationships/image" Target="../media/image565.png"/><Relationship Id="rId1345" Type="http://schemas.openxmlformats.org/officeDocument/2006/relationships/image" Target="../media/image666.png"/><Relationship Id="rId1552" Type="http://schemas.openxmlformats.org/officeDocument/2006/relationships/customXml" Target="../ink/ink784.xml"/><Relationship Id="rId147" Type="http://schemas.openxmlformats.org/officeDocument/2006/relationships/image" Target="../media/image73.png"/><Relationship Id="rId354" Type="http://schemas.openxmlformats.org/officeDocument/2006/relationships/customXml" Target="../ink/ink177.xml"/><Relationship Id="rId799" Type="http://schemas.openxmlformats.org/officeDocument/2006/relationships/image" Target="../media/image397.png"/><Relationship Id="rId1191" Type="http://schemas.openxmlformats.org/officeDocument/2006/relationships/image" Target="../media/image591.png"/><Relationship Id="rId1205" Type="http://schemas.openxmlformats.org/officeDocument/2006/relationships/image" Target="../media/image598.png"/><Relationship Id="rId51" Type="http://schemas.openxmlformats.org/officeDocument/2006/relationships/image" Target="../media/image25.png"/><Relationship Id="rId561" Type="http://schemas.openxmlformats.org/officeDocument/2006/relationships/image" Target="../media/image279.png"/><Relationship Id="rId659" Type="http://schemas.openxmlformats.org/officeDocument/2006/relationships/image" Target="../media/image327.png"/><Relationship Id="rId866" Type="http://schemas.openxmlformats.org/officeDocument/2006/relationships/customXml" Target="../ink/ink436.xml"/><Relationship Id="rId1289" Type="http://schemas.openxmlformats.org/officeDocument/2006/relationships/image" Target="../media/image638.png"/><Relationship Id="rId1412" Type="http://schemas.openxmlformats.org/officeDocument/2006/relationships/image" Target="../media/image699.png"/><Relationship Id="rId1496" Type="http://schemas.openxmlformats.org/officeDocument/2006/relationships/image" Target="../media/image740.png"/><Relationship Id="rId214" Type="http://schemas.openxmlformats.org/officeDocument/2006/relationships/customXml" Target="../ink/ink107.xml"/><Relationship Id="rId298" Type="http://schemas.openxmlformats.org/officeDocument/2006/relationships/customXml" Target="../ink/ink149.xml"/><Relationship Id="rId421" Type="http://schemas.openxmlformats.org/officeDocument/2006/relationships/image" Target="../media/image209.png"/><Relationship Id="rId519" Type="http://schemas.openxmlformats.org/officeDocument/2006/relationships/image" Target="../media/image258.png"/><Relationship Id="rId1051" Type="http://schemas.openxmlformats.org/officeDocument/2006/relationships/image" Target="../media/image522.png"/><Relationship Id="rId1149" Type="http://schemas.openxmlformats.org/officeDocument/2006/relationships/customXml" Target="../ink/ink578.xml"/><Relationship Id="rId1356" Type="http://schemas.openxmlformats.org/officeDocument/2006/relationships/customXml" Target="../ink/ink684.xml"/><Relationship Id="rId158" Type="http://schemas.openxmlformats.org/officeDocument/2006/relationships/customXml" Target="../ink/ink79.xml"/><Relationship Id="rId726" Type="http://schemas.openxmlformats.org/officeDocument/2006/relationships/customXml" Target="../ink/ink365.xml"/><Relationship Id="rId933" Type="http://schemas.openxmlformats.org/officeDocument/2006/relationships/image" Target="../media/image463.png"/><Relationship Id="rId1009" Type="http://schemas.openxmlformats.org/officeDocument/2006/relationships/image" Target="../media/image501.png"/><Relationship Id="rId1563" Type="http://schemas.openxmlformats.org/officeDocument/2006/relationships/image" Target="../media/image773.png"/><Relationship Id="rId62" Type="http://schemas.openxmlformats.org/officeDocument/2006/relationships/customXml" Target="../ink/ink31.xml"/><Relationship Id="rId365" Type="http://schemas.openxmlformats.org/officeDocument/2006/relationships/image" Target="../media/image182.png"/><Relationship Id="rId572" Type="http://schemas.openxmlformats.org/officeDocument/2006/relationships/customXml" Target="../ink/ink287.xml"/><Relationship Id="rId1216" Type="http://schemas.openxmlformats.org/officeDocument/2006/relationships/customXml" Target="../ink/ink612.xml"/><Relationship Id="rId1423" Type="http://schemas.openxmlformats.org/officeDocument/2006/relationships/customXml" Target="../ink/ink718.xml"/><Relationship Id="rId225" Type="http://schemas.openxmlformats.org/officeDocument/2006/relationships/image" Target="../media/image112.png"/><Relationship Id="rId432" Type="http://schemas.openxmlformats.org/officeDocument/2006/relationships/customXml" Target="../ink/ink217.xml"/><Relationship Id="rId877" Type="http://schemas.openxmlformats.org/officeDocument/2006/relationships/image" Target="../media/image435.png"/><Relationship Id="rId1062" Type="http://schemas.openxmlformats.org/officeDocument/2006/relationships/customXml" Target="../ink/ink534.xml"/><Relationship Id="rId737" Type="http://schemas.openxmlformats.org/officeDocument/2006/relationships/image" Target="../media/image366.png"/><Relationship Id="rId944" Type="http://schemas.openxmlformats.org/officeDocument/2006/relationships/customXml" Target="../ink/ink475.xml"/><Relationship Id="rId1367" Type="http://schemas.openxmlformats.org/officeDocument/2006/relationships/image" Target="../media/image677.png"/><Relationship Id="rId1574" Type="http://schemas.openxmlformats.org/officeDocument/2006/relationships/customXml" Target="../ink/ink795.xml"/><Relationship Id="rId73" Type="http://schemas.openxmlformats.org/officeDocument/2006/relationships/image" Target="../media/image36.png"/><Relationship Id="rId169" Type="http://schemas.openxmlformats.org/officeDocument/2006/relationships/image" Target="../media/image84.png"/><Relationship Id="rId376" Type="http://schemas.openxmlformats.org/officeDocument/2006/relationships/customXml" Target="../ink/ink188.xml"/><Relationship Id="rId583" Type="http://schemas.openxmlformats.org/officeDocument/2006/relationships/image" Target="../media/image290.png"/><Relationship Id="rId790" Type="http://schemas.openxmlformats.org/officeDocument/2006/relationships/customXml" Target="../ink/ink397.xml"/><Relationship Id="rId804" Type="http://schemas.openxmlformats.org/officeDocument/2006/relationships/customXml" Target="../ink/ink404.xml"/><Relationship Id="rId1227" Type="http://schemas.openxmlformats.org/officeDocument/2006/relationships/image" Target="../media/image609.png"/><Relationship Id="rId1434" Type="http://schemas.openxmlformats.org/officeDocument/2006/relationships/image" Target="../media/image710.png"/><Relationship Id="rId4" Type="http://schemas.openxmlformats.org/officeDocument/2006/relationships/customXml" Target="../ink/ink2.xml"/><Relationship Id="rId236" Type="http://schemas.openxmlformats.org/officeDocument/2006/relationships/customXml" Target="../ink/ink118.xml"/><Relationship Id="rId443" Type="http://schemas.openxmlformats.org/officeDocument/2006/relationships/image" Target="../media/image220.png"/><Relationship Id="rId650" Type="http://schemas.openxmlformats.org/officeDocument/2006/relationships/customXml" Target="../ink/ink327.xml"/><Relationship Id="rId888" Type="http://schemas.openxmlformats.org/officeDocument/2006/relationships/customXml" Target="../ink/ink447.xml"/><Relationship Id="rId1073" Type="http://schemas.openxmlformats.org/officeDocument/2006/relationships/image" Target="../media/image533.png"/><Relationship Id="rId1280" Type="http://schemas.openxmlformats.org/officeDocument/2006/relationships/image" Target="../media/image634.png"/><Relationship Id="rId1501" Type="http://schemas.openxmlformats.org/officeDocument/2006/relationships/customXml" Target="../ink/ink758.xml"/><Relationship Id="rId303" Type="http://schemas.openxmlformats.org/officeDocument/2006/relationships/image" Target="../media/image151.png"/><Relationship Id="rId748" Type="http://schemas.openxmlformats.org/officeDocument/2006/relationships/customXml" Target="../ink/ink376.xml"/><Relationship Id="rId955" Type="http://schemas.openxmlformats.org/officeDocument/2006/relationships/image" Target="../media/image474.png"/><Relationship Id="rId1140" Type="http://schemas.openxmlformats.org/officeDocument/2006/relationships/image" Target="../media/image566.png"/><Relationship Id="rId1378" Type="http://schemas.openxmlformats.org/officeDocument/2006/relationships/customXml" Target="../ink/ink695.xml"/><Relationship Id="rId1585" Type="http://schemas.openxmlformats.org/officeDocument/2006/relationships/image" Target="../media/image784.png"/><Relationship Id="rId84" Type="http://schemas.openxmlformats.org/officeDocument/2006/relationships/customXml" Target="../ink/ink42.xml"/><Relationship Id="rId387" Type="http://schemas.openxmlformats.org/officeDocument/2006/relationships/customXml" Target="../ink/ink194.xml"/><Relationship Id="rId510" Type="http://schemas.openxmlformats.org/officeDocument/2006/relationships/customXml" Target="../ink/ink256.xml"/><Relationship Id="rId594" Type="http://schemas.openxmlformats.org/officeDocument/2006/relationships/customXml" Target="../ink/ink298.xml"/><Relationship Id="rId608" Type="http://schemas.openxmlformats.org/officeDocument/2006/relationships/image" Target="../media/image302.png"/><Relationship Id="rId815" Type="http://schemas.openxmlformats.org/officeDocument/2006/relationships/customXml" Target="../ink/ink410.xml"/><Relationship Id="rId1238" Type="http://schemas.openxmlformats.org/officeDocument/2006/relationships/customXml" Target="../ink/ink623.xml"/><Relationship Id="rId1445" Type="http://schemas.openxmlformats.org/officeDocument/2006/relationships/image" Target="../media/image715.png"/><Relationship Id="rId247" Type="http://schemas.openxmlformats.org/officeDocument/2006/relationships/image" Target="../media/image123.png"/><Relationship Id="rId899" Type="http://schemas.openxmlformats.org/officeDocument/2006/relationships/image" Target="../media/image446.png"/><Relationship Id="rId1000" Type="http://schemas.openxmlformats.org/officeDocument/2006/relationships/customXml" Target="../ink/ink503.xml"/><Relationship Id="rId1084" Type="http://schemas.openxmlformats.org/officeDocument/2006/relationships/customXml" Target="../ink/ink545.xml"/><Relationship Id="rId1305" Type="http://schemas.openxmlformats.org/officeDocument/2006/relationships/image" Target="../media/image646.png"/><Relationship Id="rId107" Type="http://schemas.openxmlformats.org/officeDocument/2006/relationships/image" Target="../media/image53.png"/><Relationship Id="rId454" Type="http://schemas.openxmlformats.org/officeDocument/2006/relationships/customXml" Target="../ink/ink228.xml"/><Relationship Id="rId661" Type="http://schemas.openxmlformats.org/officeDocument/2006/relationships/image" Target="../media/image328.png"/><Relationship Id="rId759" Type="http://schemas.openxmlformats.org/officeDocument/2006/relationships/image" Target="../media/image377.png"/><Relationship Id="rId966" Type="http://schemas.openxmlformats.org/officeDocument/2006/relationships/customXml" Target="../ink/ink486.xml"/><Relationship Id="rId1291" Type="http://schemas.openxmlformats.org/officeDocument/2006/relationships/image" Target="../media/image639.png"/><Relationship Id="rId1389" Type="http://schemas.openxmlformats.org/officeDocument/2006/relationships/image" Target="../media/image688.png"/><Relationship Id="rId1512" Type="http://schemas.openxmlformats.org/officeDocument/2006/relationships/image" Target="../media/image748.png"/><Relationship Id="rId1596" Type="http://schemas.openxmlformats.org/officeDocument/2006/relationships/customXml" Target="../ink/ink806.xml"/><Relationship Id="rId11" Type="http://schemas.openxmlformats.org/officeDocument/2006/relationships/image" Target="../media/image5.png"/><Relationship Id="rId314" Type="http://schemas.openxmlformats.org/officeDocument/2006/relationships/customXml" Target="../ink/ink157.xml"/><Relationship Id="rId398" Type="http://schemas.openxmlformats.org/officeDocument/2006/relationships/image" Target="../media/image198.png"/><Relationship Id="rId521" Type="http://schemas.openxmlformats.org/officeDocument/2006/relationships/image" Target="../media/image259.png"/><Relationship Id="rId619" Type="http://schemas.openxmlformats.org/officeDocument/2006/relationships/image" Target="../media/image307.png"/><Relationship Id="rId1151" Type="http://schemas.openxmlformats.org/officeDocument/2006/relationships/customXml" Target="../ink/ink579.xml"/><Relationship Id="rId1249" Type="http://schemas.openxmlformats.org/officeDocument/2006/relationships/image" Target="../media/image620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826" Type="http://schemas.openxmlformats.org/officeDocument/2006/relationships/image" Target="../media/image410.png"/><Relationship Id="rId1011" Type="http://schemas.openxmlformats.org/officeDocument/2006/relationships/image" Target="../media/image502.png"/><Relationship Id="rId1109" Type="http://schemas.openxmlformats.org/officeDocument/2006/relationships/image" Target="../media/image551.png"/><Relationship Id="rId1456" Type="http://schemas.openxmlformats.org/officeDocument/2006/relationships/customXml" Target="../ink/ink735.xml"/><Relationship Id="rId258" Type="http://schemas.openxmlformats.org/officeDocument/2006/relationships/customXml" Target="../ink/ink129.xml"/><Relationship Id="rId465" Type="http://schemas.openxmlformats.org/officeDocument/2006/relationships/image" Target="../media/image231.png"/><Relationship Id="rId672" Type="http://schemas.openxmlformats.org/officeDocument/2006/relationships/customXml" Target="../ink/ink338.xml"/><Relationship Id="rId1095" Type="http://schemas.openxmlformats.org/officeDocument/2006/relationships/image" Target="../media/image544.png"/><Relationship Id="rId1316" Type="http://schemas.openxmlformats.org/officeDocument/2006/relationships/customXml" Target="../ink/ink664.xml"/><Relationship Id="rId1523" Type="http://schemas.openxmlformats.org/officeDocument/2006/relationships/image" Target="../media/image753.png"/><Relationship Id="rId22" Type="http://schemas.openxmlformats.org/officeDocument/2006/relationships/customXml" Target="../ink/ink11.xml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532" Type="http://schemas.openxmlformats.org/officeDocument/2006/relationships/customXml" Target="../ink/ink267.xml"/><Relationship Id="rId977" Type="http://schemas.openxmlformats.org/officeDocument/2006/relationships/image" Target="../media/image485.png"/><Relationship Id="rId1162" Type="http://schemas.openxmlformats.org/officeDocument/2006/relationships/image" Target="../media/image577.png"/><Relationship Id="rId171" Type="http://schemas.openxmlformats.org/officeDocument/2006/relationships/image" Target="../media/image85.png"/><Relationship Id="rId837" Type="http://schemas.openxmlformats.org/officeDocument/2006/relationships/image" Target="../media/image415.png"/><Relationship Id="rId1022" Type="http://schemas.openxmlformats.org/officeDocument/2006/relationships/customXml" Target="../ink/ink514.xml"/><Relationship Id="rId1467" Type="http://schemas.openxmlformats.org/officeDocument/2006/relationships/image" Target="../media/image726.png"/><Relationship Id="rId269" Type="http://schemas.openxmlformats.org/officeDocument/2006/relationships/image" Target="../media/image134.png"/><Relationship Id="rId476" Type="http://schemas.openxmlformats.org/officeDocument/2006/relationships/customXml" Target="../ink/ink239.xml"/><Relationship Id="rId683" Type="http://schemas.openxmlformats.org/officeDocument/2006/relationships/image" Target="../media/image339.png"/><Relationship Id="rId890" Type="http://schemas.openxmlformats.org/officeDocument/2006/relationships/customXml" Target="../ink/ink448.xml"/><Relationship Id="rId904" Type="http://schemas.openxmlformats.org/officeDocument/2006/relationships/customXml" Target="../ink/ink455.xml"/><Relationship Id="rId1327" Type="http://schemas.openxmlformats.org/officeDocument/2006/relationships/image" Target="../media/image657.png"/><Relationship Id="rId1534" Type="http://schemas.openxmlformats.org/officeDocument/2006/relationships/customXml" Target="../ink/ink775.xml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336" Type="http://schemas.openxmlformats.org/officeDocument/2006/relationships/customXml" Target="../ink/ink168.xml"/><Relationship Id="rId543" Type="http://schemas.openxmlformats.org/officeDocument/2006/relationships/image" Target="../media/image270.png"/><Relationship Id="rId988" Type="http://schemas.openxmlformats.org/officeDocument/2006/relationships/customXml" Target="../ink/ink497.xml"/><Relationship Id="rId1173" Type="http://schemas.openxmlformats.org/officeDocument/2006/relationships/customXml" Target="../ink/ink590.xml"/><Relationship Id="rId1380" Type="http://schemas.openxmlformats.org/officeDocument/2006/relationships/customXml" Target="../ink/ink696.xml"/><Relationship Id="rId1601" Type="http://schemas.openxmlformats.org/officeDocument/2006/relationships/image" Target="../media/image792.png"/><Relationship Id="rId182" Type="http://schemas.openxmlformats.org/officeDocument/2006/relationships/customXml" Target="../ink/ink91.xml"/><Relationship Id="rId403" Type="http://schemas.openxmlformats.org/officeDocument/2006/relationships/customXml" Target="../ink/ink202.xml"/><Relationship Id="rId750" Type="http://schemas.openxmlformats.org/officeDocument/2006/relationships/customXml" Target="../ink/ink377.xml"/><Relationship Id="rId848" Type="http://schemas.openxmlformats.org/officeDocument/2006/relationships/customXml" Target="../ink/ink427.xml"/><Relationship Id="rId1033" Type="http://schemas.openxmlformats.org/officeDocument/2006/relationships/image" Target="../media/image513.png"/><Relationship Id="rId1478" Type="http://schemas.openxmlformats.org/officeDocument/2006/relationships/customXml" Target="../ink/ink746.xml"/><Relationship Id="rId487" Type="http://schemas.openxmlformats.org/officeDocument/2006/relationships/image" Target="../media/image242.png"/><Relationship Id="rId610" Type="http://schemas.openxmlformats.org/officeDocument/2006/relationships/image" Target="../media/image303.png"/><Relationship Id="rId694" Type="http://schemas.openxmlformats.org/officeDocument/2006/relationships/customXml" Target="../ink/ink349.xml"/><Relationship Id="rId708" Type="http://schemas.openxmlformats.org/officeDocument/2006/relationships/customXml" Target="../ink/ink356.xml"/><Relationship Id="rId915" Type="http://schemas.openxmlformats.org/officeDocument/2006/relationships/image" Target="../media/image454.png"/><Relationship Id="rId1240" Type="http://schemas.openxmlformats.org/officeDocument/2006/relationships/customXml" Target="../ink/ink624.xml"/><Relationship Id="rId1338" Type="http://schemas.openxmlformats.org/officeDocument/2006/relationships/customXml" Target="../ink/ink675.xml"/><Relationship Id="rId1545" Type="http://schemas.openxmlformats.org/officeDocument/2006/relationships/image" Target="../media/image764.png"/><Relationship Id="rId347" Type="http://schemas.openxmlformats.org/officeDocument/2006/relationships/image" Target="../media/image173.png"/><Relationship Id="rId999" Type="http://schemas.openxmlformats.org/officeDocument/2006/relationships/image" Target="../media/image496.png"/><Relationship Id="rId1100" Type="http://schemas.openxmlformats.org/officeDocument/2006/relationships/customXml" Target="../ink/ink553.xml"/><Relationship Id="rId1184" Type="http://schemas.openxmlformats.org/officeDocument/2006/relationships/customXml" Target="../ink/ink596.xml"/><Relationship Id="rId1405" Type="http://schemas.openxmlformats.org/officeDocument/2006/relationships/customXml" Target="../ink/ink709.xml"/><Relationship Id="rId44" Type="http://schemas.openxmlformats.org/officeDocument/2006/relationships/customXml" Target="../ink/ink22.xml"/><Relationship Id="rId554" Type="http://schemas.openxmlformats.org/officeDocument/2006/relationships/customXml" Target="../ink/ink278.xml"/><Relationship Id="rId761" Type="http://schemas.openxmlformats.org/officeDocument/2006/relationships/image" Target="../media/image378.png"/><Relationship Id="rId859" Type="http://schemas.openxmlformats.org/officeDocument/2006/relationships/image" Target="../media/image426.png"/><Relationship Id="rId1391" Type="http://schemas.openxmlformats.org/officeDocument/2006/relationships/image" Target="../media/image689.png"/><Relationship Id="rId1489" Type="http://schemas.openxmlformats.org/officeDocument/2006/relationships/image" Target="../media/image737.png"/><Relationship Id="rId1612" Type="http://schemas.openxmlformats.org/officeDocument/2006/relationships/customXml" Target="../ink/ink814.xml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414" Type="http://schemas.openxmlformats.org/officeDocument/2006/relationships/customXml" Target="../ink/ink208.xml"/><Relationship Id="rId498" Type="http://schemas.openxmlformats.org/officeDocument/2006/relationships/customXml" Target="../ink/ink250.xml"/><Relationship Id="rId621" Type="http://schemas.openxmlformats.org/officeDocument/2006/relationships/image" Target="../media/image308.png"/><Relationship Id="rId1044" Type="http://schemas.openxmlformats.org/officeDocument/2006/relationships/customXml" Target="../ink/ink525.xml"/><Relationship Id="rId1251" Type="http://schemas.openxmlformats.org/officeDocument/2006/relationships/image" Target="../media/image621.png"/><Relationship Id="rId1349" Type="http://schemas.openxmlformats.org/officeDocument/2006/relationships/image" Target="../media/image668.png"/><Relationship Id="rId260" Type="http://schemas.openxmlformats.org/officeDocument/2006/relationships/customXml" Target="../ink/ink130.xml"/><Relationship Id="rId719" Type="http://schemas.openxmlformats.org/officeDocument/2006/relationships/image" Target="../media/image357.png"/><Relationship Id="rId926" Type="http://schemas.openxmlformats.org/officeDocument/2006/relationships/customXml" Target="../ink/ink466.xml"/><Relationship Id="rId1111" Type="http://schemas.openxmlformats.org/officeDocument/2006/relationships/image" Target="../media/image552.png"/><Relationship Id="rId1556" Type="http://schemas.openxmlformats.org/officeDocument/2006/relationships/customXml" Target="../ink/ink786.xml"/><Relationship Id="rId55" Type="http://schemas.openxmlformats.org/officeDocument/2006/relationships/image" Target="../media/image27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565" Type="http://schemas.openxmlformats.org/officeDocument/2006/relationships/image" Target="../media/image281.png"/><Relationship Id="rId772" Type="http://schemas.openxmlformats.org/officeDocument/2006/relationships/customXml" Target="../ink/ink388.xml"/><Relationship Id="rId1195" Type="http://schemas.openxmlformats.org/officeDocument/2006/relationships/image" Target="../media/image593.png"/><Relationship Id="rId1209" Type="http://schemas.openxmlformats.org/officeDocument/2006/relationships/image" Target="../media/image600.png"/><Relationship Id="rId1416" Type="http://schemas.openxmlformats.org/officeDocument/2006/relationships/image" Target="../media/image701.png"/><Relationship Id="rId218" Type="http://schemas.openxmlformats.org/officeDocument/2006/relationships/customXml" Target="../ink/ink109.xml"/><Relationship Id="rId425" Type="http://schemas.openxmlformats.org/officeDocument/2006/relationships/image" Target="../media/image211.png"/><Relationship Id="rId632" Type="http://schemas.openxmlformats.org/officeDocument/2006/relationships/customXml" Target="../ink/ink318.xml"/><Relationship Id="rId1055" Type="http://schemas.openxmlformats.org/officeDocument/2006/relationships/image" Target="../media/image524.png"/><Relationship Id="rId1262" Type="http://schemas.openxmlformats.org/officeDocument/2006/relationships/customXml" Target="../ink/ink635.xml"/><Relationship Id="rId271" Type="http://schemas.openxmlformats.org/officeDocument/2006/relationships/image" Target="../media/image135.png"/><Relationship Id="rId937" Type="http://schemas.openxmlformats.org/officeDocument/2006/relationships/image" Target="../media/image465.png"/><Relationship Id="rId1122" Type="http://schemas.openxmlformats.org/officeDocument/2006/relationships/image" Target="../media/image557.png"/><Relationship Id="rId1567" Type="http://schemas.openxmlformats.org/officeDocument/2006/relationships/image" Target="../media/image775.png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69" Type="http://schemas.openxmlformats.org/officeDocument/2006/relationships/image" Target="../media/image184.png"/><Relationship Id="rId576" Type="http://schemas.openxmlformats.org/officeDocument/2006/relationships/customXml" Target="../ink/ink289.xml"/><Relationship Id="rId783" Type="http://schemas.openxmlformats.org/officeDocument/2006/relationships/image" Target="../media/image389.png"/><Relationship Id="rId990" Type="http://schemas.openxmlformats.org/officeDocument/2006/relationships/customXml" Target="../ink/ink498.xml"/><Relationship Id="rId1427" Type="http://schemas.openxmlformats.org/officeDocument/2006/relationships/customXml" Target="../ink/ink720.xml"/><Relationship Id="rId229" Type="http://schemas.openxmlformats.org/officeDocument/2006/relationships/image" Target="../media/image114.png"/><Relationship Id="rId436" Type="http://schemas.openxmlformats.org/officeDocument/2006/relationships/customXml" Target="../ink/ink219.xml"/><Relationship Id="rId643" Type="http://schemas.openxmlformats.org/officeDocument/2006/relationships/image" Target="../media/image319.png"/><Relationship Id="rId1066" Type="http://schemas.openxmlformats.org/officeDocument/2006/relationships/customXml" Target="../ink/ink536.xml"/><Relationship Id="rId1273" Type="http://schemas.openxmlformats.org/officeDocument/2006/relationships/customXml" Target="../ink/ink641.xml"/><Relationship Id="rId1480" Type="http://schemas.openxmlformats.org/officeDocument/2006/relationships/customXml" Target="../ink/ink747.xml"/><Relationship Id="rId850" Type="http://schemas.openxmlformats.org/officeDocument/2006/relationships/customXml" Target="../ink/ink428.xml"/><Relationship Id="rId948" Type="http://schemas.openxmlformats.org/officeDocument/2006/relationships/customXml" Target="../ink/ink477.xml"/><Relationship Id="rId1133" Type="http://schemas.openxmlformats.org/officeDocument/2006/relationships/customXml" Target="../ink/ink570.xml"/><Relationship Id="rId1578" Type="http://schemas.openxmlformats.org/officeDocument/2006/relationships/customXml" Target="../ink/ink797.xml"/><Relationship Id="rId77" Type="http://schemas.openxmlformats.org/officeDocument/2006/relationships/image" Target="../media/image38.png"/><Relationship Id="rId282" Type="http://schemas.openxmlformats.org/officeDocument/2006/relationships/customXml" Target="../ink/ink141.xml"/><Relationship Id="rId503" Type="http://schemas.openxmlformats.org/officeDocument/2006/relationships/image" Target="../media/image250.png"/><Relationship Id="rId587" Type="http://schemas.openxmlformats.org/officeDocument/2006/relationships/image" Target="../media/image292.png"/><Relationship Id="rId710" Type="http://schemas.openxmlformats.org/officeDocument/2006/relationships/customXml" Target="../ink/ink357.xml"/><Relationship Id="rId808" Type="http://schemas.openxmlformats.org/officeDocument/2006/relationships/customXml" Target="../ink/ink406.xml"/><Relationship Id="rId1340" Type="http://schemas.openxmlformats.org/officeDocument/2006/relationships/customXml" Target="../ink/ink676.xml"/><Relationship Id="rId1438" Type="http://schemas.openxmlformats.org/officeDocument/2006/relationships/image" Target="../media/image712.png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447" Type="http://schemas.openxmlformats.org/officeDocument/2006/relationships/image" Target="../media/image222.png"/><Relationship Id="rId794" Type="http://schemas.openxmlformats.org/officeDocument/2006/relationships/customXml" Target="../ink/ink399.xml"/><Relationship Id="rId1077" Type="http://schemas.openxmlformats.org/officeDocument/2006/relationships/image" Target="../media/image535.png"/><Relationship Id="rId1200" Type="http://schemas.openxmlformats.org/officeDocument/2006/relationships/customXml" Target="../ink/ink604.xml"/><Relationship Id="rId654" Type="http://schemas.openxmlformats.org/officeDocument/2006/relationships/customXml" Target="../ink/ink329.xml"/><Relationship Id="rId861" Type="http://schemas.openxmlformats.org/officeDocument/2006/relationships/image" Target="../media/image427.png"/><Relationship Id="rId959" Type="http://schemas.openxmlformats.org/officeDocument/2006/relationships/image" Target="../media/image476.png"/><Relationship Id="rId1284" Type="http://schemas.openxmlformats.org/officeDocument/2006/relationships/customXml" Target="../ink/ink648.xml"/><Relationship Id="rId1491" Type="http://schemas.openxmlformats.org/officeDocument/2006/relationships/customXml" Target="../ink/ink753.xml"/><Relationship Id="rId1505" Type="http://schemas.openxmlformats.org/officeDocument/2006/relationships/customXml" Target="../ink/ink760.xml"/><Relationship Id="rId1589" Type="http://schemas.openxmlformats.org/officeDocument/2006/relationships/image" Target="../media/image786.png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514" Type="http://schemas.openxmlformats.org/officeDocument/2006/relationships/customXml" Target="../ink/ink258.xml"/><Relationship Id="rId721" Type="http://schemas.openxmlformats.org/officeDocument/2006/relationships/image" Target="../media/image358.png"/><Relationship Id="rId1144" Type="http://schemas.openxmlformats.org/officeDocument/2006/relationships/image" Target="../media/image568.png"/><Relationship Id="rId1351" Type="http://schemas.openxmlformats.org/officeDocument/2006/relationships/image" Target="../media/image669.png"/><Relationship Id="rId1449" Type="http://schemas.openxmlformats.org/officeDocument/2006/relationships/image" Target="../media/image717.png"/><Relationship Id="rId88" Type="http://schemas.openxmlformats.org/officeDocument/2006/relationships/customXml" Target="../ink/ink44.xml"/><Relationship Id="rId153" Type="http://schemas.openxmlformats.org/officeDocument/2006/relationships/image" Target="../media/image76.png"/><Relationship Id="rId360" Type="http://schemas.openxmlformats.org/officeDocument/2006/relationships/customXml" Target="../ink/ink180.xml"/><Relationship Id="rId598" Type="http://schemas.openxmlformats.org/officeDocument/2006/relationships/image" Target="../media/image297.png"/><Relationship Id="rId819" Type="http://schemas.openxmlformats.org/officeDocument/2006/relationships/customXml" Target="../ink/ink412.xml"/><Relationship Id="rId1004" Type="http://schemas.openxmlformats.org/officeDocument/2006/relationships/customXml" Target="../ink/ink505.xml"/><Relationship Id="rId1211" Type="http://schemas.openxmlformats.org/officeDocument/2006/relationships/image" Target="../media/image601.png"/><Relationship Id="rId220" Type="http://schemas.openxmlformats.org/officeDocument/2006/relationships/customXml" Target="../ink/ink110.xml"/><Relationship Id="rId458" Type="http://schemas.openxmlformats.org/officeDocument/2006/relationships/customXml" Target="../ink/ink230.xml"/><Relationship Id="rId665" Type="http://schemas.openxmlformats.org/officeDocument/2006/relationships/image" Target="../media/image330.png"/><Relationship Id="rId872" Type="http://schemas.openxmlformats.org/officeDocument/2006/relationships/customXml" Target="../ink/ink439.xml"/><Relationship Id="rId1088" Type="http://schemas.openxmlformats.org/officeDocument/2006/relationships/customXml" Target="../ink/ink547.xml"/><Relationship Id="rId1295" Type="http://schemas.openxmlformats.org/officeDocument/2006/relationships/image" Target="../media/image641.png"/><Relationship Id="rId1309" Type="http://schemas.openxmlformats.org/officeDocument/2006/relationships/image" Target="../media/image648.png"/><Relationship Id="rId1516" Type="http://schemas.openxmlformats.org/officeDocument/2006/relationships/customXml" Target="../ink/ink766.xml"/><Relationship Id="rId15" Type="http://schemas.openxmlformats.org/officeDocument/2006/relationships/image" Target="../media/image7.png"/><Relationship Id="rId318" Type="http://schemas.openxmlformats.org/officeDocument/2006/relationships/customXml" Target="../ink/ink159.xml"/><Relationship Id="rId525" Type="http://schemas.openxmlformats.org/officeDocument/2006/relationships/image" Target="../media/image261.png"/><Relationship Id="rId732" Type="http://schemas.openxmlformats.org/officeDocument/2006/relationships/customXml" Target="../ink/ink368.xml"/><Relationship Id="rId1155" Type="http://schemas.openxmlformats.org/officeDocument/2006/relationships/customXml" Target="../ink/ink581.xml"/><Relationship Id="rId1362" Type="http://schemas.openxmlformats.org/officeDocument/2006/relationships/customXml" Target="../ink/ink687.xml"/><Relationship Id="rId99" Type="http://schemas.openxmlformats.org/officeDocument/2006/relationships/image" Target="../media/image49.png"/><Relationship Id="rId164" Type="http://schemas.openxmlformats.org/officeDocument/2006/relationships/customXml" Target="../ink/ink82.xml"/><Relationship Id="rId371" Type="http://schemas.openxmlformats.org/officeDocument/2006/relationships/image" Target="../media/image185.png"/><Relationship Id="rId1015" Type="http://schemas.openxmlformats.org/officeDocument/2006/relationships/image" Target="../media/image504.png"/><Relationship Id="rId1222" Type="http://schemas.openxmlformats.org/officeDocument/2006/relationships/customXml" Target="../ink/ink615.xml"/><Relationship Id="rId469" Type="http://schemas.openxmlformats.org/officeDocument/2006/relationships/image" Target="../media/image233.png"/><Relationship Id="rId676" Type="http://schemas.openxmlformats.org/officeDocument/2006/relationships/customXml" Target="../ink/ink340.xml"/><Relationship Id="rId883" Type="http://schemas.openxmlformats.org/officeDocument/2006/relationships/image" Target="../media/image438.png"/><Relationship Id="rId1099" Type="http://schemas.openxmlformats.org/officeDocument/2006/relationships/image" Target="../media/image546.png"/><Relationship Id="rId1527" Type="http://schemas.openxmlformats.org/officeDocument/2006/relationships/image" Target="../media/image755.png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329" Type="http://schemas.openxmlformats.org/officeDocument/2006/relationships/image" Target="../media/image164.png"/><Relationship Id="rId536" Type="http://schemas.openxmlformats.org/officeDocument/2006/relationships/customXml" Target="../ink/ink269.xml"/><Relationship Id="rId1166" Type="http://schemas.openxmlformats.org/officeDocument/2006/relationships/image" Target="../media/image579.png"/><Relationship Id="rId1373" Type="http://schemas.openxmlformats.org/officeDocument/2006/relationships/image" Target="../media/image680.png"/><Relationship Id="rId175" Type="http://schemas.openxmlformats.org/officeDocument/2006/relationships/image" Target="../media/image87.png"/><Relationship Id="rId743" Type="http://schemas.openxmlformats.org/officeDocument/2006/relationships/image" Target="../media/image369.png"/><Relationship Id="rId950" Type="http://schemas.openxmlformats.org/officeDocument/2006/relationships/customXml" Target="../ink/ink478.xml"/><Relationship Id="rId1026" Type="http://schemas.openxmlformats.org/officeDocument/2006/relationships/customXml" Target="../ink/ink516.xml"/><Relationship Id="rId1580" Type="http://schemas.openxmlformats.org/officeDocument/2006/relationships/customXml" Target="../ink/ink798.xml"/><Relationship Id="rId382" Type="http://schemas.openxmlformats.org/officeDocument/2006/relationships/image" Target="../media/image190.png"/><Relationship Id="rId603" Type="http://schemas.openxmlformats.org/officeDocument/2006/relationships/customXml" Target="../ink/ink303.xml"/><Relationship Id="rId687" Type="http://schemas.openxmlformats.org/officeDocument/2006/relationships/image" Target="../media/image341.png"/><Relationship Id="rId810" Type="http://schemas.openxmlformats.org/officeDocument/2006/relationships/image" Target="../media/image402.png"/><Relationship Id="rId908" Type="http://schemas.openxmlformats.org/officeDocument/2006/relationships/customXml" Target="../ink/ink457.xml"/><Relationship Id="rId1233" Type="http://schemas.openxmlformats.org/officeDocument/2006/relationships/image" Target="../media/image612.png"/><Relationship Id="rId1440" Type="http://schemas.openxmlformats.org/officeDocument/2006/relationships/image" Target="../media/image713.png"/><Relationship Id="rId1538" Type="http://schemas.openxmlformats.org/officeDocument/2006/relationships/customXml" Target="../ink/ink777.xml"/><Relationship Id="rId242" Type="http://schemas.openxmlformats.org/officeDocument/2006/relationships/customXml" Target="../ink/ink121.xml"/><Relationship Id="rId894" Type="http://schemas.openxmlformats.org/officeDocument/2006/relationships/customXml" Target="../ink/ink450.xml"/><Relationship Id="rId1177" Type="http://schemas.openxmlformats.org/officeDocument/2006/relationships/customXml" Target="../ink/ink592.xml"/><Relationship Id="rId1300" Type="http://schemas.openxmlformats.org/officeDocument/2006/relationships/customXml" Target="../ink/ink656.xml"/><Relationship Id="rId37" Type="http://schemas.openxmlformats.org/officeDocument/2006/relationships/image" Target="../media/image18.png"/><Relationship Id="rId102" Type="http://schemas.openxmlformats.org/officeDocument/2006/relationships/customXml" Target="../ink/ink51.xml"/><Relationship Id="rId547" Type="http://schemas.openxmlformats.org/officeDocument/2006/relationships/image" Target="../media/image272.png"/><Relationship Id="rId754" Type="http://schemas.openxmlformats.org/officeDocument/2006/relationships/customXml" Target="../ink/ink379.xml"/><Relationship Id="rId961" Type="http://schemas.openxmlformats.org/officeDocument/2006/relationships/image" Target="../media/image477.png"/><Relationship Id="rId1384" Type="http://schemas.openxmlformats.org/officeDocument/2006/relationships/customXml" Target="../ink/ink698.xml"/><Relationship Id="rId1591" Type="http://schemas.openxmlformats.org/officeDocument/2006/relationships/image" Target="../media/image787.png"/><Relationship Id="rId1605" Type="http://schemas.openxmlformats.org/officeDocument/2006/relationships/image" Target="../media/image794.png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93" Type="http://schemas.openxmlformats.org/officeDocument/2006/relationships/customXml" Target="../ink/ink197.xml"/><Relationship Id="rId407" Type="http://schemas.openxmlformats.org/officeDocument/2006/relationships/customXml" Target="../ink/ink204.xml"/><Relationship Id="rId614" Type="http://schemas.openxmlformats.org/officeDocument/2006/relationships/image" Target="../media/image305.png"/><Relationship Id="rId821" Type="http://schemas.openxmlformats.org/officeDocument/2006/relationships/customXml" Target="../ink/ink413.xml"/><Relationship Id="rId1037" Type="http://schemas.openxmlformats.org/officeDocument/2006/relationships/image" Target="../media/image515.png"/><Relationship Id="rId1244" Type="http://schemas.openxmlformats.org/officeDocument/2006/relationships/customXml" Target="../ink/ink626.xml"/><Relationship Id="rId1451" Type="http://schemas.openxmlformats.org/officeDocument/2006/relationships/image" Target="../media/image718.png"/><Relationship Id="rId253" Type="http://schemas.openxmlformats.org/officeDocument/2006/relationships/image" Target="../media/image126.png"/><Relationship Id="rId460" Type="http://schemas.openxmlformats.org/officeDocument/2006/relationships/customXml" Target="../ink/ink231.xml"/><Relationship Id="rId698" Type="http://schemas.openxmlformats.org/officeDocument/2006/relationships/customXml" Target="../ink/ink351.xml"/><Relationship Id="rId919" Type="http://schemas.openxmlformats.org/officeDocument/2006/relationships/image" Target="../media/image456.png"/><Relationship Id="rId1090" Type="http://schemas.openxmlformats.org/officeDocument/2006/relationships/customXml" Target="../ink/ink548.xml"/><Relationship Id="rId1104" Type="http://schemas.openxmlformats.org/officeDocument/2006/relationships/customXml" Target="../ink/ink555.xml"/><Relationship Id="rId1311" Type="http://schemas.openxmlformats.org/officeDocument/2006/relationships/image" Target="../media/image649.png"/><Relationship Id="rId1549" Type="http://schemas.openxmlformats.org/officeDocument/2006/relationships/image" Target="../media/image766.png"/><Relationship Id="rId48" Type="http://schemas.openxmlformats.org/officeDocument/2006/relationships/customXml" Target="../ink/ink24.xml"/><Relationship Id="rId113" Type="http://schemas.openxmlformats.org/officeDocument/2006/relationships/image" Target="../media/image56.png"/><Relationship Id="rId320" Type="http://schemas.openxmlformats.org/officeDocument/2006/relationships/customXml" Target="../ink/ink160.xml"/><Relationship Id="rId558" Type="http://schemas.openxmlformats.org/officeDocument/2006/relationships/customXml" Target="../ink/ink280.xml"/><Relationship Id="rId765" Type="http://schemas.openxmlformats.org/officeDocument/2006/relationships/image" Target="../media/image380.png"/><Relationship Id="rId972" Type="http://schemas.openxmlformats.org/officeDocument/2006/relationships/customXml" Target="../ink/ink489.xml"/><Relationship Id="rId1188" Type="http://schemas.openxmlformats.org/officeDocument/2006/relationships/customXml" Target="../ink/ink598.xml"/><Relationship Id="rId1395" Type="http://schemas.openxmlformats.org/officeDocument/2006/relationships/customXml" Target="../ink/ink704.xml"/><Relationship Id="rId1409" Type="http://schemas.openxmlformats.org/officeDocument/2006/relationships/customXml" Target="../ink/ink711.xml"/><Relationship Id="rId197" Type="http://schemas.openxmlformats.org/officeDocument/2006/relationships/image" Target="../media/image98.png"/><Relationship Id="rId418" Type="http://schemas.openxmlformats.org/officeDocument/2006/relationships/customXml" Target="../ink/ink210.xml"/><Relationship Id="rId625" Type="http://schemas.openxmlformats.org/officeDocument/2006/relationships/image" Target="../media/image310.png"/><Relationship Id="rId832" Type="http://schemas.openxmlformats.org/officeDocument/2006/relationships/customXml" Target="../ink/ink419.xml"/><Relationship Id="rId1048" Type="http://schemas.openxmlformats.org/officeDocument/2006/relationships/customXml" Target="../ink/ink527.xml"/><Relationship Id="rId1255" Type="http://schemas.openxmlformats.org/officeDocument/2006/relationships/image" Target="../media/image623.png"/><Relationship Id="rId1462" Type="http://schemas.openxmlformats.org/officeDocument/2006/relationships/customXml" Target="../ink/ink738.xml"/><Relationship Id="rId264" Type="http://schemas.openxmlformats.org/officeDocument/2006/relationships/customXml" Target="../ink/ink132.xml"/><Relationship Id="rId471" Type="http://schemas.openxmlformats.org/officeDocument/2006/relationships/image" Target="../media/image234.png"/><Relationship Id="rId1115" Type="http://schemas.openxmlformats.org/officeDocument/2006/relationships/customXml" Target="../ink/ink561.xml"/><Relationship Id="rId1322" Type="http://schemas.openxmlformats.org/officeDocument/2006/relationships/customXml" Target="../ink/ink667.xml"/><Relationship Id="rId59" Type="http://schemas.openxmlformats.org/officeDocument/2006/relationships/image" Target="../media/image29.png"/><Relationship Id="rId124" Type="http://schemas.openxmlformats.org/officeDocument/2006/relationships/customXml" Target="../ink/ink62.xml"/><Relationship Id="rId569" Type="http://schemas.openxmlformats.org/officeDocument/2006/relationships/image" Target="../media/image283.png"/><Relationship Id="rId776" Type="http://schemas.openxmlformats.org/officeDocument/2006/relationships/customXml" Target="../ink/ink390.xml"/><Relationship Id="rId983" Type="http://schemas.openxmlformats.org/officeDocument/2006/relationships/image" Target="../media/image488.png"/><Relationship Id="rId1199" Type="http://schemas.openxmlformats.org/officeDocument/2006/relationships/image" Target="../media/image595.png"/><Relationship Id="rId331" Type="http://schemas.openxmlformats.org/officeDocument/2006/relationships/image" Target="../media/image165.png"/><Relationship Id="rId429" Type="http://schemas.openxmlformats.org/officeDocument/2006/relationships/image" Target="../media/image213.png"/><Relationship Id="rId636" Type="http://schemas.openxmlformats.org/officeDocument/2006/relationships/customXml" Target="../ink/ink320.xml"/><Relationship Id="rId1059" Type="http://schemas.openxmlformats.org/officeDocument/2006/relationships/image" Target="../media/image526.png"/><Relationship Id="rId1266" Type="http://schemas.openxmlformats.org/officeDocument/2006/relationships/customXml" Target="../ink/ink637.xml"/><Relationship Id="rId1473" Type="http://schemas.openxmlformats.org/officeDocument/2006/relationships/image" Target="../media/image729.png"/><Relationship Id="rId843" Type="http://schemas.openxmlformats.org/officeDocument/2006/relationships/image" Target="../media/image418.png"/><Relationship Id="rId1126" Type="http://schemas.openxmlformats.org/officeDocument/2006/relationships/image" Target="../media/image559.png"/><Relationship Id="rId275" Type="http://schemas.openxmlformats.org/officeDocument/2006/relationships/image" Target="../media/image137.png"/><Relationship Id="rId482" Type="http://schemas.openxmlformats.org/officeDocument/2006/relationships/customXml" Target="../ink/ink242.xml"/><Relationship Id="rId703" Type="http://schemas.openxmlformats.org/officeDocument/2006/relationships/image" Target="../media/image349.png"/><Relationship Id="rId910" Type="http://schemas.openxmlformats.org/officeDocument/2006/relationships/customXml" Target="../ink/ink458.xml"/><Relationship Id="rId1333" Type="http://schemas.openxmlformats.org/officeDocument/2006/relationships/image" Target="../media/image660.png"/><Relationship Id="rId1540" Type="http://schemas.openxmlformats.org/officeDocument/2006/relationships/customXml" Target="../ink/ink778.xml"/><Relationship Id="rId135" Type="http://schemas.openxmlformats.org/officeDocument/2006/relationships/image" Target="../media/image67.png"/><Relationship Id="rId342" Type="http://schemas.openxmlformats.org/officeDocument/2006/relationships/customXml" Target="../ink/ink171.xml"/><Relationship Id="rId787" Type="http://schemas.openxmlformats.org/officeDocument/2006/relationships/image" Target="../media/image391.png"/><Relationship Id="rId994" Type="http://schemas.openxmlformats.org/officeDocument/2006/relationships/customXml" Target="../ink/ink500.xml"/><Relationship Id="rId1400" Type="http://schemas.openxmlformats.org/officeDocument/2006/relationships/image" Target="../media/image693.png"/><Relationship Id="rId202" Type="http://schemas.openxmlformats.org/officeDocument/2006/relationships/customXml" Target="../ink/ink101.xml"/><Relationship Id="rId647" Type="http://schemas.openxmlformats.org/officeDocument/2006/relationships/image" Target="../media/image321.png"/><Relationship Id="rId854" Type="http://schemas.openxmlformats.org/officeDocument/2006/relationships/customXml" Target="../ink/ink430.xml"/><Relationship Id="rId1277" Type="http://schemas.openxmlformats.org/officeDocument/2006/relationships/customXml" Target="../ink/ink644.xml"/><Relationship Id="rId1484" Type="http://schemas.openxmlformats.org/officeDocument/2006/relationships/customXml" Target="../ink/ink749.xml"/><Relationship Id="rId286" Type="http://schemas.openxmlformats.org/officeDocument/2006/relationships/customXml" Target="../ink/ink143.xml"/><Relationship Id="rId493" Type="http://schemas.openxmlformats.org/officeDocument/2006/relationships/image" Target="../media/image245.png"/><Relationship Id="rId507" Type="http://schemas.openxmlformats.org/officeDocument/2006/relationships/image" Target="../media/image252.png"/><Relationship Id="rId714" Type="http://schemas.openxmlformats.org/officeDocument/2006/relationships/customXml" Target="../ink/ink359.xml"/><Relationship Id="rId921" Type="http://schemas.openxmlformats.org/officeDocument/2006/relationships/image" Target="../media/image457.png"/><Relationship Id="rId1137" Type="http://schemas.openxmlformats.org/officeDocument/2006/relationships/customXml" Target="../ink/ink572.xml"/><Relationship Id="rId1344" Type="http://schemas.openxmlformats.org/officeDocument/2006/relationships/customXml" Target="../ink/ink678.xml"/><Relationship Id="rId1551" Type="http://schemas.openxmlformats.org/officeDocument/2006/relationships/image" Target="../media/image767.png"/><Relationship Id="rId50" Type="http://schemas.openxmlformats.org/officeDocument/2006/relationships/customXml" Target="../ink/ink25.xml"/><Relationship Id="rId146" Type="http://schemas.openxmlformats.org/officeDocument/2006/relationships/customXml" Target="../ink/ink73.xml"/><Relationship Id="rId353" Type="http://schemas.openxmlformats.org/officeDocument/2006/relationships/image" Target="../media/image176.png"/><Relationship Id="rId560" Type="http://schemas.openxmlformats.org/officeDocument/2006/relationships/customXml" Target="../ink/ink281.xml"/><Relationship Id="rId798" Type="http://schemas.openxmlformats.org/officeDocument/2006/relationships/customXml" Target="../ink/ink401.xml"/><Relationship Id="rId1190" Type="http://schemas.openxmlformats.org/officeDocument/2006/relationships/customXml" Target="../ink/ink599.xml"/><Relationship Id="rId1204" Type="http://schemas.openxmlformats.org/officeDocument/2006/relationships/customXml" Target="../ink/ink606.xml"/><Relationship Id="rId1411" Type="http://schemas.openxmlformats.org/officeDocument/2006/relationships/customXml" Target="../ink/ink712.xml"/><Relationship Id="rId213" Type="http://schemas.openxmlformats.org/officeDocument/2006/relationships/image" Target="../media/image106.png"/><Relationship Id="rId420" Type="http://schemas.openxmlformats.org/officeDocument/2006/relationships/customXml" Target="../ink/ink211.xml"/><Relationship Id="rId658" Type="http://schemas.openxmlformats.org/officeDocument/2006/relationships/customXml" Target="../ink/ink331.xml"/><Relationship Id="rId865" Type="http://schemas.openxmlformats.org/officeDocument/2006/relationships/image" Target="../media/image429.png"/><Relationship Id="rId1050" Type="http://schemas.openxmlformats.org/officeDocument/2006/relationships/customXml" Target="../ink/ink528.xml"/><Relationship Id="rId1288" Type="http://schemas.openxmlformats.org/officeDocument/2006/relationships/customXml" Target="../ink/ink650.xml"/><Relationship Id="rId1495" Type="http://schemas.openxmlformats.org/officeDocument/2006/relationships/customXml" Target="../ink/ink755.xml"/><Relationship Id="rId1509" Type="http://schemas.openxmlformats.org/officeDocument/2006/relationships/customXml" Target="../ink/ink762.xml"/><Relationship Id="rId297" Type="http://schemas.openxmlformats.org/officeDocument/2006/relationships/image" Target="../media/image148.png"/><Relationship Id="rId518" Type="http://schemas.openxmlformats.org/officeDocument/2006/relationships/customXml" Target="../ink/ink260.xml"/><Relationship Id="rId725" Type="http://schemas.openxmlformats.org/officeDocument/2006/relationships/image" Target="../media/image360.png"/><Relationship Id="rId932" Type="http://schemas.openxmlformats.org/officeDocument/2006/relationships/customXml" Target="../ink/ink469.xml"/><Relationship Id="rId1148" Type="http://schemas.openxmlformats.org/officeDocument/2006/relationships/image" Target="../media/image570.png"/><Relationship Id="rId1355" Type="http://schemas.openxmlformats.org/officeDocument/2006/relationships/image" Target="../media/image671.png"/><Relationship Id="rId1562" Type="http://schemas.openxmlformats.org/officeDocument/2006/relationships/customXml" Target="../ink/ink789.xml"/><Relationship Id="rId157" Type="http://schemas.openxmlformats.org/officeDocument/2006/relationships/image" Target="../media/image78.png"/><Relationship Id="rId364" Type="http://schemas.openxmlformats.org/officeDocument/2006/relationships/customXml" Target="../ink/ink182.xml"/><Relationship Id="rId1008" Type="http://schemas.openxmlformats.org/officeDocument/2006/relationships/customXml" Target="../ink/ink507.xml"/><Relationship Id="rId1215" Type="http://schemas.openxmlformats.org/officeDocument/2006/relationships/image" Target="../media/image603.png"/><Relationship Id="rId1422" Type="http://schemas.openxmlformats.org/officeDocument/2006/relationships/image" Target="../media/image704.png"/><Relationship Id="rId61" Type="http://schemas.openxmlformats.org/officeDocument/2006/relationships/image" Target="../media/image30.png"/><Relationship Id="rId571" Type="http://schemas.openxmlformats.org/officeDocument/2006/relationships/image" Target="../media/image284.png"/><Relationship Id="rId669" Type="http://schemas.openxmlformats.org/officeDocument/2006/relationships/image" Target="../media/image332.png"/><Relationship Id="rId876" Type="http://schemas.openxmlformats.org/officeDocument/2006/relationships/customXml" Target="../ink/ink441.xml"/><Relationship Id="rId1299" Type="http://schemas.openxmlformats.org/officeDocument/2006/relationships/image" Target="../media/image643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431" Type="http://schemas.openxmlformats.org/officeDocument/2006/relationships/image" Target="../media/image214.png"/><Relationship Id="rId529" Type="http://schemas.openxmlformats.org/officeDocument/2006/relationships/image" Target="../media/image263.png"/><Relationship Id="rId736" Type="http://schemas.openxmlformats.org/officeDocument/2006/relationships/customXml" Target="../ink/ink370.xml"/><Relationship Id="rId1061" Type="http://schemas.openxmlformats.org/officeDocument/2006/relationships/image" Target="../media/image527.png"/><Relationship Id="rId1159" Type="http://schemas.openxmlformats.org/officeDocument/2006/relationships/customXml" Target="../ink/ink583.xml"/><Relationship Id="rId1366" Type="http://schemas.openxmlformats.org/officeDocument/2006/relationships/customXml" Target="../ink/ink689.xml"/><Relationship Id="rId168" Type="http://schemas.openxmlformats.org/officeDocument/2006/relationships/customXml" Target="../ink/ink84.xml"/><Relationship Id="rId943" Type="http://schemas.openxmlformats.org/officeDocument/2006/relationships/image" Target="../media/image468.png"/><Relationship Id="rId1019" Type="http://schemas.openxmlformats.org/officeDocument/2006/relationships/image" Target="../media/image506.png"/><Relationship Id="rId1573" Type="http://schemas.openxmlformats.org/officeDocument/2006/relationships/image" Target="../media/image778.png"/><Relationship Id="rId72" Type="http://schemas.openxmlformats.org/officeDocument/2006/relationships/customXml" Target="../ink/ink36.xml"/><Relationship Id="rId375" Type="http://schemas.openxmlformats.org/officeDocument/2006/relationships/image" Target="../media/image187.png"/><Relationship Id="rId582" Type="http://schemas.openxmlformats.org/officeDocument/2006/relationships/customXml" Target="../ink/ink292.xml"/><Relationship Id="rId803" Type="http://schemas.openxmlformats.org/officeDocument/2006/relationships/image" Target="../media/image399.png"/><Relationship Id="rId1226" Type="http://schemas.openxmlformats.org/officeDocument/2006/relationships/customXml" Target="../ink/ink617.xml"/><Relationship Id="rId1433" Type="http://schemas.openxmlformats.org/officeDocument/2006/relationships/customXml" Target="../ink/ink723.xml"/><Relationship Id="rId3" Type="http://schemas.openxmlformats.org/officeDocument/2006/relationships/image" Target="../media/image1.png"/><Relationship Id="rId235" Type="http://schemas.openxmlformats.org/officeDocument/2006/relationships/image" Target="../media/image117.png"/><Relationship Id="rId442" Type="http://schemas.openxmlformats.org/officeDocument/2006/relationships/customXml" Target="../ink/ink222.xml"/><Relationship Id="rId887" Type="http://schemas.openxmlformats.org/officeDocument/2006/relationships/image" Target="../media/image440.png"/><Relationship Id="rId1072" Type="http://schemas.openxmlformats.org/officeDocument/2006/relationships/customXml" Target="../ink/ink539.xml"/><Relationship Id="rId1500" Type="http://schemas.openxmlformats.org/officeDocument/2006/relationships/image" Target="../media/image742.png"/><Relationship Id="rId302" Type="http://schemas.openxmlformats.org/officeDocument/2006/relationships/customXml" Target="../ink/ink151.xml"/><Relationship Id="rId747" Type="http://schemas.openxmlformats.org/officeDocument/2006/relationships/image" Target="../media/image371.png"/><Relationship Id="rId954" Type="http://schemas.openxmlformats.org/officeDocument/2006/relationships/customXml" Target="../ink/ink480.xml"/><Relationship Id="rId1377" Type="http://schemas.openxmlformats.org/officeDocument/2006/relationships/image" Target="../media/image682.png"/><Relationship Id="rId1584" Type="http://schemas.openxmlformats.org/officeDocument/2006/relationships/customXml" Target="../ink/ink800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86" Type="http://schemas.openxmlformats.org/officeDocument/2006/relationships/image" Target="../media/image192.png"/><Relationship Id="rId593" Type="http://schemas.openxmlformats.org/officeDocument/2006/relationships/image" Target="../media/image295.png"/><Relationship Id="rId607" Type="http://schemas.openxmlformats.org/officeDocument/2006/relationships/customXml" Target="../ink/ink305.xml"/><Relationship Id="rId814" Type="http://schemas.openxmlformats.org/officeDocument/2006/relationships/image" Target="../media/image404.png"/><Relationship Id="rId1237" Type="http://schemas.openxmlformats.org/officeDocument/2006/relationships/image" Target="../media/image614.png"/><Relationship Id="rId1444" Type="http://schemas.openxmlformats.org/officeDocument/2006/relationships/customXml" Target="../ink/ink729.xml"/><Relationship Id="rId246" Type="http://schemas.openxmlformats.org/officeDocument/2006/relationships/customXml" Target="../ink/ink123.xml"/><Relationship Id="rId453" Type="http://schemas.openxmlformats.org/officeDocument/2006/relationships/image" Target="../media/image225.png"/><Relationship Id="rId660" Type="http://schemas.openxmlformats.org/officeDocument/2006/relationships/customXml" Target="../ink/ink332.xml"/><Relationship Id="rId898" Type="http://schemas.openxmlformats.org/officeDocument/2006/relationships/customXml" Target="../ink/ink452.xml"/><Relationship Id="rId1083" Type="http://schemas.openxmlformats.org/officeDocument/2006/relationships/image" Target="../media/image538.png"/><Relationship Id="rId1290" Type="http://schemas.openxmlformats.org/officeDocument/2006/relationships/customXml" Target="../ink/ink651.xml"/><Relationship Id="rId1304" Type="http://schemas.openxmlformats.org/officeDocument/2006/relationships/customXml" Target="../ink/ink658.xml"/><Relationship Id="rId1511" Type="http://schemas.openxmlformats.org/officeDocument/2006/relationships/customXml" Target="../ink/ink763.xml"/><Relationship Id="rId106" Type="http://schemas.openxmlformats.org/officeDocument/2006/relationships/customXml" Target="../ink/ink53.xml"/><Relationship Id="rId313" Type="http://schemas.openxmlformats.org/officeDocument/2006/relationships/image" Target="../media/image156.png"/><Relationship Id="rId758" Type="http://schemas.openxmlformats.org/officeDocument/2006/relationships/customXml" Target="../ink/ink381.xml"/><Relationship Id="rId965" Type="http://schemas.openxmlformats.org/officeDocument/2006/relationships/image" Target="../media/image479.png"/><Relationship Id="rId1150" Type="http://schemas.openxmlformats.org/officeDocument/2006/relationships/image" Target="../media/image571.png"/><Relationship Id="rId1388" Type="http://schemas.openxmlformats.org/officeDocument/2006/relationships/customXml" Target="../ink/ink700.xml"/><Relationship Id="rId1595" Type="http://schemas.openxmlformats.org/officeDocument/2006/relationships/image" Target="../media/image789.png"/><Relationship Id="rId1609" Type="http://schemas.openxmlformats.org/officeDocument/2006/relationships/image" Target="../media/image796.png"/><Relationship Id="rId10" Type="http://schemas.openxmlformats.org/officeDocument/2006/relationships/customXml" Target="../ink/ink5.xml"/><Relationship Id="rId94" Type="http://schemas.openxmlformats.org/officeDocument/2006/relationships/customXml" Target="../ink/ink47.xml"/><Relationship Id="rId397" Type="http://schemas.openxmlformats.org/officeDocument/2006/relationships/customXml" Target="../ink/ink199.xml"/><Relationship Id="rId520" Type="http://schemas.openxmlformats.org/officeDocument/2006/relationships/customXml" Target="../ink/ink261.xml"/><Relationship Id="rId618" Type="http://schemas.openxmlformats.org/officeDocument/2006/relationships/customXml" Target="../ink/ink311.xml"/><Relationship Id="rId825" Type="http://schemas.openxmlformats.org/officeDocument/2006/relationships/customXml" Target="../ink/ink415.xml"/><Relationship Id="rId1248" Type="http://schemas.openxmlformats.org/officeDocument/2006/relationships/customXml" Target="../ink/ink628.xml"/><Relationship Id="rId1455" Type="http://schemas.openxmlformats.org/officeDocument/2006/relationships/image" Target="../media/image720.png"/><Relationship Id="rId257" Type="http://schemas.openxmlformats.org/officeDocument/2006/relationships/image" Target="../media/image128.png"/><Relationship Id="rId464" Type="http://schemas.openxmlformats.org/officeDocument/2006/relationships/customXml" Target="../ink/ink233.xml"/><Relationship Id="rId1010" Type="http://schemas.openxmlformats.org/officeDocument/2006/relationships/customXml" Target="../ink/ink508.xml"/><Relationship Id="rId1094" Type="http://schemas.openxmlformats.org/officeDocument/2006/relationships/customXml" Target="../ink/ink550.xml"/><Relationship Id="rId1108" Type="http://schemas.openxmlformats.org/officeDocument/2006/relationships/customXml" Target="../ink/ink557.xml"/><Relationship Id="rId1315" Type="http://schemas.openxmlformats.org/officeDocument/2006/relationships/image" Target="../media/image651.png"/><Relationship Id="rId117" Type="http://schemas.openxmlformats.org/officeDocument/2006/relationships/image" Target="../media/image58.png"/><Relationship Id="rId671" Type="http://schemas.openxmlformats.org/officeDocument/2006/relationships/image" Target="../media/image333.png"/><Relationship Id="rId769" Type="http://schemas.openxmlformats.org/officeDocument/2006/relationships/image" Target="../media/image382.png"/><Relationship Id="rId976" Type="http://schemas.openxmlformats.org/officeDocument/2006/relationships/customXml" Target="../ink/ink491.xml"/><Relationship Id="rId1399" Type="http://schemas.openxmlformats.org/officeDocument/2006/relationships/customXml" Target="../ink/ink706.xml"/><Relationship Id="rId324" Type="http://schemas.openxmlformats.org/officeDocument/2006/relationships/customXml" Target="../ink/ink162.xml"/><Relationship Id="rId531" Type="http://schemas.openxmlformats.org/officeDocument/2006/relationships/image" Target="../media/image264.png"/><Relationship Id="rId629" Type="http://schemas.openxmlformats.org/officeDocument/2006/relationships/image" Target="../media/image312.png"/><Relationship Id="rId1161" Type="http://schemas.openxmlformats.org/officeDocument/2006/relationships/customXml" Target="../ink/ink584.xml"/><Relationship Id="rId1259" Type="http://schemas.openxmlformats.org/officeDocument/2006/relationships/image" Target="../media/image625.png"/><Relationship Id="rId1466" Type="http://schemas.openxmlformats.org/officeDocument/2006/relationships/customXml" Target="../ink/ink740.xml"/><Relationship Id="rId836" Type="http://schemas.openxmlformats.org/officeDocument/2006/relationships/customXml" Target="../ink/ink421.xml"/><Relationship Id="rId1021" Type="http://schemas.openxmlformats.org/officeDocument/2006/relationships/image" Target="../media/image507.png"/><Relationship Id="rId1119" Type="http://schemas.openxmlformats.org/officeDocument/2006/relationships/customXml" Target="../ink/ink563.xml"/><Relationship Id="rId903" Type="http://schemas.openxmlformats.org/officeDocument/2006/relationships/image" Target="../media/image448.png"/><Relationship Id="rId1326" Type="http://schemas.openxmlformats.org/officeDocument/2006/relationships/customXml" Target="../ink/ink669.xml"/><Relationship Id="rId1533" Type="http://schemas.openxmlformats.org/officeDocument/2006/relationships/image" Target="../media/image758.png"/><Relationship Id="rId32" Type="http://schemas.openxmlformats.org/officeDocument/2006/relationships/customXml" Target="../ink/ink16.xml"/><Relationship Id="rId1600" Type="http://schemas.openxmlformats.org/officeDocument/2006/relationships/customXml" Target="../ink/ink808.xml"/><Relationship Id="rId181" Type="http://schemas.openxmlformats.org/officeDocument/2006/relationships/image" Target="../media/image90.png"/><Relationship Id="rId279" Type="http://schemas.openxmlformats.org/officeDocument/2006/relationships/image" Target="../media/image139.png"/><Relationship Id="rId486" Type="http://schemas.openxmlformats.org/officeDocument/2006/relationships/customXml" Target="../ink/ink244.xml"/><Relationship Id="rId693" Type="http://schemas.openxmlformats.org/officeDocument/2006/relationships/image" Target="../media/image344.png"/><Relationship Id="rId139" Type="http://schemas.openxmlformats.org/officeDocument/2006/relationships/image" Target="../media/image69.png"/><Relationship Id="rId346" Type="http://schemas.openxmlformats.org/officeDocument/2006/relationships/customXml" Target="../ink/ink173.xml"/><Relationship Id="rId553" Type="http://schemas.openxmlformats.org/officeDocument/2006/relationships/image" Target="../media/image275.png"/><Relationship Id="rId760" Type="http://schemas.openxmlformats.org/officeDocument/2006/relationships/customXml" Target="../ink/ink382.xml"/><Relationship Id="rId998" Type="http://schemas.openxmlformats.org/officeDocument/2006/relationships/customXml" Target="../ink/ink502.xml"/><Relationship Id="rId1183" Type="http://schemas.openxmlformats.org/officeDocument/2006/relationships/image" Target="../media/image587.png"/><Relationship Id="rId1390" Type="http://schemas.openxmlformats.org/officeDocument/2006/relationships/customXml" Target="../ink/ink701.xml"/><Relationship Id="rId206" Type="http://schemas.openxmlformats.org/officeDocument/2006/relationships/customXml" Target="../ink/ink103.xml"/><Relationship Id="rId413" Type="http://schemas.openxmlformats.org/officeDocument/2006/relationships/image" Target="../media/image205.png"/><Relationship Id="rId858" Type="http://schemas.openxmlformats.org/officeDocument/2006/relationships/customXml" Target="../ink/ink432.xml"/><Relationship Id="rId1043" Type="http://schemas.openxmlformats.org/officeDocument/2006/relationships/image" Target="../media/image518.png"/><Relationship Id="rId1488" Type="http://schemas.openxmlformats.org/officeDocument/2006/relationships/customXml" Target="../ink/ink751.xml"/><Relationship Id="rId620" Type="http://schemas.openxmlformats.org/officeDocument/2006/relationships/customXml" Target="../ink/ink312.xml"/><Relationship Id="rId718" Type="http://schemas.openxmlformats.org/officeDocument/2006/relationships/customXml" Target="../ink/ink361.xml"/><Relationship Id="rId925" Type="http://schemas.openxmlformats.org/officeDocument/2006/relationships/image" Target="../media/image459.png"/><Relationship Id="rId1250" Type="http://schemas.openxmlformats.org/officeDocument/2006/relationships/customXml" Target="../ink/ink629.xml"/><Relationship Id="rId1348" Type="http://schemas.openxmlformats.org/officeDocument/2006/relationships/customXml" Target="../ink/ink680.xml"/><Relationship Id="rId1555" Type="http://schemas.openxmlformats.org/officeDocument/2006/relationships/image" Target="../media/image769.png"/><Relationship Id="rId1110" Type="http://schemas.openxmlformats.org/officeDocument/2006/relationships/customXml" Target="../ink/ink558.xml"/><Relationship Id="rId1208" Type="http://schemas.openxmlformats.org/officeDocument/2006/relationships/customXml" Target="../ink/ink608.xml"/><Relationship Id="rId1415" Type="http://schemas.openxmlformats.org/officeDocument/2006/relationships/customXml" Target="../ink/ink714.xml"/><Relationship Id="rId54" Type="http://schemas.openxmlformats.org/officeDocument/2006/relationships/customXml" Target="../ink/ink27.xml"/><Relationship Id="rId270" Type="http://schemas.openxmlformats.org/officeDocument/2006/relationships/customXml" Target="../ink/ink135.xml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575" Type="http://schemas.openxmlformats.org/officeDocument/2006/relationships/image" Target="../media/image286.png"/><Relationship Id="rId782" Type="http://schemas.openxmlformats.org/officeDocument/2006/relationships/customXml" Target="../ink/ink393.xml"/><Relationship Id="rId228" Type="http://schemas.openxmlformats.org/officeDocument/2006/relationships/customXml" Target="../ink/ink114.xml"/><Relationship Id="rId435" Type="http://schemas.openxmlformats.org/officeDocument/2006/relationships/image" Target="../media/image216.png"/><Relationship Id="rId642" Type="http://schemas.openxmlformats.org/officeDocument/2006/relationships/customXml" Target="../ink/ink323.xml"/><Relationship Id="rId1065" Type="http://schemas.openxmlformats.org/officeDocument/2006/relationships/image" Target="../media/image529.png"/><Relationship Id="rId1272" Type="http://schemas.openxmlformats.org/officeDocument/2006/relationships/customXml" Target="../ink/ink640.xml"/><Relationship Id="rId502" Type="http://schemas.openxmlformats.org/officeDocument/2006/relationships/customXml" Target="../ink/ink252.xml"/><Relationship Id="rId947" Type="http://schemas.openxmlformats.org/officeDocument/2006/relationships/image" Target="../media/image470.png"/><Relationship Id="rId1132" Type="http://schemas.openxmlformats.org/officeDocument/2006/relationships/image" Target="../media/image562.png"/><Relationship Id="rId1577" Type="http://schemas.openxmlformats.org/officeDocument/2006/relationships/image" Target="../media/image780.png"/><Relationship Id="rId76" Type="http://schemas.openxmlformats.org/officeDocument/2006/relationships/customXml" Target="../ink/ink38.xml"/><Relationship Id="rId807" Type="http://schemas.openxmlformats.org/officeDocument/2006/relationships/image" Target="../media/image401.png"/><Relationship Id="rId1437" Type="http://schemas.openxmlformats.org/officeDocument/2006/relationships/customXml" Target="../ink/ink725.xml"/><Relationship Id="rId1504" Type="http://schemas.openxmlformats.org/officeDocument/2006/relationships/image" Target="../media/image744.png"/><Relationship Id="rId292" Type="http://schemas.openxmlformats.org/officeDocument/2006/relationships/customXml" Target="../ink/ink146.xml"/><Relationship Id="rId597" Type="http://schemas.openxmlformats.org/officeDocument/2006/relationships/customXml" Target="../ink/ink300.xml"/><Relationship Id="rId152" Type="http://schemas.openxmlformats.org/officeDocument/2006/relationships/customXml" Target="../ink/ink76.xml"/><Relationship Id="rId457" Type="http://schemas.openxmlformats.org/officeDocument/2006/relationships/image" Target="../media/image227.png"/><Relationship Id="rId1087" Type="http://schemas.openxmlformats.org/officeDocument/2006/relationships/image" Target="../media/image540.png"/><Relationship Id="rId1294" Type="http://schemas.openxmlformats.org/officeDocument/2006/relationships/customXml" Target="../ink/ink653.xml"/><Relationship Id="rId664" Type="http://schemas.openxmlformats.org/officeDocument/2006/relationships/customXml" Target="../ink/ink334.xml"/><Relationship Id="rId871" Type="http://schemas.openxmlformats.org/officeDocument/2006/relationships/image" Target="../media/image432.png"/><Relationship Id="rId969" Type="http://schemas.openxmlformats.org/officeDocument/2006/relationships/image" Target="../media/image481.png"/><Relationship Id="rId1599" Type="http://schemas.openxmlformats.org/officeDocument/2006/relationships/image" Target="../media/image791.png"/><Relationship Id="rId317" Type="http://schemas.openxmlformats.org/officeDocument/2006/relationships/image" Target="../media/image158.png"/><Relationship Id="rId524" Type="http://schemas.openxmlformats.org/officeDocument/2006/relationships/customXml" Target="../ink/ink263.xml"/><Relationship Id="rId731" Type="http://schemas.openxmlformats.org/officeDocument/2006/relationships/image" Target="../media/image363.png"/><Relationship Id="rId1154" Type="http://schemas.openxmlformats.org/officeDocument/2006/relationships/image" Target="../media/image573.png"/><Relationship Id="rId1361" Type="http://schemas.openxmlformats.org/officeDocument/2006/relationships/image" Target="../media/image674.png"/><Relationship Id="rId1459" Type="http://schemas.openxmlformats.org/officeDocument/2006/relationships/image" Target="../media/image722.png"/><Relationship Id="rId98" Type="http://schemas.openxmlformats.org/officeDocument/2006/relationships/customXml" Target="../ink/ink49.xml"/><Relationship Id="rId829" Type="http://schemas.openxmlformats.org/officeDocument/2006/relationships/customXml" Target="../ink/ink417.xml"/><Relationship Id="rId1014" Type="http://schemas.openxmlformats.org/officeDocument/2006/relationships/customXml" Target="../ink/ink510.xml"/><Relationship Id="rId1221" Type="http://schemas.openxmlformats.org/officeDocument/2006/relationships/image" Target="../media/image606.png"/><Relationship Id="rId1319" Type="http://schemas.openxmlformats.org/officeDocument/2006/relationships/image" Target="../media/image653.png"/><Relationship Id="rId1526" Type="http://schemas.openxmlformats.org/officeDocument/2006/relationships/customXml" Target="../ink/ink771.xml"/><Relationship Id="rId25" Type="http://schemas.openxmlformats.org/officeDocument/2006/relationships/image" Target="../media/image12.png"/><Relationship Id="rId174" Type="http://schemas.openxmlformats.org/officeDocument/2006/relationships/customXml" Target="../ink/ink87.xml"/><Relationship Id="rId381" Type="http://schemas.openxmlformats.org/officeDocument/2006/relationships/customXml" Target="../ink/ink191.xml"/><Relationship Id="rId241" Type="http://schemas.openxmlformats.org/officeDocument/2006/relationships/image" Target="../media/image120.png"/><Relationship Id="rId479" Type="http://schemas.openxmlformats.org/officeDocument/2006/relationships/image" Target="../media/image238.png"/><Relationship Id="rId686" Type="http://schemas.openxmlformats.org/officeDocument/2006/relationships/customXml" Target="../ink/ink345.xml"/><Relationship Id="rId893" Type="http://schemas.openxmlformats.org/officeDocument/2006/relationships/image" Target="../media/image443.png"/><Relationship Id="rId339" Type="http://schemas.openxmlformats.org/officeDocument/2006/relationships/image" Target="../media/image169.png"/><Relationship Id="rId546" Type="http://schemas.openxmlformats.org/officeDocument/2006/relationships/customXml" Target="../ink/ink274.xml"/><Relationship Id="rId753" Type="http://schemas.openxmlformats.org/officeDocument/2006/relationships/image" Target="../media/image374.png"/><Relationship Id="rId1176" Type="http://schemas.openxmlformats.org/officeDocument/2006/relationships/image" Target="../media/image584.png"/><Relationship Id="rId1383" Type="http://schemas.openxmlformats.org/officeDocument/2006/relationships/image" Target="../media/image685.png"/><Relationship Id="rId101" Type="http://schemas.openxmlformats.org/officeDocument/2006/relationships/image" Target="../media/image50.png"/><Relationship Id="rId406" Type="http://schemas.openxmlformats.org/officeDocument/2006/relationships/image" Target="../media/image202.png"/><Relationship Id="rId960" Type="http://schemas.openxmlformats.org/officeDocument/2006/relationships/customXml" Target="../ink/ink483.xml"/><Relationship Id="rId1036" Type="http://schemas.openxmlformats.org/officeDocument/2006/relationships/customXml" Target="../ink/ink521.xml"/><Relationship Id="rId1243" Type="http://schemas.openxmlformats.org/officeDocument/2006/relationships/image" Target="../media/image617.png"/><Relationship Id="rId1590" Type="http://schemas.openxmlformats.org/officeDocument/2006/relationships/customXml" Target="../ink/ink803.xml"/><Relationship Id="rId613" Type="http://schemas.openxmlformats.org/officeDocument/2006/relationships/customXml" Target="../ink/ink308.xml"/><Relationship Id="rId820" Type="http://schemas.openxmlformats.org/officeDocument/2006/relationships/image" Target="../media/image407.png"/><Relationship Id="rId918" Type="http://schemas.openxmlformats.org/officeDocument/2006/relationships/customXml" Target="../ink/ink462.xml"/><Relationship Id="rId1450" Type="http://schemas.openxmlformats.org/officeDocument/2006/relationships/customXml" Target="../ink/ink732.xml"/><Relationship Id="rId1548" Type="http://schemas.openxmlformats.org/officeDocument/2006/relationships/customXml" Target="../ink/ink782.xml"/><Relationship Id="rId1103" Type="http://schemas.openxmlformats.org/officeDocument/2006/relationships/image" Target="../media/image548.png"/><Relationship Id="rId1310" Type="http://schemas.openxmlformats.org/officeDocument/2006/relationships/customXml" Target="../ink/ink661.xml"/><Relationship Id="rId1408" Type="http://schemas.openxmlformats.org/officeDocument/2006/relationships/image" Target="../media/image697.png"/><Relationship Id="rId47" Type="http://schemas.openxmlformats.org/officeDocument/2006/relationships/image" Target="../media/image23.png"/><Relationship Id="rId196" Type="http://schemas.openxmlformats.org/officeDocument/2006/relationships/customXml" Target="../ink/ink98.xml"/><Relationship Id="rId263" Type="http://schemas.openxmlformats.org/officeDocument/2006/relationships/image" Target="../media/image131.png"/><Relationship Id="rId470" Type="http://schemas.openxmlformats.org/officeDocument/2006/relationships/customXml" Target="../ink/ink236.xml"/><Relationship Id="rId123" Type="http://schemas.openxmlformats.org/officeDocument/2006/relationships/image" Target="../media/image61.png"/><Relationship Id="rId330" Type="http://schemas.openxmlformats.org/officeDocument/2006/relationships/customXml" Target="../ink/ink165.xml"/><Relationship Id="rId568" Type="http://schemas.openxmlformats.org/officeDocument/2006/relationships/customXml" Target="../ink/ink285.xml"/><Relationship Id="rId775" Type="http://schemas.openxmlformats.org/officeDocument/2006/relationships/image" Target="../media/image385.png"/><Relationship Id="rId982" Type="http://schemas.openxmlformats.org/officeDocument/2006/relationships/customXml" Target="../ink/ink494.xml"/><Relationship Id="rId1198" Type="http://schemas.openxmlformats.org/officeDocument/2006/relationships/customXml" Target="../ink/ink603.xml"/><Relationship Id="rId428" Type="http://schemas.openxmlformats.org/officeDocument/2006/relationships/customXml" Target="../ink/ink215.xml"/><Relationship Id="rId635" Type="http://schemas.openxmlformats.org/officeDocument/2006/relationships/image" Target="../media/image315.png"/><Relationship Id="rId842" Type="http://schemas.openxmlformats.org/officeDocument/2006/relationships/customXml" Target="../ink/ink424.xml"/><Relationship Id="rId1058" Type="http://schemas.openxmlformats.org/officeDocument/2006/relationships/customXml" Target="../ink/ink532.xml"/><Relationship Id="rId1265" Type="http://schemas.openxmlformats.org/officeDocument/2006/relationships/image" Target="../media/image628.png"/><Relationship Id="rId1472" Type="http://schemas.openxmlformats.org/officeDocument/2006/relationships/customXml" Target="../ink/ink743.xml"/><Relationship Id="rId702" Type="http://schemas.openxmlformats.org/officeDocument/2006/relationships/customXml" Target="../ink/ink353.xml"/><Relationship Id="rId1125" Type="http://schemas.openxmlformats.org/officeDocument/2006/relationships/customXml" Target="../ink/ink566.xml"/><Relationship Id="rId1332" Type="http://schemas.openxmlformats.org/officeDocument/2006/relationships/customXml" Target="../ink/ink672.xml"/><Relationship Id="rId69" Type="http://schemas.openxmlformats.org/officeDocument/2006/relationships/image" Target="../media/image34.png"/><Relationship Id="rId285" Type="http://schemas.openxmlformats.org/officeDocument/2006/relationships/image" Target="../media/image142.png"/><Relationship Id="rId492" Type="http://schemas.openxmlformats.org/officeDocument/2006/relationships/customXml" Target="../ink/ink247.xml"/><Relationship Id="rId797" Type="http://schemas.openxmlformats.org/officeDocument/2006/relationships/image" Target="../media/image396.png"/><Relationship Id="rId145" Type="http://schemas.openxmlformats.org/officeDocument/2006/relationships/image" Target="../media/image72.png"/><Relationship Id="rId352" Type="http://schemas.openxmlformats.org/officeDocument/2006/relationships/customXml" Target="../ink/ink176.xml"/><Relationship Id="rId1287" Type="http://schemas.openxmlformats.org/officeDocument/2006/relationships/image" Target="../media/image637.png"/><Relationship Id="rId212" Type="http://schemas.openxmlformats.org/officeDocument/2006/relationships/customXml" Target="../ink/ink106.xml"/><Relationship Id="rId657" Type="http://schemas.openxmlformats.org/officeDocument/2006/relationships/image" Target="../media/image326.png"/><Relationship Id="rId864" Type="http://schemas.openxmlformats.org/officeDocument/2006/relationships/customXml" Target="../ink/ink435.xml"/><Relationship Id="rId1494" Type="http://schemas.openxmlformats.org/officeDocument/2006/relationships/image" Target="../media/image739.png"/><Relationship Id="rId517" Type="http://schemas.openxmlformats.org/officeDocument/2006/relationships/image" Target="../media/image257.png"/><Relationship Id="rId724" Type="http://schemas.openxmlformats.org/officeDocument/2006/relationships/customXml" Target="../ink/ink364.xml"/><Relationship Id="rId931" Type="http://schemas.openxmlformats.org/officeDocument/2006/relationships/image" Target="../media/image462.png"/><Relationship Id="rId1147" Type="http://schemas.openxmlformats.org/officeDocument/2006/relationships/customXml" Target="../ink/ink577.xml"/><Relationship Id="rId1354" Type="http://schemas.openxmlformats.org/officeDocument/2006/relationships/customXml" Target="../ink/ink683.xml"/><Relationship Id="rId1561" Type="http://schemas.openxmlformats.org/officeDocument/2006/relationships/image" Target="../media/image772.png"/><Relationship Id="rId60" Type="http://schemas.openxmlformats.org/officeDocument/2006/relationships/customXml" Target="../ink/ink30.xml"/><Relationship Id="rId1007" Type="http://schemas.openxmlformats.org/officeDocument/2006/relationships/image" Target="../media/image500.png"/><Relationship Id="rId1214" Type="http://schemas.openxmlformats.org/officeDocument/2006/relationships/customXml" Target="../ink/ink611.xml"/><Relationship Id="rId1421" Type="http://schemas.openxmlformats.org/officeDocument/2006/relationships/customXml" Target="../ink/ink717.xml"/><Relationship Id="rId1519" Type="http://schemas.openxmlformats.org/officeDocument/2006/relationships/image" Target="../media/image751.png"/><Relationship Id="rId18" Type="http://schemas.openxmlformats.org/officeDocument/2006/relationships/customXml" Target="../ink/ink9.xml"/><Relationship Id="rId167" Type="http://schemas.openxmlformats.org/officeDocument/2006/relationships/image" Target="../media/image83.png"/><Relationship Id="rId374" Type="http://schemas.openxmlformats.org/officeDocument/2006/relationships/customXml" Target="../ink/ink187.xml"/><Relationship Id="rId581" Type="http://schemas.openxmlformats.org/officeDocument/2006/relationships/image" Target="../media/image289.png"/><Relationship Id="rId234" Type="http://schemas.openxmlformats.org/officeDocument/2006/relationships/customXml" Target="../ink/ink117.xml"/><Relationship Id="rId679" Type="http://schemas.openxmlformats.org/officeDocument/2006/relationships/image" Target="../media/image337.png"/><Relationship Id="rId886" Type="http://schemas.openxmlformats.org/officeDocument/2006/relationships/customXml" Target="../ink/ink446.xml"/><Relationship Id="rId2" Type="http://schemas.openxmlformats.org/officeDocument/2006/relationships/customXml" Target="../ink/ink1.xml"/><Relationship Id="rId441" Type="http://schemas.openxmlformats.org/officeDocument/2006/relationships/image" Target="../media/image219.png"/><Relationship Id="rId539" Type="http://schemas.openxmlformats.org/officeDocument/2006/relationships/image" Target="../media/image268.png"/><Relationship Id="rId746" Type="http://schemas.openxmlformats.org/officeDocument/2006/relationships/customXml" Target="../ink/ink375.xml"/><Relationship Id="rId1071" Type="http://schemas.openxmlformats.org/officeDocument/2006/relationships/image" Target="../media/image532.png"/><Relationship Id="rId1169" Type="http://schemas.openxmlformats.org/officeDocument/2006/relationships/customXml" Target="../ink/ink588.xml"/><Relationship Id="rId1376" Type="http://schemas.openxmlformats.org/officeDocument/2006/relationships/customXml" Target="../ink/ink694.xml"/><Relationship Id="rId1583" Type="http://schemas.openxmlformats.org/officeDocument/2006/relationships/image" Target="../media/image783.png"/><Relationship Id="rId301" Type="http://schemas.openxmlformats.org/officeDocument/2006/relationships/image" Target="../media/image150.png"/><Relationship Id="rId953" Type="http://schemas.openxmlformats.org/officeDocument/2006/relationships/image" Target="../media/image473.png"/><Relationship Id="rId1029" Type="http://schemas.openxmlformats.org/officeDocument/2006/relationships/image" Target="../media/image511.png"/><Relationship Id="rId1236" Type="http://schemas.openxmlformats.org/officeDocument/2006/relationships/customXml" Target="../ink/ink622.xml"/><Relationship Id="rId82" Type="http://schemas.openxmlformats.org/officeDocument/2006/relationships/customXml" Target="../ink/ink41.xml"/><Relationship Id="rId606" Type="http://schemas.openxmlformats.org/officeDocument/2006/relationships/image" Target="../media/image301.png"/><Relationship Id="rId813" Type="http://schemas.openxmlformats.org/officeDocument/2006/relationships/customXml" Target="../ink/ink409.xml"/><Relationship Id="rId1443" Type="http://schemas.openxmlformats.org/officeDocument/2006/relationships/customXml" Target="../ink/ink728.xml"/><Relationship Id="rId1303" Type="http://schemas.openxmlformats.org/officeDocument/2006/relationships/image" Target="../media/image645.png"/><Relationship Id="rId1510" Type="http://schemas.openxmlformats.org/officeDocument/2006/relationships/image" Target="../media/image747.png"/><Relationship Id="rId1608" Type="http://schemas.openxmlformats.org/officeDocument/2006/relationships/customXml" Target="../ink/ink812.xml"/><Relationship Id="rId189" Type="http://schemas.openxmlformats.org/officeDocument/2006/relationships/image" Target="../media/image94.png"/><Relationship Id="rId396" Type="http://schemas.openxmlformats.org/officeDocument/2006/relationships/image" Target="../media/image197.png"/><Relationship Id="rId256" Type="http://schemas.openxmlformats.org/officeDocument/2006/relationships/customXml" Target="../ink/ink128.xml"/><Relationship Id="rId463" Type="http://schemas.openxmlformats.org/officeDocument/2006/relationships/image" Target="../media/image230.png"/><Relationship Id="rId670" Type="http://schemas.openxmlformats.org/officeDocument/2006/relationships/customXml" Target="../ink/ink337.xml"/><Relationship Id="rId1093" Type="http://schemas.openxmlformats.org/officeDocument/2006/relationships/image" Target="../media/image543.png"/><Relationship Id="rId116" Type="http://schemas.openxmlformats.org/officeDocument/2006/relationships/customXml" Target="../ink/ink58.xml"/><Relationship Id="rId323" Type="http://schemas.openxmlformats.org/officeDocument/2006/relationships/image" Target="../media/image161.png"/><Relationship Id="rId530" Type="http://schemas.openxmlformats.org/officeDocument/2006/relationships/customXml" Target="../ink/ink266.xml"/><Relationship Id="rId768" Type="http://schemas.openxmlformats.org/officeDocument/2006/relationships/customXml" Target="../ink/ink386.xml"/><Relationship Id="rId975" Type="http://schemas.openxmlformats.org/officeDocument/2006/relationships/image" Target="../media/image484.png"/><Relationship Id="rId1160" Type="http://schemas.openxmlformats.org/officeDocument/2006/relationships/image" Target="../media/image576.png"/><Relationship Id="rId1398" Type="http://schemas.openxmlformats.org/officeDocument/2006/relationships/image" Target="../media/image692.png"/><Relationship Id="rId628" Type="http://schemas.openxmlformats.org/officeDocument/2006/relationships/customXml" Target="../ink/ink316.xml"/><Relationship Id="rId835" Type="http://schemas.openxmlformats.org/officeDocument/2006/relationships/image" Target="../media/image414.png"/><Relationship Id="rId1258" Type="http://schemas.openxmlformats.org/officeDocument/2006/relationships/customXml" Target="../ink/ink633.xml"/><Relationship Id="rId1465" Type="http://schemas.openxmlformats.org/officeDocument/2006/relationships/image" Target="../media/image725.png"/><Relationship Id="rId1020" Type="http://schemas.openxmlformats.org/officeDocument/2006/relationships/customXml" Target="../ink/ink513.xml"/><Relationship Id="rId1118" Type="http://schemas.openxmlformats.org/officeDocument/2006/relationships/image" Target="../media/image555.png"/><Relationship Id="rId1325" Type="http://schemas.openxmlformats.org/officeDocument/2006/relationships/image" Target="../media/image656.png"/><Relationship Id="rId1532" Type="http://schemas.openxmlformats.org/officeDocument/2006/relationships/customXml" Target="../ink/ink774.xml"/><Relationship Id="rId902" Type="http://schemas.openxmlformats.org/officeDocument/2006/relationships/customXml" Target="../ink/ink454.xml"/><Relationship Id="rId31" Type="http://schemas.openxmlformats.org/officeDocument/2006/relationships/image" Target="../media/image15.png"/><Relationship Id="rId180" Type="http://schemas.openxmlformats.org/officeDocument/2006/relationships/customXml" Target="../ink/ink90.xml"/><Relationship Id="rId278" Type="http://schemas.openxmlformats.org/officeDocument/2006/relationships/customXml" Target="../ink/ink139.xml"/><Relationship Id="rId485" Type="http://schemas.openxmlformats.org/officeDocument/2006/relationships/image" Target="../media/image241.png"/><Relationship Id="rId692" Type="http://schemas.openxmlformats.org/officeDocument/2006/relationships/customXml" Target="../ink/ink348.xml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552" Type="http://schemas.openxmlformats.org/officeDocument/2006/relationships/customXml" Target="../ink/ink277.xml"/><Relationship Id="rId997" Type="http://schemas.openxmlformats.org/officeDocument/2006/relationships/image" Target="../media/image495.png"/><Relationship Id="rId1182" Type="http://schemas.openxmlformats.org/officeDocument/2006/relationships/customXml" Target="../ink/ink595.xml"/><Relationship Id="rId205" Type="http://schemas.openxmlformats.org/officeDocument/2006/relationships/image" Target="../media/image102.png"/><Relationship Id="rId412" Type="http://schemas.openxmlformats.org/officeDocument/2006/relationships/customXml" Target="../ink/ink207.xml"/><Relationship Id="rId857" Type="http://schemas.openxmlformats.org/officeDocument/2006/relationships/image" Target="../media/image425.png"/><Relationship Id="rId1042" Type="http://schemas.openxmlformats.org/officeDocument/2006/relationships/customXml" Target="../ink/ink524.xml"/><Relationship Id="rId1487" Type="http://schemas.openxmlformats.org/officeDocument/2006/relationships/image" Target="../media/image736.png"/><Relationship Id="rId717" Type="http://schemas.openxmlformats.org/officeDocument/2006/relationships/image" Target="../media/image356.png"/><Relationship Id="rId924" Type="http://schemas.openxmlformats.org/officeDocument/2006/relationships/customXml" Target="../ink/ink465.xml"/><Relationship Id="rId1347" Type="http://schemas.openxmlformats.org/officeDocument/2006/relationships/image" Target="../media/image667.png"/><Relationship Id="rId1554" Type="http://schemas.openxmlformats.org/officeDocument/2006/relationships/customXml" Target="../ink/ink785.xml"/><Relationship Id="rId53" Type="http://schemas.openxmlformats.org/officeDocument/2006/relationships/image" Target="../media/image26.png"/><Relationship Id="rId1207" Type="http://schemas.openxmlformats.org/officeDocument/2006/relationships/image" Target="../media/image599.png"/><Relationship Id="rId1414" Type="http://schemas.openxmlformats.org/officeDocument/2006/relationships/image" Target="../media/image700.png"/><Relationship Id="rId367" Type="http://schemas.openxmlformats.org/officeDocument/2006/relationships/image" Target="../media/image183.png"/><Relationship Id="rId574" Type="http://schemas.openxmlformats.org/officeDocument/2006/relationships/customXml" Target="../ink/ink288.xml"/><Relationship Id="rId227" Type="http://schemas.openxmlformats.org/officeDocument/2006/relationships/image" Target="../media/image113.png"/><Relationship Id="rId781" Type="http://schemas.openxmlformats.org/officeDocument/2006/relationships/image" Target="../media/image388.png"/><Relationship Id="rId879" Type="http://schemas.openxmlformats.org/officeDocument/2006/relationships/image" Target="../media/image436.png"/><Relationship Id="rId434" Type="http://schemas.openxmlformats.org/officeDocument/2006/relationships/customXml" Target="../ink/ink218.xml"/><Relationship Id="rId641" Type="http://schemas.openxmlformats.org/officeDocument/2006/relationships/image" Target="../media/image318.png"/><Relationship Id="rId739" Type="http://schemas.openxmlformats.org/officeDocument/2006/relationships/image" Target="../media/image367.png"/><Relationship Id="rId1064" Type="http://schemas.openxmlformats.org/officeDocument/2006/relationships/customXml" Target="../ink/ink535.xml"/><Relationship Id="rId1271" Type="http://schemas.openxmlformats.org/officeDocument/2006/relationships/image" Target="../media/image631.png"/><Relationship Id="rId1369" Type="http://schemas.openxmlformats.org/officeDocument/2006/relationships/image" Target="../media/image678.png"/><Relationship Id="rId1576" Type="http://schemas.openxmlformats.org/officeDocument/2006/relationships/customXml" Target="../ink/ink796.xml"/><Relationship Id="rId501" Type="http://schemas.openxmlformats.org/officeDocument/2006/relationships/image" Target="../media/image249.png"/><Relationship Id="rId946" Type="http://schemas.openxmlformats.org/officeDocument/2006/relationships/customXml" Target="../ink/ink476.xml"/><Relationship Id="rId1131" Type="http://schemas.openxmlformats.org/officeDocument/2006/relationships/customXml" Target="../ink/ink569.xml"/><Relationship Id="rId1229" Type="http://schemas.openxmlformats.org/officeDocument/2006/relationships/image" Target="../media/image610.png"/><Relationship Id="rId75" Type="http://schemas.openxmlformats.org/officeDocument/2006/relationships/image" Target="../media/image37.png"/><Relationship Id="rId806" Type="http://schemas.openxmlformats.org/officeDocument/2006/relationships/customXml" Target="../ink/ink405.xml"/><Relationship Id="rId1436" Type="http://schemas.openxmlformats.org/officeDocument/2006/relationships/image" Target="../media/image711.png"/><Relationship Id="rId1503" Type="http://schemas.openxmlformats.org/officeDocument/2006/relationships/customXml" Target="../ink/ink759.xml"/><Relationship Id="rId291" Type="http://schemas.openxmlformats.org/officeDocument/2006/relationships/image" Target="../media/image145.png"/><Relationship Id="rId151" Type="http://schemas.openxmlformats.org/officeDocument/2006/relationships/image" Target="../media/image75.png"/><Relationship Id="rId389" Type="http://schemas.openxmlformats.org/officeDocument/2006/relationships/customXml" Target="../ink/ink195.xml"/><Relationship Id="rId596" Type="http://schemas.openxmlformats.org/officeDocument/2006/relationships/image" Target="../media/image296.png"/><Relationship Id="rId249" Type="http://schemas.openxmlformats.org/officeDocument/2006/relationships/image" Target="../media/image124.png"/><Relationship Id="rId456" Type="http://schemas.openxmlformats.org/officeDocument/2006/relationships/customXml" Target="../ink/ink229.xml"/><Relationship Id="rId663" Type="http://schemas.openxmlformats.org/officeDocument/2006/relationships/image" Target="../media/image329.png"/><Relationship Id="rId870" Type="http://schemas.openxmlformats.org/officeDocument/2006/relationships/customXml" Target="../ink/ink438.xml"/><Relationship Id="rId1086" Type="http://schemas.openxmlformats.org/officeDocument/2006/relationships/customXml" Target="../ink/ink546.xml"/><Relationship Id="rId1293" Type="http://schemas.openxmlformats.org/officeDocument/2006/relationships/image" Target="../media/image640.png"/><Relationship Id="rId109" Type="http://schemas.openxmlformats.org/officeDocument/2006/relationships/image" Target="../media/image54.png"/><Relationship Id="rId316" Type="http://schemas.openxmlformats.org/officeDocument/2006/relationships/customXml" Target="../ink/ink158.xml"/><Relationship Id="rId523" Type="http://schemas.openxmlformats.org/officeDocument/2006/relationships/image" Target="../media/image260.png"/><Relationship Id="rId968" Type="http://schemas.openxmlformats.org/officeDocument/2006/relationships/customXml" Target="../ink/ink487.xml"/><Relationship Id="rId1153" Type="http://schemas.openxmlformats.org/officeDocument/2006/relationships/customXml" Target="../ink/ink580.xml"/><Relationship Id="rId1598" Type="http://schemas.openxmlformats.org/officeDocument/2006/relationships/customXml" Target="../ink/ink807.xml"/><Relationship Id="rId97" Type="http://schemas.openxmlformats.org/officeDocument/2006/relationships/image" Target="../media/image48.png"/><Relationship Id="rId730" Type="http://schemas.openxmlformats.org/officeDocument/2006/relationships/customXml" Target="../ink/ink367.xml"/><Relationship Id="rId828" Type="http://schemas.openxmlformats.org/officeDocument/2006/relationships/image" Target="../media/image411.png"/><Relationship Id="rId1013" Type="http://schemas.openxmlformats.org/officeDocument/2006/relationships/image" Target="../media/image503.png"/><Relationship Id="rId1360" Type="http://schemas.openxmlformats.org/officeDocument/2006/relationships/customXml" Target="../ink/ink686.xml"/><Relationship Id="rId1458" Type="http://schemas.openxmlformats.org/officeDocument/2006/relationships/customXml" Target="../ink/ink736.xml"/><Relationship Id="rId1220" Type="http://schemas.openxmlformats.org/officeDocument/2006/relationships/customXml" Target="../ink/ink614.xml"/><Relationship Id="rId1318" Type="http://schemas.openxmlformats.org/officeDocument/2006/relationships/customXml" Target="../ink/ink665.xml"/><Relationship Id="rId1525" Type="http://schemas.openxmlformats.org/officeDocument/2006/relationships/image" Target="../media/image754.png"/><Relationship Id="rId24" Type="http://schemas.openxmlformats.org/officeDocument/2006/relationships/customXml" Target="../ink/ink12.xml"/><Relationship Id="rId173" Type="http://schemas.openxmlformats.org/officeDocument/2006/relationships/image" Target="../media/image86.png"/><Relationship Id="rId380" Type="http://schemas.openxmlformats.org/officeDocument/2006/relationships/customXml" Target="../ink/ink190.xml"/><Relationship Id="rId240" Type="http://schemas.openxmlformats.org/officeDocument/2006/relationships/customXml" Target="../ink/ink120.xml"/><Relationship Id="rId478" Type="http://schemas.openxmlformats.org/officeDocument/2006/relationships/customXml" Target="../ink/ink240.xml"/><Relationship Id="rId685" Type="http://schemas.openxmlformats.org/officeDocument/2006/relationships/image" Target="../media/image340.png"/><Relationship Id="rId892" Type="http://schemas.openxmlformats.org/officeDocument/2006/relationships/customXml" Target="../ink/ink449.xml"/><Relationship Id="rId100" Type="http://schemas.openxmlformats.org/officeDocument/2006/relationships/customXml" Target="../ink/ink50.xml"/><Relationship Id="rId338" Type="http://schemas.openxmlformats.org/officeDocument/2006/relationships/customXml" Target="../ink/ink169.xml"/><Relationship Id="rId545" Type="http://schemas.openxmlformats.org/officeDocument/2006/relationships/image" Target="../media/image271.png"/><Relationship Id="rId752" Type="http://schemas.openxmlformats.org/officeDocument/2006/relationships/customXml" Target="../ink/ink378.xml"/><Relationship Id="rId1175" Type="http://schemas.openxmlformats.org/officeDocument/2006/relationships/customXml" Target="../ink/ink591.xml"/><Relationship Id="rId1382" Type="http://schemas.openxmlformats.org/officeDocument/2006/relationships/customXml" Target="../ink/ink697.xml"/><Relationship Id="rId405" Type="http://schemas.openxmlformats.org/officeDocument/2006/relationships/customXml" Target="../ink/ink203.xml"/><Relationship Id="rId612" Type="http://schemas.openxmlformats.org/officeDocument/2006/relationships/image" Target="../media/image304.png"/><Relationship Id="rId1035" Type="http://schemas.openxmlformats.org/officeDocument/2006/relationships/image" Target="../media/image514.png"/><Relationship Id="rId1242" Type="http://schemas.openxmlformats.org/officeDocument/2006/relationships/customXml" Target="../ink/ink625.xml"/><Relationship Id="rId917" Type="http://schemas.openxmlformats.org/officeDocument/2006/relationships/image" Target="../media/image455.png"/><Relationship Id="rId1102" Type="http://schemas.openxmlformats.org/officeDocument/2006/relationships/customXml" Target="../ink/ink554.xml"/><Relationship Id="rId1547" Type="http://schemas.openxmlformats.org/officeDocument/2006/relationships/image" Target="../media/image765.png"/><Relationship Id="rId46" Type="http://schemas.openxmlformats.org/officeDocument/2006/relationships/customXml" Target="../ink/ink23.xml"/><Relationship Id="rId1407" Type="http://schemas.openxmlformats.org/officeDocument/2006/relationships/customXml" Target="../ink/ink710.xml"/><Relationship Id="rId195" Type="http://schemas.openxmlformats.org/officeDocument/2006/relationships/image" Target="../media/image97.png"/><Relationship Id="rId262" Type="http://schemas.openxmlformats.org/officeDocument/2006/relationships/customXml" Target="../ink/ink131.xml"/><Relationship Id="rId567" Type="http://schemas.openxmlformats.org/officeDocument/2006/relationships/image" Target="../media/image282.png"/><Relationship Id="rId1197" Type="http://schemas.openxmlformats.org/officeDocument/2006/relationships/image" Target="../media/image594.png"/><Relationship Id="rId122" Type="http://schemas.openxmlformats.org/officeDocument/2006/relationships/customXml" Target="../ink/ink61.xml"/><Relationship Id="rId774" Type="http://schemas.openxmlformats.org/officeDocument/2006/relationships/customXml" Target="../ink/ink389.xml"/><Relationship Id="rId981" Type="http://schemas.openxmlformats.org/officeDocument/2006/relationships/image" Target="../media/image487.png"/><Relationship Id="rId1057" Type="http://schemas.openxmlformats.org/officeDocument/2006/relationships/image" Target="../media/image525.png"/><Relationship Id="rId427" Type="http://schemas.openxmlformats.org/officeDocument/2006/relationships/image" Target="../media/image212.png"/><Relationship Id="rId634" Type="http://schemas.openxmlformats.org/officeDocument/2006/relationships/customXml" Target="../ink/ink319.xml"/><Relationship Id="rId841" Type="http://schemas.openxmlformats.org/officeDocument/2006/relationships/image" Target="../media/image417.png"/><Relationship Id="rId1264" Type="http://schemas.openxmlformats.org/officeDocument/2006/relationships/customXml" Target="../ink/ink636.xml"/><Relationship Id="rId1471" Type="http://schemas.openxmlformats.org/officeDocument/2006/relationships/image" Target="../media/image728.png"/><Relationship Id="rId1569" Type="http://schemas.openxmlformats.org/officeDocument/2006/relationships/image" Target="../media/image776.png"/><Relationship Id="rId701" Type="http://schemas.openxmlformats.org/officeDocument/2006/relationships/image" Target="../media/image348.png"/><Relationship Id="rId939" Type="http://schemas.openxmlformats.org/officeDocument/2006/relationships/image" Target="../media/image466.png"/><Relationship Id="rId1124" Type="http://schemas.openxmlformats.org/officeDocument/2006/relationships/image" Target="../media/image558.png"/><Relationship Id="rId1331" Type="http://schemas.openxmlformats.org/officeDocument/2006/relationships/image" Target="../media/image659.png"/><Relationship Id="rId68" Type="http://schemas.openxmlformats.org/officeDocument/2006/relationships/customXml" Target="../ink/ink34.xml"/><Relationship Id="rId1429" Type="http://schemas.openxmlformats.org/officeDocument/2006/relationships/customXml" Target="../ink/ink721.xml"/><Relationship Id="rId284" Type="http://schemas.openxmlformats.org/officeDocument/2006/relationships/customXml" Target="../ink/ink142.xml"/><Relationship Id="rId491" Type="http://schemas.openxmlformats.org/officeDocument/2006/relationships/image" Target="../media/image244.png"/><Relationship Id="rId144" Type="http://schemas.openxmlformats.org/officeDocument/2006/relationships/customXml" Target="../ink/ink72.xml"/><Relationship Id="rId589" Type="http://schemas.openxmlformats.org/officeDocument/2006/relationships/image" Target="../media/image293.png"/><Relationship Id="rId796" Type="http://schemas.openxmlformats.org/officeDocument/2006/relationships/customXml" Target="../ink/ink400.xml"/><Relationship Id="rId351" Type="http://schemas.openxmlformats.org/officeDocument/2006/relationships/image" Target="../media/image175.png"/><Relationship Id="rId449" Type="http://schemas.openxmlformats.org/officeDocument/2006/relationships/image" Target="../media/image223.png"/><Relationship Id="rId656" Type="http://schemas.openxmlformats.org/officeDocument/2006/relationships/customXml" Target="../ink/ink330.xml"/><Relationship Id="rId863" Type="http://schemas.openxmlformats.org/officeDocument/2006/relationships/image" Target="../media/image428.png"/><Relationship Id="rId1079" Type="http://schemas.openxmlformats.org/officeDocument/2006/relationships/image" Target="../media/image536.png"/><Relationship Id="rId1286" Type="http://schemas.openxmlformats.org/officeDocument/2006/relationships/customXml" Target="../ink/ink649.xml"/><Relationship Id="rId1493" Type="http://schemas.openxmlformats.org/officeDocument/2006/relationships/customXml" Target="../ink/ink754.xml"/><Relationship Id="rId211" Type="http://schemas.openxmlformats.org/officeDocument/2006/relationships/image" Target="../media/image105.png"/><Relationship Id="rId309" Type="http://schemas.openxmlformats.org/officeDocument/2006/relationships/image" Target="../media/image154.png"/><Relationship Id="rId516" Type="http://schemas.openxmlformats.org/officeDocument/2006/relationships/customXml" Target="../ink/ink259.xml"/><Relationship Id="rId1146" Type="http://schemas.openxmlformats.org/officeDocument/2006/relationships/image" Target="../media/image569.png"/><Relationship Id="rId723" Type="http://schemas.openxmlformats.org/officeDocument/2006/relationships/image" Target="../media/image359.png"/><Relationship Id="rId930" Type="http://schemas.openxmlformats.org/officeDocument/2006/relationships/customXml" Target="../ink/ink468.xml"/><Relationship Id="rId1006" Type="http://schemas.openxmlformats.org/officeDocument/2006/relationships/customXml" Target="../ink/ink506.xml"/><Relationship Id="rId1353" Type="http://schemas.openxmlformats.org/officeDocument/2006/relationships/image" Target="../media/image670.png"/><Relationship Id="rId1560" Type="http://schemas.openxmlformats.org/officeDocument/2006/relationships/customXml" Target="../ink/ink788.xml"/><Relationship Id="rId1213" Type="http://schemas.openxmlformats.org/officeDocument/2006/relationships/image" Target="../media/image602.png"/><Relationship Id="rId1420" Type="http://schemas.openxmlformats.org/officeDocument/2006/relationships/image" Target="../media/image703.png"/><Relationship Id="rId1518" Type="http://schemas.openxmlformats.org/officeDocument/2006/relationships/customXml" Target="../ink/ink767.xml"/><Relationship Id="rId17" Type="http://schemas.openxmlformats.org/officeDocument/2006/relationships/image" Target="../media/image8.png"/><Relationship Id="rId166" Type="http://schemas.openxmlformats.org/officeDocument/2006/relationships/customXml" Target="../ink/ink83.xml"/><Relationship Id="rId373" Type="http://schemas.openxmlformats.org/officeDocument/2006/relationships/image" Target="../media/image186.png"/><Relationship Id="rId580" Type="http://schemas.openxmlformats.org/officeDocument/2006/relationships/customXml" Target="../ink/ink291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16.png"/><Relationship Id="rId440" Type="http://schemas.openxmlformats.org/officeDocument/2006/relationships/customXml" Target="../ink/ink221.xml"/><Relationship Id="rId678" Type="http://schemas.openxmlformats.org/officeDocument/2006/relationships/customXml" Target="../ink/ink341.xml"/><Relationship Id="rId885" Type="http://schemas.openxmlformats.org/officeDocument/2006/relationships/image" Target="../media/image439.png"/><Relationship Id="rId1070" Type="http://schemas.openxmlformats.org/officeDocument/2006/relationships/customXml" Target="../ink/ink538.xml"/><Relationship Id="rId300" Type="http://schemas.openxmlformats.org/officeDocument/2006/relationships/customXml" Target="../ink/ink150.xml"/><Relationship Id="rId538" Type="http://schemas.openxmlformats.org/officeDocument/2006/relationships/customXml" Target="../ink/ink270.xml"/><Relationship Id="rId745" Type="http://schemas.openxmlformats.org/officeDocument/2006/relationships/image" Target="../media/image370.png"/><Relationship Id="rId952" Type="http://schemas.openxmlformats.org/officeDocument/2006/relationships/customXml" Target="../ink/ink479.xml"/><Relationship Id="rId1168" Type="http://schemas.openxmlformats.org/officeDocument/2006/relationships/image" Target="../media/image580.png"/><Relationship Id="rId1375" Type="http://schemas.openxmlformats.org/officeDocument/2006/relationships/image" Target="../media/image681.png"/><Relationship Id="rId1582" Type="http://schemas.openxmlformats.org/officeDocument/2006/relationships/customXml" Target="../ink/ink799.xml"/><Relationship Id="rId81" Type="http://schemas.openxmlformats.org/officeDocument/2006/relationships/image" Target="../media/image40.png"/><Relationship Id="rId605" Type="http://schemas.openxmlformats.org/officeDocument/2006/relationships/customXml" Target="../ink/ink304.xml"/><Relationship Id="rId812" Type="http://schemas.openxmlformats.org/officeDocument/2006/relationships/image" Target="../media/image403.png"/><Relationship Id="rId1028" Type="http://schemas.openxmlformats.org/officeDocument/2006/relationships/customXml" Target="../ink/ink517.xml"/><Relationship Id="rId1235" Type="http://schemas.openxmlformats.org/officeDocument/2006/relationships/image" Target="../media/image613.png"/><Relationship Id="rId1442" Type="http://schemas.openxmlformats.org/officeDocument/2006/relationships/image" Target="../media/image714.png"/><Relationship Id="rId1302" Type="http://schemas.openxmlformats.org/officeDocument/2006/relationships/customXml" Target="../ink/ink657.xml"/><Relationship Id="rId39" Type="http://schemas.openxmlformats.org/officeDocument/2006/relationships/image" Target="../media/image19.png"/><Relationship Id="rId1607" Type="http://schemas.openxmlformats.org/officeDocument/2006/relationships/image" Target="../media/image795.png"/><Relationship Id="rId188" Type="http://schemas.openxmlformats.org/officeDocument/2006/relationships/customXml" Target="../ink/ink94.xml"/><Relationship Id="rId395" Type="http://schemas.openxmlformats.org/officeDocument/2006/relationships/customXml" Target="../ink/ink198.xml"/><Relationship Id="rId255" Type="http://schemas.openxmlformats.org/officeDocument/2006/relationships/image" Target="../media/image127.png"/><Relationship Id="rId462" Type="http://schemas.openxmlformats.org/officeDocument/2006/relationships/customXml" Target="../ink/ink232.xml"/><Relationship Id="rId1092" Type="http://schemas.openxmlformats.org/officeDocument/2006/relationships/customXml" Target="../ink/ink549.xml"/><Relationship Id="rId1397" Type="http://schemas.openxmlformats.org/officeDocument/2006/relationships/customXml" Target="../ink/ink705.xml"/><Relationship Id="rId115" Type="http://schemas.openxmlformats.org/officeDocument/2006/relationships/image" Target="../media/image57.png"/><Relationship Id="rId322" Type="http://schemas.openxmlformats.org/officeDocument/2006/relationships/customXml" Target="../ink/ink161.xml"/><Relationship Id="rId767" Type="http://schemas.openxmlformats.org/officeDocument/2006/relationships/image" Target="../media/image381.png"/><Relationship Id="rId974" Type="http://schemas.openxmlformats.org/officeDocument/2006/relationships/customXml" Target="../ink/ink490.xml"/><Relationship Id="rId627" Type="http://schemas.openxmlformats.org/officeDocument/2006/relationships/image" Target="../media/image311.png"/><Relationship Id="rId834" Type="http://schemas.openxmlformats.org/officeDocument/2006/relationships/customXml" Target="../ink/ink420.xml"/><Relationship Id="rId1257" Type="http://schemas.openxmlformats.org/officeDocument/2006/relationships/image" Target="../media/image624.png"/><Relationship Id="rId1464" Type="http://schemas.openxmlformats.org/officeDocument/2006/relationships/customXml" Target="../ink/ink739.xml"/><Relationship Id="rId901" Type="http://schemas.openxmlformats.org/officeDocument/2006/relationships/image" Target="../media/image447.png"/><Relationship Id="rId1117" Type="http://schemas.openxmlformats.org/officeDocument/2006/relationships/customXml" Target="../ink/ink562.xml"/><Relationship Id="rId1324" Type="http://schemas.openxmlformats.org/officeDocument/2006/relationships/customXml" Target="../ink/ink668.xml"/><Relationship Id="rId1531" Type="http://schemas.openxmlformats.org/officeDocument/2006/relationships/image" Target="../media/image757.png"/><Relationship Id="rId30" Type="http://schemas.openxmlformats.org/officeDocument/2006/relationships/customXml" Target="../ink/ink15.xml"/><Relationship Id="rId277" Type="http://schemas.openxmlformats.org/officeDocument/2006/relationships/image" Target="../media/image138.png"/><Relationship Id="rId484" Type="http://schemas.openxmlformats.org/officeDocument/2006/relationships/customXml" Target="../ink/ink243.xml"/><Relationship Id="rId137" Type="http://schemas.openxmlformats.org/officeDocument/2006/relationships/image" Target="../media/image68.png"/><Relationship Id="rId344" Type="http://schemas.openxmlformats.org/officeDocument/2006/relationships/customXml" Target="../ink/ink172.xml"/><Relationship Id="rId691" Type="http://schemas.openxmlformats.org/officeDocument/2006/relationships/image" Target="../media/image343.png"/><Relationship Id="rId789" Type="http://schemas.openxmlformats.org/officeDocument/2006/relationships/image" Target="../media/image392.png"/><Relationship Id="rId996" Type="http://schemas.openxmlformats.org/officeDocument/2006/relationships/customXml" Target="../ink/ink501.xml"/><Relationship Id="rId551" Type="http://schemas.openxmlformats.org/officeDocument/2006/relationships/image" Target="../media/image274.png"/><Relationship Id="rId649" Type="http://schemas.openxmlformats.org/officeDocument/2006/relationships/image" Target="../media/image322.png"/><Relationship Id="rId856" Type="http://schemas.openxmlformats.org/officeDocument/2006/relationships/customXml" Target="../ink/ink431.xml"/><Relationship Id="rId1181" Type="http://schemas.openxmlformats.org/officeDocument/2006/relationships/image" Target="../media/image586.png"/><Relationship Id="rId1279" Type="http://schemas.openxmlformats.org/officeDocument/2006/relationships/customXml" Target="../ink/ink645.xml"/><Relationship Id="rId1486" Type="http://schemas.openxmlformats.org/officeDocument/2006/relationships/customXml" Target="../ink/ink750.xml"/><Relationship Id="rId204" Type="http://schemas.openxmlformats.org/officeDocument/2006/relationships/customXml" Target="../ink/ink102.xml"/><Relationship Id="rId411" Type="http://schemas.openxmlformats.org/officeDocument/2006/relationships/image" Target="../media/image204.png"/><Relationship Id="rId509" Type="http://schemas.openxmlformats.org/officeDocument/2006/relationships/image" Target="../media/image253.png"/><Relationship Id="rId1041" Type="http://schemas.openxmlformats.org/officeDocument/2006/relationships/image" Target="../media/image517.png"/><Relationship Id="rId1139" Type="http://schemas.openxmlformats.org/officeDocument/2006/relationships/customXml" Target="../ink/ink573.xml"/><Relationship Id="rId1346" Type="http://schemas.openxmlformats.org/officeDocument/2006/relationships/customXml" Target="../ink/ink679.xml"/><Relationship Id="rId716" Type="http://schemas.openxmlformats.org/officeDocument/2006/relationships/customXml" Target="../ink/ink360.xml"/><Relationship Id="rId923" Type="http://schemas.openxmlformats.org/officeDocument/2006/relationships/image" Target="../media/image458.png"/><Relationship Id="rId1553" Type="http://schemas.openxmlformats.org/officeDocument/2006/relationships/image" Target="../media/image768.png"/><Relationship Id="rId52" Type="http://schemas.openxmlformats.org/officeDocument/2006/relationships/customXml" Target="../ink/ink26.xml"/><Relationship Id="rId1206" Type="http://schemas.openxmlformats.org/officeDocument/2006/relationships/customXml" Target="../ink/ink607.xml"/><Relationship Id="rId1413" Type="http://schemas.openxmlformats.org/officeDocument/2006/relationships/customXml" Target="../ink/ink713.xml"/><Relationship Id="rId299" Type="http://schemas.openxmlformats.org/officeDocument/2006/relationships/image" Target="../media/image149.png"/><Relationship Id="rId159" Type="http://schemas.openxmlformats.org/officeDocument/2006/relationships/image" Target="../media/image79.png"/><Relationship Id="rId366" Type="http://schemas.openxmlformats.org/officeDocument/2006/relationships/customXml" Target="../ink/ink183.xml"/><Relationship Id="rId573" Type="http://schemas.openxmlformats.org/officeDocument/2006/relationships/image" Target="../media/image285.png"/><Relationship Id="rId780" Type="http://schemas.openxmlformats.org/officeDocument/2006/relationships/customXml" Target="../ink/ink392.xml"/><Relationship Id="rId226" Type="http://schemas.openxmlformats.org/officeDocument/2006/relationships/customXml" Target="../ink/ink113.xml"/><Relationship Id="rId433" Type="http://schemas.openxmlformats.org/officeDocument/2006/relationships/image" Target="../media/image215.png"/><Relationship Id="rId878" Type="http://schemas.openxmlformats.org/officeDocument/2006/relationships/customXml" Target="../ink/ink442.xml"/><Relationship Id="rId1063" Type="http://schemas.openxmlformats.org/officeDocument/2006/relationships/image" Target="../media/image528.png"/><Relationship Id="rId1270" Type="http://schemas.openxmlformats.org/officeDocument/2006/relationships/customXml" Target="../ink/ink639.xml"/><Relationship Id="rId640" Type="http://schemas.openxmlformats.org/officeDocument/2006/relationships/customXml" Target="../ink/ink322.xml"/><Relationship Id="rId738" Type="http://schemas.openxmlformats.org/officeDocument/2006/relationships/customXml" Target="../ink/ink371.xml"/><Relationship Id="rId945" Type="http://schemas.openxmlformats.org/officeDocument/2006/relationships/image" Target="../media/image469.png"/><Relationship Id="rId1368" Type="http://schemas.openxmlformats.org/officeDocument/2006/relationships/customXml" Target="../ink/ink690.xml"/><Relationship Id="rId1575" Type="http://schemas.openxmlformats.org/officeDocument/2006/relationships/image" Target="../media/image779.png"/><Relationship Id="rId74" Type="http://schemas.openxmlformats.org/officeDocument/2006/relationships/customXml" Target="../ink/ink37.xml"/><Relationship Id="rId500" Type="http://schemas.openxmlformats.org/officeDocument/2006/relationships/customXml" Target="../ink/ink251.xml"/><Relationship Id="rId805" Type="http://schemas.openxmlformats.org/officeDocument/2006/relationships/image" Target="../media/image400.png"/><Relationship Id="rId1130" Type="http://schemas.openxmlformats.org/officeDocument/2006/relationships/image" Target="../media/image561.png"/><Relationship Id="rId1228" Type="http://schemas.openxmlformats.org/officeDocument/2006/relationships/customXml" Target="../ink/ink618.xml"/><Relationship Id="rId1435" Type="http://schemas.openxmlformats.org/officeDocument/2006/relationships/customXml" Target="../ink/ink724.xml"/><Relationship Id="rId1502" Type="http://schemas.openxmlformats.org/officeDocument/2006/relationships/image" Target="../media/image743.png"/><Relationship Id="rId290" Type="http://schemas.openxmlformats.org/officeDocument/2006/relationships/customXml" Target="../ink/ink145.xml"/><Relationship Id="rId388" Type="http://schemas.openxmlformats.org/officeDocument/2006/relationships/image" Target="../media/image193.png"/><Relationship Id="rId150" Type="http://schemas.openxmlformats.org/officeDocument/2006/relationships/customXml" Target="../ink/ink75.xml"/><Relationship Id="rId595" Type="http://schemas.openxmlformats.org/officeDocument/2006/relationships/customXml" Target="../ink/ink299.xml"/><Relationship Id="rId248" Type="http://schemas.openxmlformats.org/officeDocument/2006/relationships/customXml" Target="../ink/ink124.xml"/><Relationship Id="rId455" Type="http://schemas.openxmlformats.org/officeDocument/2006/relationships/image" Target="../media/image226.png"/><Relationship Id="rId662" Type="http://schemas.openxmlformats.org/officeDocument/2006/relationships/customXml" Target="../ink/ink333.xml"/><Relationship Id="rId1085" Type="http://schemas.openxmlformats.org/officeDocument/2006/relationships/image" Target="../media/image539.png"/><Relationship Id="rId1292" Type="http://schemas.openxmlformats.org/officeDocument/2006/relationships/customXml" Target="../ink/ink652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522" Type="http://schemas.openxmlformats.org/officeDocument/2006/relationships/customXml" Target="../ink/ink262.xml"/><Relationship Id="rId967" Type="http://schemas.openxmlformats.org/officeDocument/2006/relationships/image" Target="../media/image480.png"/><Relationship Id="rId1152" Type="http://schemas.openxmlformats.org/officeDocument/2006/relationships/image" Target="../media/image572.png"/><Relationship Id="rId1597" Type="http://schemas.openxmlformats.org/officeDocument/2006/relationships/image" Target="../media/image790.png"/><Relationship Id="rId96" Type="http://schemas.openxmlformats.org/officeDocument/2006/relationships/customXml" Target="../ink/ink48.xml"/><Relationship Id="rId827" Type="http://schemas.openxmlformats.org/officeDocument/2006/relationships/customXml" Target="../ink/ink416.xml"/><Relationship Id="rId1012" Type="http://schemas.openxmlformats.org/officeDocument/2006/relationships/customXml" Target="../ink/ink509.xml"/><Relationship Id="rId1457" Type="http://schemas.openxmlformats.org/officeDocument/2006/relationships/image" Target="../media/image721.png"/><Relationship Id="rId1317" Type="http://schemas.openxmlformats.org/officeDocument/2006/relationships/image" Target="../media/image652.png"/><Relationship Id="rId1524" Type="http://schemas.openxmlformats.org/officeDocument/2006/relationships/customXml" Target="../ink/ink770.xml"/><Relationship Id="rId23" Type="http://schemas.openxmlformats.org/officeDocument/2006/relationships/image" Target="../media/image11.png"/><Relationship Id="rId172" Type="http://schemas.openxmlformats.org/officeDocument/2006/relationships/customXml" Target="../ink/ink86.xml"/><Relationship Id="rId477" Type="http://schemas.openxmlformats.org/officeDocument/2006/relationships/image" Target="../media/image237.png"/><Relationship Id="rId684" Type="http://schemas.openxmlformats.org/officeDocument/2006/relationships/customXml" Target="../ink/ink344.xml"/><Relationship Id="rId337" Type="http://schemas.openxmlformats.org/officeDocument/2006/relationships/image" Target="../media/image168.png"/><Relationship Id="rId891" Type="http://schemas.openxmlformats.org/officeDocument/2006/relationships/image" Target="../media/image442.png"/><Relationship Id="rId989" Type="http://schemas.openxmlformats.org/officeDocument/2006/relationships/image" Target="../media/image491.png"/><Relationship Id="rId544" Type="http://schemas.openxmlformats.org/officeDocument/2006/relationships/customXml" Target="../ink/ink273.xml"/><Relationship Id="rId751" Type="http://schemas.openxmlformats.org/officeDocument/2006/relationships/image" Target="../media/image373.png"/><Relationship Id="rId849" Type="http://schemas.openxmlformats.org/officeDocument/2006/relationships/image" Target="../media/image421.png"/><Relationship Id="rId1174" Type="http://schemas.openxmlformats.org/officeDocument/2006/relationships/image" Target="../media/image583.png"/><Relationship Id="rId1381" Type="http://schemas.openxmlformats.org/officeDocument/2006/relationships/image" Target="../media/image684.png"/><Relationship Id="rId1479" Type="http://schemas.openxmlformats.org/officeDocument/2006/relationships/image" Target="../media/image732.png"/><Relationship Id="rId404" Type="http://schemas.openxmlformats.org/officeDocument/2006/relationships/image" Target="../media/image201.png"/><Relationship Id="rId611" Type="http://schemas.openxmlformats.org/officeDocument/2006/relationships/customXml" Target="../ink/ink307.xml"/><Relationship Id="rId1034" Type="http://schemas.openxmlformats.org/officeDocument/2006/relationships/customXml" Target="../ink/ink520.xml"/><Relationship Id="rId1241" Type="http://schemas.openxmlformats.org/officeDocument/2006/relationships/image" Target="../media/image616.png"/><Relationship Id="rId1339" Type="http://schemas.openxmlformats.org/officeDocument/2006/relationships/image" Target="../media/image663.png"/><Relationship Id="rId709" Type="http://schemas.openxmlformats.org/officeDocument/2006/relationships/image" Target="../media/image352.png"/><Relationship Id="rId916" Type="http://schemas.openxmlformats.org/officeDocument/2006/relationships/customXml" Target="../ink/ink461.xml"/><Relationship Id="rId1101" Type="http://schemas.openxmlformats.org/officeDocument/2006/relationships/image" Target="../media/image547.png"/><Relationship Id="rId1546" Type="http://schemas.openxmlformats.org/officeDocument/2006/relationships/customXml" Target="../ink/ink781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92.png"/><Relationship Id="rId117" Type="http://schemas.openxmlformats.org/officeDocument/2006/relationships/customXml" Target="../ink/ink2956.xml"/><Relationship Id="rId21" Type="http://schemas.openxmlformats.org/officeDocument/2006/relationships/customXml" Target="../ink/ink2908.xml"/><Relationship Id="rId42" Type="http://schemas.openxmlformats.org/officeDocument/2006/relationships/image" Target="../media/image2900.png"/><Relationship Id="rId47" Type="http://schemas.openxmlformats.org/officeDocument/2006/relationships/customXml" Target="../ink/ink2921.xml"/><Relationship Id="rId63" Type="http://schemas.openxmlformats.org/officeDocument/2006/relationships/customXml" Target="../ink/ink2929.xml"/><Relationship Id="rId68" Type="http://schemas.openxmlformats.org/officeDocument/2006/relationships/image" Target="../media/image2913.png"/><Relationship Id="rId84" Type="http://schemas.openxmlformats.org/officeDocument/2006/relationships/image" Target="../media/image2921.png"/><Relationship Id="rId89" Type="http://schemas.openxmlformats.org/officeDocument/2006/relationships/customXml" Target="../ink/ink2942.xml"/><Relationship Id="rId112" Type="http://schemas.openxmlformats.org/officeDocument/2006/relationships/image" Target="../media/image2935.png"/><Relationship Id="rId16" Type="http://schemas.openxmlformats.org/officeDocument/2006/relationships/image" Target="../media/image2887.png"/><Relationship Id="rId107" Type="http://schemas.openxmlformats.org/officeDocument/2006/relationships/customXml" Target="../ink/ink2951.xml"/><Relationship Id="rId11" Type="http://schemas.openxmlformats.org/officeDocument/2006/relationships/customXml" Target="../ink/ink2903.xml"/><Relationship Id="rId32" Type="http://schemas.openxmlformats.org/officeDocument/2006/relationships/image" Target="../media/image2895.png"/><Relationship Id="rId37" Type="http://schemas.openxmlformats.org/officeDocument/2006/relationships/customXml" Target="../ink/ink2916.xml"/><Relationship Id="rId53" Type="http://schemas.openxmlformats.org/officeDocument/2006/relationships/customXml" Target="../ink/ink2924.xml"/><Relationship Id="rId58" Type="http://schemas.openxmlformats.org/officeDocument/2006/relationships/image" Target="../media/image2908.png"/><Relationship Id="rId74" Type="http://schemas.openxmlformats.org/officeDocument/2006/relationships/image" Target="../media/image2916.png"/><Relationship Id="rId79" Type="http://schemas.openxmlformats.org/officeDocument/2006/relationships/customXml" Target="../ink/ink2937.xml"/><Relationship Id="rId102" Type="http://schemas.openxmlformats.org/officeDocument/2006/relationships/image" Target="../media/image2930.png"/><Relationship Id="rId5" Type="http://schemas.openxmlformats.org/officeDocument/2006/relationships/customXml" Target="../ink/ink2900.xml"/><Relationship Id="rId90" Type="http://schemas.openxmlformats.org/officeDocument/2006/relationships/image" Target="../media/image2924.png"/><Relationship Id="rId95" Type="http://schemas.openxmlformats.org/officeDocument/2006/relationships/customXml" Target="../ink/ink2945.xml"/><Relationship Id="rId22" Type="http://schemas.openxmlformats.org/officeDocument/2006/relationships/image" Target="../media/image2890.png"/><Relationship Id="rId27" Type="http://schemas.openxmlformats.org/officeDocument/2006/relationships/customXml" Target="../ink/ink2911.xml"/><Relationship Id="rId43" Type="http://schemas.openxmlformats.org/officeDocument/2006/relationships/customXml" Target="../ink/ink2919.xml"/><Relationship Id="rId48" Type="http://schemas.openxmlformats.org/officeDocument/2006/relationships/image" Target="../media/image2903.png"/><Relationship Id="rId64" Type="http://schemas.openxmlformats.org/officeDocument/2006/relationships/image" Target="../media/image2911.png"/><Relationship Id="rId69" Type="http://schemas.openxmlformats.org/officeDocument/2006/relationships/customXml" Target="../ink/ink2932.xml"/><Relationship Id="rId113" Type="http://schemas.openxmlformats.org/officeDocument/2006/relationships/customXml" Target="../ink/ink2954.xml"/><Relationship Id="rId118" Type="http://schemas.openxmlformats.org/officeDocument/2006/relationships/image" Target="../media/image2938.png"/><Relationship Id="rId80" Type="http://schemas.openxmlformats.org/officeDocument/2006/relationships/image" Target="../media/image2919.png"/><Relationship Id="rId85" Type="http://schemas.openxmlformats.org/officeDocument/2006/relationships/customXml" Target="../ink/ink2940.xml"/><Relationship Id="rId12" Type="http://schemas.openxmlformats.org/officeDocument/2006/relationships/image" Target="../media/image2885.png"/><Relationship Id="rId17" Type="http://schemas.openxmlformats.org/officeDocument/2006/relationships/customXml" Target="../ink/ink2906.xml"/><Relationship Id="rId33" Type="http://schemas.openxmlformats.org/officeDocument/2006/relationships/customXml" Target="../ink/ink2914.xml"/><Relationship Id="rId38" Type="http://schemas.openxmlformats.org/officeDocument/2006/relationships/image" Target="../media/image2898.png"/><Relationship Id="rId59" Type="http://schemas.openxmlformats.org/officeDocument/2006/relationships/customXml" Target="../ink/ink2927.xml"/><Relationship Id="rId103" Type="http://schemas.openxmlformats.org/officeDocument/2006/relationships/customXml" Target="../ink/ink2949.xml"/><Relationship Id="rId108" Type="http://schemas.openxmlformats.org/officeDocument/2006/relationships/image" Target="../media/image2933.png"/><Relationship Id="rId54" Type="http://schemas.openxmlformats.org/officeDocument/2006/relationships/image" Target="../media/image2906.png"/><Relationship Id="rId70" Type="http://schemas.openxmlformats.org/officeDocument/2006/relationships/image" Target="../media/image2914.png"/><Relationship Id="rId75" Type="http://schemas.openxmlformats.org/officeDocument/2006/relationships/customXml" Target="../ink/ink2935.xml"/><Relationship Id="rId91" Type="http://schemas.openxmlformats.org/officeDocument/2006/relationships/customXml" Target="../ink/ink2943.xml"/><Relationship Id="rId96" Type="http://schemas.openxmlformats.org/officeDocument/2006/relationships/image" Target="../media/image29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2.png"/><Relationship Id="rId23" Type="http://schemas.openxmlformats.org/officeDocument/2006/relationships/customXml" Target="../ink/ink2909.xml"/><Relationship Id="rId28" Type="http://schemas.openxmlformats.org/officeDocument/2006/relationships/image" Target="../media/image2893.png"/><Relationship Id="rId49" Type="http://schemas.openxmlformats.org/officeDocument/2006/relationships/customXml" Target="../ink/ink2922.xml"/><Relationship Id="rId114" Type="http://schemas.openxmlformats.org/officeDocument/2006/relationships/image" Target="../media/image2936.png"/><Relationship Id="rId119" Type="http://schemas.openxmlformats.org/officeDocument/2006/relationships/customXml" Target="../ink/ink2957.xml"/><Relationship Id="rId10" Type="http://schemas.openxmlformats.org/officeDocument/2006/relationships/image" Target="../media/image2884.png"/><Relationship Id="rId31" Type="http://schemas.openxmlformats.org/officeDocument/2006/relationships/customXml" Target="../ink/ink2913.xml"/><Relationship Id="rId44" Type="http://schemas.openxmlformats.org/officeDocument/2006/relationships/image" Target="../media/image2901.png"/><Relationship Id="rId52" Type="http://schemas.openxmlformats.org/officeDocument/2006/relationships/image" Target="../media/image2905.png"/><Relationship Id="rId60" Type="http://schemas.openxmlformats.org/officeDocument/2006/relationships/image" Target="../media/image2909.png"/><Relationship Id="rId65" Type="http://schemas.openxmlformats.org/officeDocument/2006/relationships/customXml" Target="../ink/ink2930.xml"/><Relationship Id="rId73" Type="http://schemas.openxmlformats.org/officeDocument/2006/relationships/customXml" Target="../ink/ink2934.xml"/><Relationship Id="rId78" Type="http://schemas.openxmlformats.org/officeDocument/2006/relationships/image" Target="../media/image2918.png"/><Relationship Id="rId81" Type="http://schemas.openxmlformats.org/officeDocument/2006/relationships/customXml" Target="../ink/ink2938.xml"/><Relationship Id="rId86" Type="http://schemas.openxmlformats.org/officeDocument/2006/relationships/image" Target="../media/image2922.png"/><Relationship Id="rId94" Type="http://schemas.openxmlformats.org/officeDocument/2006/relationships/image" Target="../media/image2926.png"/><Relationship Id="rId99" Type="http://schemas.openxmlformats.org/officeDocument/2006/relationships/customXml" Target="../ink/ink2947.xml"/><Relationship Id="rId101" Type="http://schemas.openxmlformats.org/officeDocument/2006/relationships/customXml" Target="../ink/ink2948.xml"/><Relationship Id="rId4" Type="http://schemas.openxmlformats.org/officeDocument/2006/relationships/image" Target="../media/image2881.png"/><Relationship Id="rId9" Type="http://schemas.openxmlformats.org/officeDocument/2006/relationships/customXml" Target="../ink/ink2902.xml"/><Relationship Id="rId13" Type="http://schemas.openxmlformats.org/officeDocument/2006/relationships/customXml" Target="../ink/ink2904.xml"/><Relationship Id="rId18" Type="http://schemas.openxmlformats.org/officeDocument/2006/relationships/image" Target="../media/image2888.png"/><Relationship Id="rId39" Type="http://schemas.openxmlformats.org/officeDocument/2006/relationships/customXml" Target="../ink/ink2917.xml"/><Relationship Id="rId109" Type="http://schemas.openxmlformats.org/officeDocument/2006/relationships/customXml" Target="../ink/ink2952.xml"/><Relationship Id="rId34" Type="http://schemas.openxmlformats.org/officeDocument/2006/relationships/image" Target="../media/image2896.png"/><Relationship Id="rId50" Type="http://schemas.openxmlformats.org/officeDocument/2006/relationships/image" Target="../media/image2904.png"/><Relationship Id="rId55" Type="http://schemas.openxmlformats.org/officeDocument/2006/relationships/customXml" Target="../ink/ink2925.xml"/><Relationship Id="rId76" Type="http://schemas.openxmlformats.org/officeDocument/2006/relationships/image" Target="../media/image2917.png"/><Relationship Id="rId97" Type="http://schemas.openxmlformats.org/officeDocument/2006/relationships/customXml" Target="../ink/ink2946.xml"/><Relationship Id="rId104" Type="http://schemas.openxmlformats.org/officeDocument/2006/relationships/image" Target="../media/image2931.png"/><Relationship Id="rId120" Type="http://schemas.openxmlformats.org/officeDocument/2006/relationships/image" Target="../media/image2939.png"/><Relationship Id="rId7" Type="http://schemas.openxmlformats.org/officeDocument/2006/relationships/customXml" Target="../ink/ink2901.xml"/><Relationship Id="rId71" Type="http://schemas.openxmlformats.org/officeDocument/2006/relationships/customXml" Target="../ink/ink2933.xml"/><Relationship Id="rId92" Type="http://schemas.openxmlformats.org/officeDocument/2006/relationships/image" Target="../media/image2925.png"/><Relationship Id="rId2" Type="http://schemas.openxmlformats.org/officeDocument/2006/relationships/image" Target="../media/image2880.png"/><Relationship Id="rId29" Type="http://schemas.openxmlformats.org/officeDocument/2006/relationships/customXml" Target="../ink/ink2912.xml"/><Relationship Id="rId24" Type="http://schemas.openxmlformats.org/officeDocument/2006/relationships/image" Target="../media/image2891.png"/><Relationship Id="rId40" Type="http://schemas.openxmlformats.org/officeDocument/2006/relationships/image" Target="../media/image2899.png"/><Relationship Id="rId45" Type="http://schemas.openxmlformats.org/officeDocument/2006/relationships/customXml" Target="../ink/ink2920.xml"/><Relationship Id="rId66" Type="http://schemas.openxmlformats.org/officeDocument/2006/relationships/image" Target="../media/image2912.png"/><Relationship Id="rId87" Type="http://schemas.openxmlformats.org/officeDocument/2006/relationships/customXml" Target="../ink/ink2941.xml"/><Relationship Id="rId110" Type="http://schemas.openxmlformats.org/officeDocument/2006/relationships/image" Target="../media/image2934.png"/><Relationship Id="rId115" Type="http://schemas.openxmlformats.org/officeDocument/2006/relationships/customXml" Target="../ink/ink2955.xml"/><Relationship Id="rId61" Type="http://schemas.openxmlformats.org/officeDocument/2006/relationships/customXml" Target="../ink/ink2928.xml"/><Relationship Id="rId82" Type="http://schemas.openxmlformats.org/officeDocument/2006/relationships/image" Target="../media/image2920.png"/><Relationship Id="rId19" Type="http://schemas.openxmlformats.org/officeDocument/2006/relationships/customXml" Target="../ink/ink2907.xml"/><Relationship Id="rId14" Type="http://schemas.openxmlformats.org/officeDocument/2006/relationships/image" Target="../media/image2886.png"/><Relationship Id="rId30" Type="http://schemas.openxmlformats.org/officeDocument/2006/relationships/image" Target="../media/image2894.png"/><Relationship Id="rId35" Type="http://schemas.openxmlformats.org/officeDocument/2006/relationships/customXml" Target="../ink/ink2915.xml"/><Relationship Id="rId56" Type="http://schemas.openxmlformats.org/officeDocument/2006/relationships/image" Target="../media/image2907.png"/><Relationship Id="rId77" Type="http://schemas.openxmlformats.org/officeDocument/2006/relationships/customXml" Target="../ink/ink2936.xml"/><Relationship Id="rId100" Type="http://schemas.openxmlformats.org/officeDocument/2006/relationships/image" Target="../media/image2929.png"/><Relationship Id="rId105" Type="http://schemas.openxmlformats.org/officeDocument/2006/relationships/customXml" Target="../ink/ink2950.xml"/><Relationship Id="rId8" Type="http://schemas.openxmlformats.org/officeDocument/2006/relationships/image" Target="../media/image2883.png"/><Relationship Id="rId51" Type="http://schemas.openxmlformats.org/officeDocument/2006/relationships/customXml" Target="../ink/ink2923.xml"/><Relationship Id="rId72" Type="http://schemas.openxmlformats.org/officeDocument/2006/relationships/image" Target="../media/image2915.png"/><Relationship Id="rId93" Type="http://schemas.openxmlformats.org/officeDocument/2006/relationships/customXml" Target="../ink/ink2944.xml"/><Relationship Id="rId98" Type="http://schemas.openxmlformats.org/officeDocument/2006/relationships/image" Target="../media/image2928.png"/><Relationship Id="rId3" Type="http://schemas.openxmlformats.org/officeDocument/2006/relationships/customXml" Target="../ink/ink2899.xml"/><Relationship Id="rId25" Type="http://schemas.openxmlformats.org/officeDocument/2006/relationships/customXml" Target="../ink/ink2910.xml"/><Relationship Id="rId46" Type="http://schemas.openxmlformats.org/officeDocument/2006/relationships/image" Target="../media/image2902.png"/><Relationship Id="rId67" Type="http://schemas.openxmlformats.org/officeDocument/2006/relationships/customXml" Target="../ink/ink2931.xml"/><Relationship Id="rId116" Type="http://schemas.openxmlformats.org/officeDocument/2006/relationships/image" Target="../media/image2937.png"/><Relationship Id="rId20" Type="http://schemas.openxmlformats.org/officeDocument/2006/relationships/image" Target="../media/image2889.png"/><Relationship Id="rId41" Type="http://schemas.openxmlformats.org/officeDocument/2006/relationships/customXml" Target="../ink/ink2918.xml"/><Relationship Id="rId62" Type="http://schemas.openxmlformats.org/officeDocument/2006/relationships/image" Target="../media/image2910.png"/><Relationship Id="rId83" Type="http://schemas.openxmlformats.org/officeDocument/2006/relationships/customXml" Target="../ink/ink2939.xml"/><Relationship Id="rId88" Type="http://schemas.openxmlformats.org/officeDocument/2006/relationships/image" Target="../media/image2923.png"/><Relationship Id="rId111" Type="http://schemas.openxmlformats.org/officeDocument/2006/relationships/customXml" Target="../ink/ink2953.xml"/><Relationship Id="rId15" Type="http://schemas.openxmlformats.org/officeDocument/2006/relationships/customXml" Target="../ink/ink2905.xml"/><Relationship Id="rId36" Type="http://schemas.openxmlformats.org/officeDocument/2006/relationships/image" Target="../media/image2897.png"/><Relationship Id="rId57" Type="http://schemas.openxmlformats.org/officeDocument/2006/relationships/customXml" Target="../ink/ink2926.xml"/><Relationship Id="rId106" Type="http://schemas.openxmlformats.org/officeDocument/2006/relationships/image" Target="../media/image2932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01.png"/><Relationship Id="rId21" Type="http://schemas.openxmlformats.org/officeDocument/2006/relationships/customXml" Target="../ink/ink824.xml"/><Relationship Id="rId42" Type="http://schemas.openxmlformats.org/officeDocument/2006/relationships/image" Target="../media/image809.png"/><Relationship Id="rId47" Type="http://schemas.openxmlformats.org/officeDocument/2006/relationships/customXml" Target="../ink/ink837.xml"/><Relationship Id="rId63" Type="http://schemas.openxmlformats.org/officeDocument/2006/relationships/customXml" Target="../ink/ink845.xml"/><Relationship Id="rId68" Type="http://schemas.openxmlformats.org/officeDocument/2006/relationships/image" Target="../media/image822.png"/><Relationship Id="rId84" Type="http://schemas.openxmlformats.org/officeDocument/2006/relationships/image" Target="../media/image830.png"/><Relationship Id="rId89" Type="http://schemas.openxmlformats.org/officeDocument/2006/relationships/customXml" Target="../ink/ink858.xml"/><Relationship Id="rId16" Type="http://schemas.openxmlformats.org/officeDocument/2006/relationships/image" Target="../media/image7960.png"/><Relationship Id="rId11" Type="http://schemas.openxmlformats.org/officeDocument/2006/relationships/customXml" Target="../ink/ink819.xml"/><Relationship Id="rId32" Type="http://schemas.openxmlformats.org/officeDocument/2006/relationships/image" Target="../media/image804.png"/><Relationship Id="rId37" Type="http://schemas.openxmlformats.org/officeDocument/2006/relationships/customXml" Target="../ink/ink832.xml"/><Relationship Id="rId53" Type="http://schemas.openxmlformats.org/officeDocument/2006/relationships/customXml" Target="../ink/ink840.xml"/><Relationship Id="rId58" Type="http://schemas.openxmlformats.org/officeDocument/2006/relationships/image" Target="../media/image817.png"/><Relationship Id="rId74" Type="http://schemas.openxmlformats.org/officeDocument/2006/relationships/image" Target="../media/image825.png"/><Relationship Id="rId79" Type="http://schemas.openxmlformats.org/officeDocument/2006/relationships/customXml" Target="../ink/ink853.xml"/><Relationship Id="rId5" Type="http://schemas.openxmlformats.org/officeDocument/2006/relationships/customXml" Target="../ink/ink816.xml"/><Relationship Id="rId90" Type="http://schemas.openxmlformats.org/officeDocument/2006/relationships/image" Target="../media/image833.png"/><Relationship Id="rId95" Type="http://schemas.openxmlformats.org/officeDocument/2006/relationships/customXml" Target="../ink/ink861.xml"/><Relationship Id="rId22" Type="http://schemas.openxmlformats.org/officeDocument/2006/relationships/image" Target="../media/image7990.png"/><Relationship Id="rId27" Type="http://schemas.openxmlformats.org/officeDocument/2006/relationships/customXml" Target="../ink/ink827.xml"/><Relationship Id="rId43" Type="http://schemas.openxmlformats.org/officeDocument/2006/relationships/customXml" Target="../ink/ink835.xml"/><Relationship Id="rId48" Type="http://schemas.openxmlformats.org/officeDocument/2006/relationships/image" Target="../media/image812.png"/><Relationship Id="rId64" Type="http://schemas.openxmlformats.org/officeDocument/2006/relationships/image" Target="../media/image820.png"/><Relationship Id="rId69" Type="http://schemas.openxmlformats.org/officeDocument/2006/relationships/customXml" Target="../ink/ink848.xml"/><Relationship Id="rId80" Type="http://schemas.openxmlformats.org/officeDocument/2006/relationships/image" Target="../media/image828.png"/><Relationship Id="rId85" Type="http://schemas.openxmlformats.org/officeDocument/2006/relationships/customXml" Target="../ink/ink856.xml"/><Relationship Id="rId3" Type="http://schemas.openxmlformats.org/officeDocument/2006/relationships/customXml" Target="../ink/ink815.xml"/><Relationship Id="rId12" Type="http://schemas.openxmlformats.org/officeDocument/2006/relationships/image" Target="../media/image7940.png"/><Relationship Id="rId17" Type="http://schemas.openxmlformats.org/officeDocument/2006/relationships/customXml" Target="../ink/ink822.xml"/><Relationship Id="rId25" Type="http://schemas.openxmlformats.org/officeDocument/2006/relationships/customXml" Target="../ink/ink826.xml"/><Relationship Id="rId33" Type="http://schemas.openxmlformats.org/officeDocument/2006/relationships/customXml" Target="../ink/ink830.xml"/><Relationship Id="rId38" Type="http://schemas.openxmlformats.org/officeDocument/2006/relationships/image" Target="../media/image807.png"/><Relationship Id="rId46" Type="http://schemas.openxmlformats.org/officeDocument/2006/relationships/image" Target="../media/image811.png"/><Relationship Id="rId59" Type="http://schemas.openxmlformats.org/officeDocument/2006/relationships/customXml" Target="../ink/ink843.xml"/><Relationship Id="rId67" Type="http://schemas.openxmlformats.org/officeDocument/2006/relationships/customXml" Target="../ink/ink847.xml"/><Relationship Id="rId20" Type="http://schemas.openxmlformats.org/officeDocument/2006/relationships/image" Target="../media/image7980.png"/><Relationship Id="rId41" Type="http://schemas.openxmlformats.org/officeDocument/2006/relationships/customXml" Target="../ink/ink834.xml"/><Relationship Id="rId54" Type="http://schemas.openxmlformats.org/officeDocument/2006/relationships/image" Target="../media/image815.png"/><Relationship Id="rId62" Type="http://schemas.openxmlformats.org/officeDocument/2006/relationships/image" Target="../media/image819.png"/><Relationship Id="rId70" Type="http://schemas.openxmlformats.org/officeDocument/2006/relationships/image" Target="../media/image823.png"/><Relationship Id="rId75" Type="http://schemas.openxmlformats.org/officeDocument/2006/relationships/customXml" Target="../ink/ink851.xml"/><Relationship Id="rId83" Type="http://schemas.openxmlformats.org/officeDocument/2006/relationships/customXml" Target="../ink/ink855.xml"/><Relationship Id="rId88" Type="http://schemas.openxmlformats.org/officeDocument/2006/relationships/image" Target="../media/image832.png"/><Relationship Id="rId91" Type="http://schemas.openxmlformats.org/officeDocument/2006/relationships/customXml" Target="../ink/ink859.xml"/><Relationship Id="rId96" Type="http://schemas.openxmlformats.org/officeDocument/2006/relationships/image" Target="../media/image8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10.png"/><Relationship Id="rId15" Type="http://schemas.openxmlformats.org/officeDocument/2006/relationships/customXml" Target="../ink/ink821.xml"/><Relationship Id="rId23" Type="http://schemas.openxmlformats.org/officeDocument/2006/relationships/customXml" Target="../ink/ink825.xml"/><Relationship Id="rId28" Type="http://schemas.openxmlformats.org/officeDocument/2006/relationships/image" Target="../media/image802.png"/><Relationship Id="rId36" Type="http://schemas.openxmlformats.org/officeDocument/2006/relationships/image" Target="../media/image806.png"/><Relationship Id="rId49" Type="http://schemas.openxmlformats.org/officeDocument/2006/relationships/customXml" Target="../ink/ink838.xml"/><Relationship Id="rId57" Type="http://schemas.openxmlformats.org/officeDocument/2006/relationships/customXml" Target="../ink/ink842.xml"/><Relationship Id="rId10" Type="http://schemas.openxmlformats.org/officeDocument/2006/relationships/image" Target="../media/image7930.png"/><Relationship Id="rId31" Type="http://schemas.openxmlformats.org/officeDocument/2006/relationships/customXml" Target="../ink/ink829.xml"/><Relationship Id="rId44" Type="http://schemas.openxmlformats.org/officeDocument/2006/relationships/image" Target="../media/image810.png"/><Relationship Id="rId52" Type="http://schemas.openxmlformats.org/officeDocument/2006/relationships/image" Target="../media/image814.png"/><Relationship Id="rId60" Type="http://schemas.openxmlformats.org/officeDocument/2006/relationships/image" Target="../media/image818.png"/><Relationship Id="rId65" Type="http://schemas.openxmlformats.org/officeDocument/2006/relationships/customXml" Target="../ink/ink846.xml"/><Relationship Id="rId73" Type="http://schemas.openxmlformats.org/officeDocument/2006/relationships/customXml" Target="../ink/ink850.xml"/><Relationship Id="rId78" Type="http://schemas.openxmlformats.org/officeDocument/2006/relationships/image" Target="../media/image827.png"/><Relationship Id="rId81" Type="http://schemas.openxmlformats.org/officeDocument/2006/relationships/customXml" Target="../ink/ink854.xml"/><Relationship Id="rId86" Type="http://schemas.openxmlformats.org/officeDocument/2006/relationships/image" Target="../media/image831.png"/><Relationship Id="rId94" Type="http://schemas.openxmlformats.org/officeDocument/2006/relationships/image" Target="../media/image835.png"/><Relationship Id="rId4" Type="http://schemas.openxmlformats.org/officeDocument/2006/relationships/image" Target="../media/image7900.png"/><Relationship Id="rId9" Type="http://schemas.openxmlformats.org/officeDocument/2006/relationships/customXml" Target="../ink/ink818.xml"/><Relationship Id="rId13" Type="http://schemas.openxmlformats.org/officeDocument/2006/relationships/customXml" Target="../ink/ink820.xml"/><Relationship Id="rId18" Type="http://schemas.openxmlformats.org/officeDocument/2006/relationships/image" Target="../media/image7970.png"/><Relationship Id="rId39" Type="http://schemas.openxmlformats.org/officeDocument/2006/relationships/customXml" Target="../ink/ink833.xml"/><Relationship Id="rId34" Type="http://schemas.openxmlformats.org/officeDocument/2006/relationships/image" Target="../media/image805.png"/><Relationship Id="rId50" Type="http://schemas.openxmlformats.org/officeDocument/2006/relationships/image" Target="../media/image813.png"/><Relationship Id="rId55" Type="http://schemas.openxmlformats.org/officeDocument/2006/relationships/customXml" Target="../ink/ink841.xml"/><Relationship Id="rId76" Type="http://schemas.openxmlformats.org/officeDocument/2006/relationships/image" Target="../media/image826.png"/><Relationship Id="rId97" Type="http://schemas.openxmlformats.org/officeDocument/2006/relationships/customXml" Target="../ink/ink862.xml"/><Relationship Id="rId7" Type="http://schemas.openxmlformats.org/officeDocument/2006/relationships/customXml" Target="../ink/ink817.xml"/><Relationship Id="rId71" Type="http://schemas.openxmlformats.org/officeDocument/2006/relationships/customXml" Target="../ink/ink849.xml"/><Relationship Id="rId92" Type="http://schemas.openxmlformats.org/officeDocument/2006/relationships/image" Target="../media/image834.png"/><Relationship Id="rId2" Type="http://schemas.openxmlformats.org/officeDocument/2006/relationships/image" Target="../media/image799.png"/><Relationship Id="rId29" Type="http://schemas.openxmlformats.org/officeDocument/2006/relationships/customXml" Target="../ink/ink828.xml"/><Relationship Id="rId24" Type="http://schemas.openxmlformats.org/officeDocument/2006/relationships/image" Target="../media/image800.png"/><Relationship Id="rId40" Type="http://schemas.openxmlformats.org/officeDocument/2006/relationships/image" Target="../media/image808.png"/><Relationship Id="rId45" Type="http://schemas.openxmlformats.org/officeDocument/2006/relationships/customXml" Target="../ink/ink836.xml"/><Relationship Id="rId66" Type="http://schemas.openxmlformats.org/officeDocument/2006/relationships/image" Target="../media/image821.png"/><Relationship Id="rId87" Type="http://schemas.openxmlformats.org/officeDocument/2006/relationships/customXml" Target="../ink/ink857.xml"/><Relationship Id="rId61" Type="http://schemas.openxmlformats.org/officeDocument/2006/relationships/customXml" Target="../ink/ink844.xml"/><Relationship Id="rId82" Type="http://schemas.openxmlformats.org/officeDocument/2006/relationships/image" Target="../media/image829.png"/><Relationship Id="rId19" Type="http://schemas.openxmlformats.org/officeDocument/2006/relationships/customXml" Target="../ink/ink823.xml"/><Relationship Id="rId14" Type="http://schemas.openxmlformats.org/officeDocument/2006/relationships/image" Target="../media/image7950.png"/><Relationship Id="rId30" Type="http://schemas.openxmlformats.org/officeDocument/2006/relationships/image" Target="../media/image803.png"/><Relationship Id="rId35" Type="http://schemas.openxmlformats.org/officeDocument/2006/relationships/customXml" Target="../ink/ink831.xml"/><Relationship Id="rId56" Type="http://schemas.openxmlformats.org/officeDocument/2006/relationships/image" Target="../media/image816.png"/><Relationship Id="rId77" Type="http://schemas.openxmlformats.org/officeDocument/2006/relationships/customXml" Target="../ink/ink852.xml"/><Relationship Id="rId8" Type="http://schemas.openxmlformats.org/officeDocument/2006/relationships/image" Target="../media/image7920.png"/><Relationship Id="rId51" Type="http://schemas.openxmlformats.org/officeDocument/2006/relationships/customXml" Target="../ink/ink839.xml"/><Relationship Id="rId72" Type="http://schemas.openxmlformats.org/officeDocument/2006/relationships/image" Target="../media/image824.png"/><Relationship Id="rId93" Type="http://schemas.openxmlformats.org/officeDocument/2006/relationships/customXml" Target="../ink/ink860.xml"/><Relationship Id="rId98" Type="http://schemas.openxmlformats.org/officeDocument/2006/relationships/image" Target="../media/image837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96.png"/><Relationship Id="rId21" Type="http://schemas.openxmlformats.org/officeDocument/2006/relationships/customXml" Target="../ink/ink872.xml"/><Relationship Id="rId42" Type="http://schemas.openxmlformats.org/officeDocument/2006/relationships/image" Target="../media/image858.png"/><Relationship Id="rId63" Type="http://schemas.openxmlformats.org/officeDocument/2006/relationships/image" Target="../media/image869.png"/><Relationship Id="rId84" Type="http://schemas.openxmlformats.org/officeDocument/2006/relationships/customXml" Target="../ink/ink903.xml"/><Relationship Id="rId16" Type="http://schemas.openxmlformats.org/officeDocument/2006/relationships/image" Target="../media/image845.png"/><Relationship Id="rId107" Type="http://schemas.openxmlformats.org/officeDocument/2006/relationships/image" Target="../media/image891.png"/><Relationship Id="rId11" Type="http://schemas.openxmlformats.org/officeDocument/2006/relationships/customXml" Target="../ink/ink867.xml"/><Relationship Id="rId32" Type="http://schemas.openxmlformats.org/officeDocument/2006/relationships/image" Target="../media/image853.png"/><Relationship Id="rId37" Type="http://schemas.openxmlformats.org/officeDocument/2006/relationships/customXml" Target="../ink/ink880.xml"/><Relationship Id="rId53" Type="http://schemas.openxmlformats.org/officeDocument/2006/relationships/image" Target="../media/image864.png"/><Relationship Id="rId58" Type="http://schemas.openxmlformats.org/officeDocument/2006/relationships/customXml" Target="../ink/ink890.xml"/><Relationship Id="rId74" Type="http://schemas.openxmlformats.org/officeDocument/2006/relationships/customXml" Target="../ink/ink898.xml"/><Relationship Id="rId79" Type="http://schemas.openxmlformats.org/officeDocument/2006/relationships/image" Target="../media/image877.png"/><Relationship Id="rId102" Type="http://schemas.openxmlformats.org/officeDocument/2006/relationships/customXml" Target="../ink/ink912.xml"/><Relationship Id="rId123" Type="http://schemas.openxmlformats.org/officeDocument/2006/relationships/image" Target="../media/image899.png"/><Relationship Id="rId128" Type="http://schemas.openxmlformats.org/officeDocument/2006/relationships/customXml" Target="../ink/ink925.xml"/><Relationship Id="rId5" Type="http://schemas.openxmlformats.org/officeDocument/2006/relationships/customXml" Target="../ink/ink864.xml"/><Relationship Id="rId90" Type="http://schemas.openxmlformats.org/officeDocument/2006/relationships/customXml" Target="../ink/ink906.xml"/><Relationship Id="rId95" Type="http://schemas.openxmlformats.org/officeDocument/2006/relationships/image" Target="../media/image885.png"/><Relationship Id="rId22" Type="http://schemas.openxmlformats.org/officeDocument/2006/relationships/image" Target="../media/image848.png"/><Relationship Id="rId27" Type="http://schemas.openxmlformats.org/officeDocument/2006/relationships/customXml" Target="../ink/ink875.xml"/><Relationship Id="rId43" Type="http://schemas.openxmlformats.org/officeDocument/2006/relationships/customXml" Target="../ink/ink883.xml"/><Relationship Id="rId48" Type="http://schemas.openxmlformats.org/officeDocument/2006/relationships/image" Target="../media/image861.png"/><Relationship Id="rId64" Type="http://schemas.openxmlformats.org/officeDocument/2006/relationships/customXml" Target="../ink/ink893.xml"/><Relationship Id="rId69" Type="http://schemas.openxmlformats.org/officeDocument/2006/relationships/image" Target="../media/image872.png"/><Relationship Id="rId113" Type="http://schemas.openxmlformats.org/officeDocument/2006/relationships/image" Target="../media/image894.png"/><Relationship Id="rId118" Type="http://schemas.openxmlformats.org/officeDocument/2006/relationships/customXml" Target="../ink/ink920.xml"/><Relationship Id="rId80" Type="http://schemas.openxmlformats.org/officeDocument/2006/relationships/customXml" Target="../ink/ink901.xml"/><Relationship Id="rId85" Type="http://schemas.openxmlformats.org/officeDocument/2006/relationships/image" Target="../media/image880.png"/><Relationship Id="rId12" Type="http://schemas.openxmlformats.org/officeDocument/2006/relationships/image" Target="../media/image843.png"/><Relationship Id="rId17" Type="http://schemas.openxmlformats.org/officeDocument/2006/relationships/customXml" Target="../ink/ink870.xml"/><Relationship Id="rId33" Type="http://schemas.openxmlformats.org/officeDocument/2006/relationships/customXml" Target="../ink/ink878.xml"/><Relationship Id="rId38" Type="http://schemas.openxmlformats.org/officeDocument/2006/relationships/image" Target="../media/image856.png"/><Relationship Id="rId59" Type="http://schemas.openxmlformats.org/officeDocument/2006/relationships/image" Target="../media/image867.png"/><Relationship Id="rId103" Type="http://schemas.openxmlformats.org/officeDocument/2006/relationships/image" Target="../media/image889.png"/><Relationship Id="rId108" Type="http://schemas.openxmlformats.org/officeDocument/2006/relationships/customXml" Target="../ink/ink915.xml"/><Relationship Id="rId124" Type="http://schemas.openxmlformats.org/officeDocument/2006/relationships/customXml" Target="../ink/ink923.xml"/><Relationship Id="rId129" Type="http://schemas.openxmlformats.org/officeDocument/2006/relationships/image" Target="../media/image902.png"/><Relationship Id="rId54" Type="http://schemas.openxmlformats.org/officeDocument/2006/relationships/customXml" Target="../ink/ink888.xml"/><Relationship Id="rId70" Type="http://schemas.openxmlformats.org/officeDocument/2006/relationships/customXml" Target="../ink/ink896.xml"/><Relationship Id="rId75" Type="http://schemas.openxmlformats.org/officeDocument/2006/relationships/image" Target="../media/image875.png"/><Relationship Id="rId91" Type="http://schemas.openxmlformats.org/officeDocument/2006/relationships/image" Target="../media/image883.png"/><Relationship Id="rId96" Type="http://schemas.openxmlformats.org/officeDocument/2006/relationships/customXml" Target="../ink/ink9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0.png"/><Relationship Id="rId23" Type="http://schemas.openxmlformats.org/officeDocument/2006/relationships/customXml" Target="../ink/ink873.xml"/><Relationship Id="rId28" Type="http://schemas.openxmlformats.org/officeDocument/2006/relationships/image" Target="../media/image851.png"/><Relationship Id="rId49" Type="http://schemas.openxmlformats.org/officeDocument/2006/relationships/customXml" Target="../ink/ink886.xml"/><Relationship Id="rId114" Type="http://schemas.openxmlformats.org/officeDocument/2006/relationships/customXml" Target="../ink/ink918.xml"/><Relationship Id="rId119" Type="http://schemas.openxmlformats.org/officeDocument/2006/relationships/image" Target="../media/image897.png"/><Relationship Id="rId44" Type="http://schemas.openxmlformats.org/officeDocument/2006/relationships/image" Target="../media/image859.png"/><Relationship Id="rId60" Type="http://schemas.openxmlformats.org/officeDocument/2006/relationships/customXml" Target="../ink/ink891.xml"/><Relationship Id="rId65" Type="http://schemas.openxmlformats.org/officeDocument/2006/relationships/image" Target="../media/image870.png"/><Relationship Id="rId81" Type="http://schemas.openxmlformats.org/officeDocument/2006/relationships/image" Target="../media/image878.png"/><Relationship Id="rId86" Type="http://schemas.openxmlformats.org/officeDocument/2006/relationships/customXml" Target="../ink/ink904.xml"/><Relationship Id="rId130" Type="http://schemas.openxmlformats.org/officeDocument/2006/relationships/customXml" Target="../ink/ink926.xml"/><Relationship Id="rId13" Type="http://schemas.openxmlformats.org/officeDocument/2006/relationships/customXml" Target="../ink/ink868.xml"/><Relationship Id="rId18" Type="http://schemas.openxmlformats.org/officeDocument/2006/relationships/image" Target="../media/image846.png"/><Relationship Id="rId39" Type="http://schemas.openxmlformats.org/officeDocument/2006/relationships/customXml" Target="../ink/ink881.xml"/><Relationship Id="rId109" Type="http://schemas.openxmlformats.org/officeDocument/2006/relationships/image" Target="../media/image892.png"/><Relationship Id="rId34" Type="http://schemas.openxmlformats.org/officeDocument/2006/relationships/image" Target="../media/image854.png"/><Relationship Id="rId50" Type="http://schemas.openxmlformats.org/officeDocument/2006/relationships/image" Target="../media/image862.png"/><Relationship Id="rId55" Type="http://schemas.openxmlformats.org/officeDocument/2006/relationships/image" Target="../media/image865.png"/><Relationship Id="rId76" Type="http://schemas.openxmlformats.org/officeDocument/2006/relationships/customXml" Target="../ink/ink899.xml"/><Relationship Id="rId97" Type="http://schemas.openxmlformats.org/officeDocument/2006/relationships/image" Target="../media/image886.png"/><Relationship Id="rId104" Type="http://schemas.openxmlformats.org/officeDocument/2006/relationships/customXml" Target="../ink/ink913.xml"/><Relationship Id="rId120" Type="http://schemas.openxmlformats.org/officeDocument/2006/relationships/customXml" Target="../ink/ink921.xml"/><Relationship Id="rId125" Type="http://schemas.openxmlformats.org/officeDocument/2006/relationships/image" Target="../media/image900.png"/><Relationship Id="rId7" Type="http://schemas.openxmlformats.org/officeDocument/2006/relationships/customXml" Target="../ink/ink865.xml"/><Relationship Id="rId71" Type="http://schemas.openxmlformats.org/officeDocument/2006/relationships/image" Target="../media/image873.png"/><Relationship Id="rId92" Type="http://schemas.openxmlformats.org/officeDocument/2006/relationships/customXml" Target="../ink/ink907.xml"/><Relationship Id="rId2" Type="http://schemas.openxmlformats.org/officeDocument/2006/relationships/image" Target="../media/image838.png"/><Relationship Id="rId29" Type="http://schemas.openxmlformats.org/officeDocument/2006/relationships/customXml" Target="../ink/ink876.xml"/><Relationship Id="rId24" Type="http://schemas.openxmlformats.org/officeDocument/2006/relationships/image" Target="../media/image849.png"/><Relationship Id="rId40" Type="http://schemas.openxmlformats.org/officeDocument/2006/relationships/image" Target="../media/image857.png"/><Relationship Id="rId45" Type="http://schemas.openxmlformats.org/officeDocument/2006/relationships/customXml" Target="../ink/ink884.xml"/><Relationship Id="rId66" Type="http://schemas.openxmlformats.org/officeDocument/2006/relationships/customXml" Target="../ink/ink894.xml"/><Relationship Id="rId87" Type="http://schemas.openxmlformats.org/officeDocument/2006/relationships/image" Target="../media/image881.png"/><Relationship Id="rId110" Type="http://schemas.openxmlformats.org/officeDocument/2006/relationships/customXml" Target="../ink/ink916.xml"/><Relationship Id="rId115" Type="http://schemas.openxmlformats.org/officeDocument/2006/relationships/image" Target="../media/image895.png"/><Relationship Id="rId131" Type="http://schemas.openxmlformats.org/officeDocument/2006/relationships/image" Target="../media/image903.png"/><Relationship Id="rId61" Type="http://schemas.openxmlformats.org/officeDocument/2006/relationships/image" Target="../media/image868.png"/><Relationship Id="rId82" Type="http://schemas.openxmlformats.org/officeDocument/2006/relationships/customXml" Target="../ink/ink902.xml"/><Relationship Id="rId19" Type="http://schemas.openxmlformats.org/officeDocument/2006/relationships/customXml" Target="../ink/ink871.xml"/><Relationship Id="rId14" Type="http://schemas.openxmlformats.org/officeDocument/2006/relationships/image" Target="../media/image844.png"/><Relationship Id="rId30" Type="http://schemas.openxmlformats.org/officeDocument/2006/relationships/image" Target="../media/image852.png"/><Relationship Id="rId35" Type="http://schemas.openxmlformats.org/officeDocument/2006/relationships/customXml" Target="../ink/ink879.xml"/><Relationship Id="rId56" Type="http://schemas.openxmlformats.org/officeDocument/2006/relationships/customXml" Target="../ink/ink889.xml"/><Relationship Id="rId77" Type="http://schemas.openxmlformats.org/officeDocument/2006/relationships/image" Target="../media/image876.png"/><Relationship Id="rId100" Type="http://schemas.openxmlformats.org/officeDocument/2006/relationships/customXml" Target="../ink/ink911.xml"/><Relationship Id="rId105" Type="http://schemas.openxmlformats.org/officeDocument/2006/relationships/image" Target="../media/image890.png"/><Relationship Id="rId126" Type="http://schemas.openxmlformats.org/officeDocument/2006/relationships/customXml" Target="../ink/ink924.xml"/><Relationship Id="rId8" Type="http://schemas.openxmlformats.org/officeDocument/2006/relationships/image" Target="../media/image841.png"/><Relationship Id="rId51" Type="http://schemas.openxmlformats.org/officeDocument/2006/relationships/image" Target="../media/image863.png"/><Relationship Id="rId72" Type="http://schemas.openxmlformats.org/officeDocument/2006/relationships/customXml" Target="../ink/ink897.xml"/><Relationship Id="rId93" Type="http://schemas.openxmlformats.org/officeDocument/2006/relationships/image" Target="../media/image884.png"/><Relationship Id="rId98" Type="http://schemas.openxmlformats.org/officeDocument/2006/relationships/customXml" Target="../ink/ink910.xml"/><Relationship Id="rId121" Type="http://schemas.openxmlformats.org/officeDocument/2006/relationships/image" Target="../media/image898.png"/><Relationship Id="rId3" Type="http://schemas.openxmlformats.org/officeDocument/2006/relationships/customXml" Target="../ink/ink863.xml"/><Relationship Id="rId25" Type="http://schemas.openxmlformats.org/officeDocument/2006/relationships/customXml" Target="../ink/ink874.xml"/><Relationship Id="rId46" Type="http://schemas.openxmlformats.org/officeDocument/2006/relationships/image" Target="../media/image860.png"/><Relationship Id="rId67" Type="http://schemas.openxmlformats.org/officeDocument/2006/relationships/image" Target="../media/image871.png"/><Relationship Id="rId116" Type="http://schemas.openxmlformats.org/officeDocument/2006/relationships/customXml" Target="../ink/ink919.xml"/><Relationship Id="rId20" Type="http://schemas.openxmlformats.org/officeDocument/2006/relationships/image" Target="../media/image847.png"/><Relationship Id="rId41" Type="http://schemas.openxmlformats.org/officeDocument/2006/relationships/customXml" Target="../ink/ink882.xml"/><Relationship Id="rId62" Type="http://schemas.openxmlformats.org/officeDocument/2006/relationships/customXml" Target="../ink/ink892.xml"/><Relationship Id="rId83" Type="http://schemas.openxmlformats.org/officeDocument/2006/relationships/image" Target="../media/image879.png"/><Relationship Id="rId88" Type="http://schemas.openxmlformats.org/officeDocument/2006/relationships/customXml" Target="../ink/ink905.xml"/><Relationship Id="rId111" Type="http://schemas.openxmlformats.org/officeDocument/2006/relationships/image" Target="../media/image893.png"/><Relationship Id="rId132" Type="http://schemas.openxmlformats.org/officeDocument/2006/relationships/customXml" Target="../ink/ink927.xml"/><Relationship Id="rId15" Type="http://schemas.openxmlformats.org/officeDocument/2006/relationships/customXml" Target="../ink/ink869.xml"/><Relationship Id="rId36" Type="http://schemas.openxmlformats.org/officeDocument/2006/relationships/image" Target="../media/image855.png"/><Relationship Id="rId57" Type="http://schemas.openxmlformats.org/officeDocument/2006/relationships/image" Target="../media/image866.png"/><Relationship Id="rId106" Type="http://schemas.openxmlformats.org/officeDocument/2006/relationships/customXml" Target="../ink/ink914.xml"/><Relationship Id="rId127" Type="http://schemas.openxmlformats.org/officeDocument/2006/relationships/image" Target="../media/image901.png"/><Relationship Id="rId10" Type="http://schemas.openxmlformats.org/officeDocument/2006/relationships/image" Target="../media/image842.png"/><Relationship Id="rId31" Type="http://schemas.openxmlformats.org/officeDocument/2006/relationships/customXml" Target="../ink/ink877.xml"/><Relationship Id="rId52" Type="http://schemas.openxmlformats.org/officeDocument/2006/relationships/customXml" Target="../ink/ink887.xml"/><Relationship Id="rId73" Type="http://schemas.openxmlformats.org/officeDocument/2006/relationships/image" Target="../media/image874.png"/><Relationship Id="rId78" Type="http://schemas.openxmlformats.org/officeDocument/2006/relationships/customXml" Target="../ink/ink900.xml"/><Relationship Id="rId94" Type="http://schemas.openxmlformats.org/officeDocument/2006/relationships/customXml" Target="../ink/ink908.xml"/><Relationship Id="rId99" Type="http://schemas.openxmlformats.org/officeDocument/2006/relationships/image" Target="../media/image887.png"/><Relationship Id="rId101" Type="http://schemas.openxmlformats.org/officeDocument/2006/relationships/image" Target="../media/image888.png"/><Relationship Id="rId122" Type="http://schemas.openxmlformats.org/officeDocument/2006/relationships/customXml" Target="../ink/ink922.xml"/><Relationship Id="rId4" Type="http://schemas.openxmlformats.org/officeDocument/2006/relationships/image" Target="../media/image839.png"/><Relationship Id="rId9" Type="http://schemas.openxmlformats.org/officeDocument/2006/relationships/customXml" Target="../ink/ink866.xml"/><Relationship Id="rId26" Type="http://schemas.openxmlformats.org/officeDocument/2006/relationships/image" Target="../media/image850.png"/><Relationship Id="rId47" Type="http://schemas.openxmlformats.org/officeDocument/2006/relationships/customXml" Target="../ink/ink885.xml"/><Relationship Id="rId68" Type="http://schemas.openxmlformats.org/officeDocument/2006/relationships/customXml" Target="../ink/ink895.xml"/><Relationship Id="rId89" Type="http://schemas.openxmlformats.org/officeDocument/2006/relationships/image" Target="../media/image882.png"/><Relationship Id="rId112" Type="http://schemas.openxmlformats.org/officeDocument/2006/relationships/customXml" Target="../ink/ink917.xml"/><Relationship Id="rId133" Type="http://schemas.openxmlformats.org/officeDocument/2006/relationships/image" Target="../media/image904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63.png"/><Relationship Id="rId21" Type="http://schemas.openxmlformats.org/officeDocument/2006/relationships/image" Target="../media/image915.png"/><Relationship Id="rId324" Type="http://schemas.openxmlformats.org/officeDocument/2006/relationships/customXml" Target="../ink/ink1089.xml"/><Relationship Id="rId531" Type="http://schemas.openxmlformats.org/officeDocument/2006/relationships/image" Target="../media/image1169.png"/><Relationship Id="rId170" Type="http://schemas.openxmlformats.org/officeDocument/2006/relationships/customXml" Target="../ink/ink1011.xml"/><Relationship Id="rId268" Type="http://schemas.openxmlformats.org/officeDocument/2006/relationships/customXml" Target="../ink/ink1061.xml"/><Relationship Id="rId475" Type="http://schemas.openxmlformats.org/officeDocument/2006/relationships/image" Target="../media/image1141.png"/><Relationship Id="rId32" Type="http://schemas.openxmlformats.org/officeDocument/2006/relationships/customXml" Target="../ink/ink942.xml"/><Relationship Id="rId128" Type="http://schemas.openxmlformats.org/officeDocument/2006/relationships/customXml" Target="../ink/ink990.xml"/><Relationship Id="rId335" Type="http://schemas.openxmlformats.org/officeDocument/2006/relationships/image" Target="../media/image1071.png"/><Relationship Id="rId542" Type="http://schemas.openxmlformats.org/officeDocument/2006/relationships/customXml" Target="../ink/ink1198.xml"/><Relationship Id="rId181" Type="http://schemas.openxmlformats.org/officeDocument/2006/relationships/image" Target="../media/image995.png"/><Relationship Id="rId402" Type="http://schemas.openxmlformats.org/officeDocument/2006/relationships/customXml" Target="../ink/ink1128.xml"/><Relationship Id="rId279" Type="http://schemas.openxmlformats.org/officeDocument/2006/relationships/image" Target="../media/image1043.png"/><Relationship Id="rId486" Type="http://schemas.openxmlformats.org/officeDocument/2006/relationships/customXml" Target="../ink/ink1170.xml"/><Relationship Id="rId43" Type="http://schemas.openxmlformats.org/officeDocument/2006/relationships/image" Target="../media/image926.png"/><Relationship Id="rId139" Type="http://schemas.openxmlformats.org/officeDocument/2006/relationships/image" Target="../media/image974.png"/><Relationship Id="rId346" Type="http://schemas.openxmlformats.org/officeDocument/2006/relationships/customXml" Target="../ink/ink1100.xml"/><Relationship Id="rId553" Type="http://schemas.openxmlformats.org/officeDocument/2006/relationships/image" Target="../media/image1180.png"/><Relationship Id="rId192" Type="http://schemas.openxmlformats.org/officeDocument/2006/relationships/customXml" Target="../ink/ink1023.xml"/><Relationship Id="rId206" Type="http://schemas.openxmlformats.org/officeDocument/2006/relationships/customXml" Target="../ink/ink1030.xml"/><Relationship Id="rId413" Type="http://schemas.openxmlformats.org/officeDocument/2006/relationships/image" Target="../media/image1110.png"/><Relationship Id="rId497" Type="http://schemas.openxmlformats.org/officeDocument/2006/relationships/image" Target="../media/image1152.png"/><Relationship Id="rId357" Type="http://schemas.openxmlformats.org/officeDocument/2006/relationships/image" Target="../media/image1082.png"/><Relationship Id="rId54" Type="http://schemas.openxmlformats.org/officeDocument/2006/relationships/customXml" Target="../ink/ink953.xml"/><Relationship Id="rId217" Type="http://schemas.openxmlformats.org/officeDocument/2006/relationships/image" Target="../media/image1012.png"/><Relationship Id="rId564" Type="http://schemas.openxmlformats.org/officeDocument/2006/relationships/customXml" Target="../ink/ink1209.xml"/><Relationship Id="rId424" Type="http://schemas.openxmlformats.org/officeDocument/2006/relationships/customXml" Target="../ink/ink1139.xml"/><Relationship Id="rId270" Type="http://schemas.openxmlformats.org/officeDocument/2006/relationships/customXml" Target="../ink/ink1062.xml"/><Relationship Id="rId65" Type="http://schemas.openxmlformats.org/officeDocument/2006/relationships/image" Target="../media/image937.png"/><Relationship Id="rId130" Type="http://schemas.openxmlformats.org/officeDocument/2006/relationships/customXml" Target="../ink/ink991.xml"/><Relationship Id="rId368" Type="http://schemas.openxmlformats.org/officeDocument/2006/relationships/customXml" Target="../ink/ink1111.xml"/><Relationship Id="rId575" Type="http://schemas.openxmlformats.org/officeDocument/2006/relationships/image" Target="../media/image1191.png"/><Relationship Id="rId228" Type="http://schemas.openxmlformats.org/officeDocument/2006/relationships/customXml" Target="../ink/ink1041.xml"/><Relationship Id="rId435" Type="http://schemas.openxmlformats.org/officeDocument/2006/relationships/image" Target="../media/image1121.png"/><Relationship Id="rId281" Type="http://schemas.openxmlformats.org/officeDocument/2006/relationships/image" Target="../media/image1044.png"/><Relationship Id="rId502" Type="http://schemas.openxmlformats.org/officeDocument/2006/relationships/customXml" Target="../ink/ink1178.xml"/><Relationship Id="rId76" Type="http://schemas.openxmlformats.org/officeDocument/2006/relationships/customXml" Target="../ink/ink964.xml"/><Relationship Id="rId141" Type="http://schemas.openxmlformats.org/officeDocument/2006/relationships/image" Target="../media/image975.png"/><Relationship Id="rId379" Type="http://schemas.openxmlformats.org/officeDocument/2006/relationships/image" Target="../media/image1093.png"/><Relationship Id="rId7" Type="http://schemas.openxmlformats.org/officeDocument/2006/relationships/image" Target="../media/image908.png"/><Relationship Id="rId239" Type="http://schemas.openxmlformats.org/officeDocument/2006/relationships/image" Target="../media/image1023.png"/><Relationship Id="rId446" Type="http://schemas.openxmlformats.org/officeDocument/2006/relationships/customXml" Target="../ink/ink1150.xml"/><Relationship Id="rId250" Type="http://schemas.openxmlformats.org/officeDocument/2006/relationships/customXml" Target="../ink/ink1052.xml"/><Relationship Id="rId292" Type="http://schemas.openxmlformats.org/officeDocument/2006/relationships/customXml" Target="../ink/ink1073.xml"/><Relationship Id="rId306" Type="http://schemas.openxmlformats.org/officeDocument/2006/relationships/customXml" Target="../ink/ink1080.xml"/><Relationship Id="rId488" Type="http://schemas.openxmlformats.org/officeDocument/2006/relationships/customXml" Target="../ink/ink1171.xml"/><Relationship Id="rId45" Type="http://schemas.openxmlformats.org/officeDocument/2006/relationships/image" Target="../media/image927.png"/><Relationship Id="rId87" Type="http://schemas.openxmlformats.org/officeDocument/2006/relationships/image" Target="../media/image948.png"/><Relationship Id="rId110" Type="http://schemas.openxmlformats.org/officeDocument/2006/relationships/customXml" Target="../ink/ink981.xml"/><Relationship Id="rId348" Type="http://schemas.openxmlformats.org/officeDocument/2006/relationships/customXml" Target="../ink/ink1101.xml"/><Relationship Id="rId513" Type="http://schemas.openxmlformats.org/officeDocument/2006/relationships/image" Target="../media/image1160.png"/><Relationship Id="rId555" Type="http://schemas.openxmlformats.org/officeDocument/2006/relationships/image" Target="../media/image1181.png"/><Relationship Id="rId152" Type="http://schemas.openxmlformats.org/officeDocument/2006/relationships/customXml" Target="../ink/ink1002.xml"/><Relationship Id="rId194" Type="http://schemas.openxmlformats.org/officeDocument/2006/relationships/customXml" Target="../ink/ink1024.xml"/><Relationship Id="rId208" Type="http://schemas.openxmlformats.org/officeDocument/2006/relationships/customXml" Target="../ink/ink1031.xml"/><Relationship Id="rId415" Type="http://schemas.openxmlformats.org/officeDocument/2006/relationships/image" Target="../media/image1111.png"/><Relationship Id="rId457" Type="http://schemas.openxmlformats.org/officeDocument/2006/relationships/image" Target="../media/image1132.png"/><Relationship Id="rId261" Type="http://schemas.openxmlformats.org/officeDocument/2006/relationships/image" Target="../media/image1034.png"/><Relationship Id="rId499" Type="http://schemas.openxmlformats.org/officeDocument/2006/relationships/image" Target="../media/image1153.png"/><Relationship Id="rId14" Type="http://schemas.openxmlformats.org/officeDocument/2006/relationships/customXml" Target="../ink/ink933.xml"/><Relationship Id="rId56" Type="http://schemas.openxmlformats.org/officeDocument/2006/relationships/customXml" Target="../ink/ink954.xml"/><Relationship Id="rId317" Type="http://schemas.openxmlformats.org/officeDocument/2006/relationships/image" Target="../media/image1062.png"/><Relationship Id="rId359" Type="http://schemas.openxmlformats.org/officeDocument/2006/relationships/image" Target="../media/image1083.png"/><Relationship Id="rId524" Type="http://schemas.openxmlformats.org/officeDocument/2006/relationships/customXml" Target="../ink/ink1189.xml"/><Relationship Id="rId566" Type="http://schemas.openxmlformats.org/officeDocument/2006/relationships/customXml" Target="../ink/ink1210.xml"/><Relationship Id="rId98" Type="http://schemas.openxmlformats.org/officeDocument/2006/relationships/customXml" Target="../ink/ink975.xml"/><Relationship Id="rId121" Type="http://schemas.openxmlformats.org/officeDocument/2006/relationships/image" Target="../media/image965.png"/><Relationship Id="rId163" Type="http://schemas.openxmlformats.org/officeDocument/2006/relationships/image" Target="../media/image986.png"/><Relationship Id="rId219" Type="http://schemas.openxmlformats.org/officeDocument/2006/relationships/image" Target="../media/image1013.png"/><Relationship Id="rId370" Type="http://schemas.openxmlformats.org/officeDocument/2006/relationships/customXml" Target="../ink/ink1112.xml"/><Relationship Id="rId426" Type="http://schemas.openxmlformats.org/officeDocument/2006/relationships/customXml" Target="../ink/ink1140.xml"/><Relationship Id="rId230" Type="http://schemas.openxmlformats.org/officeDocument/2006/relationships/customXml" Target="../ink/ink1042.xml"/><Relationship Id="rId468" Type="http://schemas.openxmlformats.org/officeDocument/2006/relationships/customXml" Target="../ink/ink1161.xml"/><Relationship Id="rId25" Type="http://schemas.openxmlformats.org/officeDocument/2006/relationships/image" Target="../media/image917.png"/><Relationship Id="rId67" Type="http://schemas.openxmlformats.org/officeDocument/2006/relationships/image" Target="../media/image938.png"/><Relationship Id="rId272" Type="http://schemas.openxmlformats.org/officeDocument/2006/relationships/customXml" Target="../ink/ink1063.xml"/><Relationship Id="rId328" Type="http://schemas.openxmlformats.org/officeDocument/2006/relationships/customXml" Target="../ink/ink1091.xml"/><Relationship Id="rId535" Type="http://schemas.openxmlformats.org/officeDocument/2006/relationships/image" Target="../media/image1171.png"/><Relationship Id="rId577" Type="http://schemas.openxmlformats.org/officeDocument/2006/relationships/image" Target="../media/image1192.png"/><Relationship Id="rId132" Type="http://schemas.openxmlformats.org/officeDocument/2006/relationships/customXml" Target="../ink/ink992.xml"/><Relationship Id="rId174" Type="http://schemas.openxmlformats.org/officeDocument/2006/relationships/customXml" Target="../ink/ink1013.xml"/><Relationship Id="rId381" Type="http://schemas.openxmlformats.org/officeDocument/2006/relationships/image" Target="../media/image1094.png"/><Relationship Id="rId241" Type="http://schemas.openxmlformats.org/officeDocument/2006/relationships/image" Target="../media/image1024.png"/><Relationship Id="rId437" Type="http://schemas.openxmlformats.org/officeDocument/2006/relationships/image" Target="../media/image1122.png"/><Relationship Id="rId479" Type="http://schemas.openxmlformats.org/officeDocument/2006/relationships/image" Target="../media/image1143.png"/><Relationship Id="rId36" Type="http://schemas.openxmlformats.org/officeDocument/2006/relationships/customXml" Target="../ink/ink944.xml"/><Relationship Id="rId283" Type="http://schemas.openxmlformats.org/officeDocument/2006/relationships/image" Target="../media/image1045.png"/><Relationship Id="rId339" Type="http://schemas.openxmlformats.org/officeDocument/2006/relationships/image" Target="../media/image1073.png"/><Relationship Id="rId490" Type="http://schemas.openxmlformats.org/officeDocument/2006/relationships/customXml" Target="../ink/ink1172.xml"/><Relationship Id="rId504" Type="http://schemas.openxmlformats.org/officeDocument/2006/relationships/customXml" Target="../ink/ink1179.xml"/><Relationship Id="rId546" Type="http://schemas.openxmlformats.org/officeDocument/2006/relationships/customXml" Target="../ink/ink1200.xml"/><Relationship Id="rId78" Type="http://schemas.openxmlformats.org/officeDocument/2006/relationships/customXml" Target="../ink/ink965.xml"/><Relationship Id="rId101" Type="http://schemas.openxmlformats.org/officeDocument/2006/relationships/image" Target="../media/image955.png"/><Relationship Id="rId143" Type="http://schemas.openxmlformats.org/officeDocument/2006/relationships/image" Target="../media/image976.png"/><Relationship Id="rId185" Type="http://schemas.openxmlformats.org/officeDocument/2006/relationships/image" Target="../media/image997.png"/><Relationship Id="rId350" Type="http://schemas.openxmlformats.org/officeDocument/2006/relationships/customXml" Target="../ink/ink1102.xml"/><Relationship Id="rId406" Type="http://schemas.openxmlformats.org/officeDocument/2006/relationships/customXml" Target="../ink/ink1130.xml"/><Relationship Id="rId9" Type="http://schemas.openxmlformats.org/officeDocument/2006/relationships/image" Target="../media/image909.png"/><Relationship Id="rId210" Type="http://schemas.openxmlformats.org/officeDocument/2006/relationships/customXml" Target="../ink/ink1032.xml"/><Relationship Id="rId392" Type="http://schemas.openxmlformats.org/officeDocument/2006/relationships/customXml" Target="../ink/ink1123.xml"/><Relationship Id="rId448" Type="http://schemas.openxmlformats.org/officeDocument/2006/relationships/customXml" Target="../ink/ink1151.xml"/><Relationship Id="rId252" Type="http://schemas.openxmlformats.org/officeDocument/2006/relationships/customXml" Target="../ink/ink1053.xml"/><Relationship Id="rId294" Type="http://schemas.openxmlformats.org/officeDocument/2006/relationships/customXml" Target="../ink/ink1074.xml"/><Relationship Id="rId308" Type="http://schemas.openxmlformats.org/officeDocument/2006/relationships/customXml" Target="../ink/ink1081.xml"/><Relationship Id="rId515" Type="http://schemas.openxmlformats.org/officeDocument/2006/relationships/image" Target="../media/image1161.png"/><Relationship Id="rId47" Type="http://schemas.openxmlformats.org/officeDocument/2006/relationships/image" Target="../media/image928.png"/><Relationship Id="rId89" Type="http://schemas.openxmlformats.org/officeDocument/2006/relationships/image" Target="../media/image949.png"/><Relationship Id="rId112" Type="http://schemas.openxmlformats.org/officeDocument/2006/relationships/customXml" Target="../ink/ink982.xml"/><Relationship Id="rId154" Type="http://schemas.openxmlformats.org/officeDocument/2006/relationships/customXml" Target="../ink/ink1003.xml"/><Relationship Id="rId361" Type="http://schemas.openxmlformats.org/officeDocument/2006/relationships/image" Target="../media/image1084.png"/><Relationship Id="rId557" Type="http://schemas.openxmlformats.org/officeDocument/2006/relationships/image" Target="../media/image1182.png"/><Relationship Id="rId196" Type="http://schemas.openxmlformats.org/officeDocument/2006/relationships/customXml" Target="../ink/ink1025.xml"/><Relationship Id="rId417" Type="http://schemas.openxmlformats.org/officeDocument/2006/relationships/image" Target="../media/image1112.png"/><Relationship Id="rId459" Type="http://schemas.openxmlformats.org/officeDocument/2006/relationships/image" Target="../media/image1133.png"/><Relationship Id="rId16" Type="http://schemas.openxmlformats.org/officeDocument/2006/relationships/customXml" Target="../ink/ink934.xml"/><Relationship Id="rId221" Type="http://schemas.openxmlformats.org/officeDocument/2006/relationships/image" Target="../media/image1014.png"/><Relationship Id="rId263" Type="http://schemas.openxmlformats.org/officeDocument/2006/relationships/image" Target="../media/image1035.png"/><Relationship Id="rId319" Type="http://schemas.openxmlformats.org/officeDocument/2006/relationships/image" Target="../media/image1063.png"/><Relationship Id="rId470" Type="http://schemas.openxmlformats.org/officeDocument/2006/relationships/customXml" Target="../ink/ink1162.xml"/><Relationship Id="rId526" Type="http://schemas.openxmlformats.org/officeDocument/2006/relationships/customXml" Target="../ink/ink1190.xml"/><Relationship Id="rId58" Type="http://schemas.openxmlformats.org/officeDocument/2006/relationships/customXml" Target="../ink/ink955.xml"/><Relationship Id="rId123" Type="http://schemas.openxmlformats.org/officeDocument/2006/relationships/image" Target="../media/image966.png"/><Relationship Id="rId330" Type="http://schemas.openxmlformats.org/officeDocument/2006/relationships/customXml" Target="../ink/ink1092.xml"/><Relationship Id="rId568" Type="http://schemas.openxmlformats.org/officeDocument/2006/relationships/customXml" Target="../ink/ink1211.xml"/><Relationship Id="rId165" Type="http://schemas.openxmlformats.org/officeDocument/2006/relationships/image" Target="../media/image987.png"/><Relationship Id="rId372" Type="http://schemas.openxmlformats.org/officeDocument/2006/relationships/customXml" Target="../ink/ink1113.xml"/><Relationship Id="rId428" Type="http://schemas.openxmlformats.org/officeDocument/2006/relationships/customXml" Target="../ink/ink1141.xml"/><Relationship Id="rId232" Type="http://schemas.openxmlformats.org/officeDocument/2006/relationships/customXml" Target="../ink/ink1043.xml"/><Relationship Id="rId274" Type="http://schemas.openxmlformats.org/officeDocument/2006/relationships/customXml" Target="../ink/ink1064.xml"/><Relationship Id="rId481" Type="http://schemas.openxmlformats.org/officeDocument/2006/relationships/image" Target="../media/image1144.png"/><Relationship Id="rId27" Type="http://schemas.openxmlformats.org/officeDocument/2006/relationships/image" Target="../media/image918.png"/><Relationship Id="rId69" Type="http://schemas.openxmlformats.org/officeDocument/2006/relationships/image" Target="../media/image939.png"/><Relationship Id="rId134" Type="http://schemas.openxmlformats.org/officeDocument/2006/relationships/customXml" Target="../ink/ink993.xml"/><Relationship Id="rId537" Type="http://schemas.openxmlformats.org/officeDocument/2006/relationships/image" Target="../media/image1172.png"/><Relationship Id="rId579" Type="http://schemas.openxmlformats.org/officeDocument/2006/relationships/image" Target="../media/image1193.png"/><Relationship Id="rId80" Type="http://schemas.openxmlformats.org/officeDocument/2006/relationships/customXml" Target="../ink/ink966.xml"/><Relationship Id="rId176" Type="http://schemas.openxmlformats.org/officeDocument/2006/relationships/customXml" Target="../ink/ink1014.xml"/><Relationship Id="rId341" Type="http://schemas.openxmlformats.org/officeDocument/2006/relationships/image" Target="../media/image1074.png"/><Relationship Id="rId383" Type="http://schemas.openxmlformats.org/officeDocument/2006/relationships/image" Target="../media/image1095.png"/><Relationship Id="rId439" Type="http://schemas.openxmlformats.org/officeDocument/2006/relationships/image" Target="../media/image1123.png"/><Relationship Id="rId201" Type="http://schemas.openxmlformats.org/officeDocument/2006/relationships/image" Target="../media/image1004.png"/><Relationship Id="rId243" Type="http://schemas.openxmlformats.org/officeDocument/2006/relationships/image" Target="../media/image1025.png"/><Relationship Id="rId285" Type="http://schemas.openxmlformats.org/officeDocument/2006/relationships/image" Target="../media/image1046.png"/><Relationship Id="rId450" Type="http://schemas.openxmlformats.org/officeDocument/2006/relationships/customXml" Target="../ink/ink1152.xml"/><Relationship Id="rId506" Type="http://schemas.openxmlformats.org/officeDocument/2006/relationships/customXml" Target="../ink/ink1180.xml"/><Relationship Id="rId38" Type="http://schemas.openxmlformats.org/officeDocument/2006/relationships/customXml" Target="../ink/ink945.xml"/><Relationship Id="rId103" Type="http://schemas.openxmlformats.org/officeDocument/2006/relationships/image" Target="../media/image956.png"/><Relationship Id="rId310" Type="http://schemas.openxmlformats.org/officeDocument/2006/relationships/customXml" Target="../ink/ink1082.xml"/><Relationship Id="rId492" Type="http://schemas.openxmlformats.org/officeDocument/2006/relationships/customXml" Target="../ink/ink1173.xml"/><Relationship Id="rId548" Type="http://schemas.openxmlformats.org/officeDocument/2006/relationships/customXml" Target="../ink/ink1201.xml"/><Relationship Id="rId91" Type="http://schemas.openxmlformats.org/officeDocument/2006/relationships/image" Target="../media/image950.png"/><Relationship Id="rId145" Type="http://schemas.openxmlformats.org/officeDocument/2006/relationships/image" Target="../media/image977.png"/><Relationship Id="rId187" Type="http://schemas.openxmlformats.org/officeDocument/2006/relationships/image" Target="../media/image998.png"/><Relationship Id="rId352" Type="http://schemas.openxmlformats.org/officeDocument/2006/relationships/customXml" Target="../ink/ink1103.xml"/><Relationship Id="rId394" Type="http://schemas.openxmlformats.org/officeDocument/2006/relationships/customXml" Target="../ink/ink1124.xml"/><Relationship Id="rId408" Type="http://schemas.openxmlformats.org/officeDocument/2006/relationships/customXml" Target="../ink/ink1131.xml"/><Relationship Id="rId212" Type="http://schemas.openxmlformats.org/officeDocument/2006/relationships/customXml" Target="../ink/ink1033.xml"/><Relationship Id="rId254" Type="http://schemas.openxmlformats.org/officeDocument/2006/relationships/customXml" Target="../ink/ink1054.xml"/><Relationship Id="rId49" Type="http://schemas.openxmlformats.org/officeDocument/2006/relationships/image" Target="../media/image929.png"/><Relationship Id="rId114" Type="http://schemas.openxmlformats.org/officeDocument/2006/relationships/customXml" Target="../ink/ink983.xml"/><Relationship Id="rId296" Type="http://schemas.openxmlformats.org/officeDocument/2006/relationships/customXml" Target="../ink/ink1075.xml"/><Relationship Id="rId461" Type="http://schemas.openxmlformats.org/officeDocument/2006/relationships/image" Target="../media/image1134.png"/><Relationship Id="rId517" Type="http://schemas.openxmlformats.org/officeDocument/2006/relationships/image" Target="../media/image1162.png"/><Relationship Id="rId559" Type="http://schemas.openxmlformats.org/officeDocument/2006/relationships/image" Target="../media/image1183.png"/><Relationship Id="rId60" Type="http://schemas.openxmlformats.org/officeDocument/2006/relationships/customXml" Target="../ink/ink956.xml"/><Relationship Id="rId156" Type="http://schemas.openxmlformats.org/officeDocument/2006/relationships/customXml" Target="../ink/ink1004.xml"/><Relationship Id="rId198" Type="http://schemas.openxmlformats.org/officeDocument/2006/relationships/customXml" Target="../ink/ink1026.xml"/><Relationship Id="rId321" Type="http://schemas.openxmlformats.org/officeDocument/2006/relationships/image" Target="../media/image1064.png"/><Relationship Id="rId363" Type="http://schemas.openxmlformats.org/officeDocument/2006/relationships/image" Target="../media/image1085.png"/><Relationship Id="rId419" Type="http://schemas.openxmlformats.org/officeDocument/2006/relationships/image" Target="../media/image1113.png"/><Relationship Id="rId570" Type="http://schemas.openxmlformats.org/officeDocument/2006/relationships/customXml" Target="../ink/ink1212.xml"/><Relationship Id="rId223" Type="http://schemas.openxmlformats.org/officeDocument/2006/relationships/image" Target="../media/image1015.png"/><Relationship Id="rId430" Type="http://schemas.openxmlformats.org/officeDocument/2006/relationships/customXml" Target="../ink/ink1142.xml"/><Relationship Id="rId18" Type="http://schemas.openxmlformats.org/officeDocument/2006/relationships/customXml" Target="../ink/ink935.xml"/><Relationship Id="rId265" Type="http://schemas.openxmlformats.org/officeDocument/2006/relationships/image" Target="../media/image1036.png"/><Relationship Id="rId472" Type="http://schemas.openxmlformats.org/officeDocument/2006/relationships/customXml" Target="../ink/ink1163.xml"/><Relationship Id="rId528" Type="http://schemas.openxmlformats.org/officeDocument/2006/relationships/customXml" Target="../ink/ink1191.xml"/><Relationship Id="rId125" Type="http://schemas.openxmlformats.org/officeDocument/2006/relationships/image" Target="../media/image967.png"/><Relationship Id="rId167" Type="http://schemas.openxmlformats.org/officeDocument/2006/relationships/image" Target="../media/image988.png"/><Relationship Id="rId332" Type="http://schemas.openxmlformats.org/officeDocument/2006/relationships/customXml" Target="../ink/ink1093.xml"/><Relationship Id="rId374" Type="http://schemas.openxmlformats.org/officeDocument/2006/relationships/customXml" Target="../ink/ink1114.xml"/><Relationship Id="rId581" Type="http://schemas.openxmlformats.org/officeDocument/2006/relationships/image" Target="../media/image1194.png"/><Relationship Id="rId71" Type="http://schemas.openxmlformats.org/officeDocument/2006/relationships/image" Target="../media/image940.png"/><Relationship Id="rId234" Type="http://schemas.openxmlformats.org/officeDocument/2006/relationships/customXml" Target="../ink/ink1044.xml"/><Relationship Id="rId2" Type="http://schemas.openxmlformats.org/officeDocument/2006/relationships/image" Target="../media/image905.png"/><Relationship Id="rId29" Type="http://schemas.openxmlformats.org/officeDocument/2006/relationships/image" Target="../media/image919.png"/><Relationship Id="rId276" Type="http://schemas.openxmlformats.org/officeDocument/2006/relationships/customXml" Target="../ink/ink1065.xml"/><Relationship Id="rId441" Type="http://schemas.openxmlformats.org/officeDocument/2006/relationships/image" Target="../media/image1124.png"/><Relationship Id="rId483" Type="http://schemas.openxmlformats.org/officeDocument/2006/relationships/image" Target="../media/image1145.png"/><Relationship Id="rId539" Type="http://schemas.openxmlformats.org/officeDocument/2006/relationships/image" Target="../media/image1173.png"/><Relationship Id="rId40" Type="http://schemas.openxmlformats.org/officeDocument/2006/relationships/customXml" Target="../ink/ink946.xml"/><Relationship Id="rId136" Type="http://schemas.openxmlformats.org/officeDocument/2006/relationships/customXml" Target="../ink/ink994.xml"/><Relationship Id="rId178" Type="http://schemas.openxmlformats.org/officeDocument/2006/relationships/customXml" Target="../ink/ink1015.xml"/><Relationship Id="rId301" Type="http://schemas.openxmlformats.org/officeDocument/2006/relationships/image" Target="../media/image1054.png"/><Relationship Id="rId343" Type="http://schemas.openxmlformats.org/officeDocument/2006/relationships/image" Target="../media/image1075.png"/><Relationship Id="rId550" Type="http://schemas.openxmlformats.org/officeDocument/2006/relationships/customXml" Target="../ink/ink1202.xml"/><Relationship Id="rId82" Type="http://schemas.openxmlformats.org/officeDocument/2006/relationships/customXml" Target="../ink/ink967.xml"/><Relationship Id="rId203" Type="http://schemas.openxmlformats.org/officeDocument/2006/relationships/image" Target="../media/image1005.png"/><Relationship Id="rId385" Type="http://schemas.openxmlformats.org/officeDocument/2006/relationships/image" Target="../media/image1096.png"/><Relationship Id="rId245" Type="http://schemas.openxmlformats.org/officeDocument/2006/relationships/image" Target="../media/image1026.png"/><Relationship Id="rId287" Type="http://schemas.openxmlformats.org/officeDocument/2006/relationships/image" Target="../media/image1047.png"/><Relationship Id="rId410" Type="http://schemas.openxmlformats.org/officeDocument/2006/relationships/customXml" Target="../ink/ink1132.xml"/><Relationship Id="rId452" Type="http://schemas.openxmlformats.org/officeDocument/2006/relationships/customXml" Target="../ink/ink1153.xml"/><Relationship Id="rId494" Type="http://schemas.openxmlformats.org/officeDocument/2006/relationships/customXml" Target="../ink/ink1174.xml"/><Relationship Id="rId508" Type="http://schemas.openxmlformats.org/officeDocument/2006/relationships/customXml" Target="../ink/ink1181.xml"/><Relationship Id="rId105" Type="http://schemas.openxmlformats.org/officeDocument/2006/relationships/image" Target="../media/image957.png"/><Relationship Id="rId147" Type="http://schemas.openxmlformats.org/officeDocument/2006/relationships/image" Target="../media/image978.png"/><Relationship Id="rId312" Type="http://schemas.openxmlformats.org/officeDocument/2006/relationships/customXml" Target="../ink/ink1083.xml"/><Relationship Id="rId354" Type="http://schemas.openxmlformats.org/officeDocument/2006/relationships/customXml" Target="../ink/ink1104.xml"/><Relationship Id="rId51" Type="http://schemas.openxmlformats.org/officeDocument/2006/relationships/image" Target="../media/image930.png"/><Relationship Id="rId93" Type="http://schemas.openxmlformats.org/officeDocument/2006/relationships/image" Target="../media/image951.png"/><Relationship Id="rId189" Type="http://schemas.openxmlformats.org/officeDocument/2006/relationships/image" Target="../media/image999.png"/><Relationship Id="rId396" Type="http://schemas.openxmlformats.org/officeDocument/2006/relationships/customXml" Target="../ink/ink1125.xml"/><Relationship Id="rId561" Type="http://schemas.openxmlformats.org/officeDocument/2006/relationships/image" Target="../media/image1184.png"/><Relationship Id="rId214" Type="http://schemas.openxmlformats.org/officeDocument/2006/relationships/customXml" Target="../ink/ink1034.xml"/><Relationship Id="rId256" Type="http://schemas.openxmlformats.org/officeDocument/2006/relationships/customXml" Target="../ink/ink1055.xml"/><Relationship Id="rId298" Type="http://schemas.openxmlformats.org/officeDocument/2006/relationships/customXml" Target="../ink/ink1076.xml"/><Relationship Id="rId421" Type="http://schemas.openxmlformats.org/officeDocument/2006/relationships/image" Target="../media/image1114.png"/><Relationship Id="rId463" Type="http://schemas.openxmlformats.org/officeDocument/2006/relationships/image" Target="../media/image1135.png"/><Relationship Id="rId519" Type="http://schemas.openxmlformats.org/officeDocument/2006/relationships/image" Target="../media/image1163.png"/><Relationship Id="rId116" Type="http://schemas.openxmlformats.org/officeDocument/2006/relationships/customXml" Target="../ink/ink984.xml"/><Relationship Id="rId158" Type="http://schemas.openxmlformats.org/officeDocument/2006/relationships/customXml" Target="../ink/ink1005.xml"/><Relationship Id="rId323" Type="http://schemas.openxmlformats.org/officeDocument/2006/relationships/image" Target="../media/image1065.png"/><Relationship Id="rId530" Type="http://schemas.openxmlformats.org/officeDocument/2006/relationships/customXml" Target="../ink/ink1192.xml"/><Relationship Id="rId20" Type="http://schemas.openxmlformats.org/officeDocument/2006/relationships/customXml" Target="../ink/ink936.xml"/><Relationship Id="rId62" Type="http://schemas.openxmlformats.org/officeDocument/2006/relationships/customXml" Target="../ink/ink957.xml"/><Relationship Id="rId365" Type="http://schemas.openxmlformats.org/officeDocument/2006/relationships/image" Target="../media/image1086.png"/><Relationship Id="rId572" Type="http://schemas.openxmlformats.org/officeDocument/2006/relationships/customXml" Target="../ink/ink1213.xml"/><Relationship Id="rId225" Type="http://schemas.openxmlformats.org/officeDocument/2006/relationships/image" Target="../media/image1016.png"/><Relationship Id="rId267" Type="http://schemas.openxmlformats.org/officeDocument/2006/relationships/image" Target="../media/image1037.png"/><Relationship Id="rId432" Type="http://schemas.openxmlformats.org/officeDocument/2006/relationships/customXml" Target="../ink/ink1143.xml"/><Relationship Id="rId474" Type="http://schemas.openxmlformats.org/officeDocument/2006/relationships/customXml" Target="../ink/ink1164.xml"/><Relationship Id="rId127" Type="http://schemas.openxmlformats.org/officeDocument/2006/relationships/image" Target="../media/image968.png"/><Relationship Id="rId31" Type="http://schemas.openxmlformats.org/officeDocument/2006/relationships/image" Target="../media/image920.png"/><Relationship Id="rId73" Type="http://schemas.openxmlformats.org/officeDocument/2006/relationships/image" Target="../media/image941.png"/><Relationship Id="rId169" Type="http://schemas.openxmlformats.org/officeDocument/2006/relationships/image" Target="../media/image989.png"/><Relationship Id="rId334" Type="http://schemas.openxmlformats.org/officeDocument/2006/relationships/customXml" Target="../ink/ink1094.xml"/><Relationship Id="rId376" Type="http://schemas.openxmlformats.org/officeDocument/2006/relationships/customXml" Target="../ink/ink1115.xml"/><Relationship Id="rId541" Type="http://schemas.openxmlformats.org/officeDocument/2006/relationships/image" Target="../media/image1174.png"/><Relationship Id="rId583" Type="http://schemas.openxmlformats.org/officeDocument/2006/relationships/image" Target="../media/image1195.png"/><Relationship Id="rId4" Type="http://schemas.openxmlformats.org/officeDocument/2006/relationships/customXml" Target="../ink/ink928.xml"/><Relationship Id="rId180" Type="http://schemas.openxmlformats.org/officeDocument/2006/relationships/customXml" Target="../ink/ink1016.xml"/><Relationship Id="rId236" Type="http://schemas.openxmlformats.org/officeDocument/2006/relationships/customXml" Target="../ink/ink1045.xml"/><Relationship Id="rId278" Type="http://schemas.openxmlformats.org/officeDocument/2006/relationships/customXml" Target="../ink/ink1066.xml"/><Relationship Id="rId401" Type="http://schemas.openxmlformats.org/officeDocument/2006/relationships/image" Target="../media/image1104.png"/><Relationship Id="rId443" Type="http://schemas.openxmlformats.org/officeDocument/2006/relationships/image" Target="../media/image1125.png"/><Relationship Id="rId303" Type="http://schemas.openxmlformats.org/officeDocument/2006/relationships/image" Target="../media/image1055.png"/><Relationship Id="rId485" Type="http://schemas.openxmlformats.org/officeDocument/2006/relationships/image" Target="../media/image1146.png"/><Relationship Id="rId42" Type="http://schemas.openxmlformats.org/officeDocument/2006/relationships/customXml" Target="../ink/ink947.xml"/><Relationship Id="rId84" Type="http://schemas.openxmlformats.org/officeDocument/2006/relationships/customXml" Target="../ink/ink968.xml"/><Relationship Id="rId138" Type="http://schemas.openxmlformats.org/officeDocument/2006/relationships/customXml" Target="../ink/ink995.xml"/><Relationship Id="rId345" Type="http://schemas.openxmlformats.org/officeDocument/2006/relationships/image" Target="../media/image1076.png"/><Relationship Id="rId387" Type="http://schemas.openxmlformats.org/officeDocument/2006/relationships/image" Target="../media/image1097.png"/><Relationship Id="rId510" Type="http://schemas.openxmlformats.org/officeDocument/2006/relationships/customXml" Target="../ink/ink1182.xml"/><Relationship Id="rId552" Type="http://schemas.openxmlformats.org/officeDocument/2006/relationships/customXml" Target="../ink/ink1203.xml"/><Relationship Id="rId191" Type="http://schemas.openxmlformats.org/officeDocument/2006/relationships/customXml" Target="../ink/ink1022.xml"/><Relationship Id="rId205" Type="http://schemas.openxmlformats.org/officeDocument/2006/relationships/image" Target="../media/image1006.png"/><Relationship Id="rId247" Type="http://schemas.openxmlformats.org/officeDocument/2006/relationships/image" Target="../media/image1027.png"/><Relationship Id="rId412" Type="http://schemas.openxmlformats.org/officeDocument/2006/relationships/customXml" Target="../ink/ink1133.xml"/><Relationship Id="rId107" Type="http://schemas.openxmlformats.org/officeDocument/2006/relationships/image" Target="../media/image958.png"/><Relationship Id="rId289" Type="http://schemas.openxmlformats.org/officeDocument/2006/relationships/image" Target="../media/image1048.png"/><Relationship Id="rId454" Type="http://schemas.openxmlformats.org/officeDocument/2006/relationships/customXml" Target="../ink/ink1154.xml"/><Relationship Id="rId496" Type="http://schemas.openxmlformats.org/officeDocument/2006/relationships/customXml" Target="../ink/ink1175.xml"/><Relationship Id="rId11" Type="http://schemas.openxmlformats.org/officeDocument/2006/relationships/image" Target="../media/image910.png"/><Relationship Id="rId53" Type="http://schemas.openxmlformats.org/officeDocument/2006/relationships/image" Target="../media/image931.png"/><Relationship Id="rId149" Type="http://schemas.openxmlformats.org/officeDocument/2006/relationships/image" Target="../media/image979.png"/><Relationship Id="rId314" Type="http://schemas.openxmlformats.org/officeDocument/2006/relationships/customXml" Target="../ink/ink1084.xml"/><Relationship Id="rId356" Type="http://schemas.openxmlformats.org/officeDocument/2006/relationships/customXml" Target="../ink/ink1105.xml"/><Relationship Id="rId398" Type="http://schemas.openxmlformats.org/officeDocument/2006/relationships/customXml" Target="../ink/ink1126.xml"/><Relationship Id="rId521" Type="http://schemas.openxmlformats.org/officeDocument/2006/relationships/image" Target="../media/image1164.png"/><Relationship Id="rId563" Type="http://schemas.openxmlformats.org/officeDocument/2006/relationships/image" Target="../media/image1185.png"/><Relationship Id="rId95" Type="http://schemas.openxmlformats.org/officeDocument/2006/relationships/image" Target="../media/image952.png"/><Relationship Id="rId160" Type="http://schemas.openxmlformats.org/officeDocument/2006/relationships/customXml" Target="../ink/ink1006.xml"/><Relationship Id="rId216" Type="http://schemas.openxmlformats.org/officeDocument/2006/relationships/customXml" Target="../ink/ink1035.xml"/><Relationship Id="rId423" Type="http://schemas.openxmlformats.org/officeDocument/2006/relationships/image" Target="../media/image1115.png"/><Relationship Id="rId258" Type="http://schemas.openxmlformats.org/officeDocument/2006/relationships/customXml" Target="../ink/ink1056.xml"/><Relationship Id="rId465" Type="http://schemas.openxmlformats.org/officeDocument/2006/relationships/image" Target="../media/image1136.png"/><Relationship Id="rId22" Type="http://schemas.openxmlformats.org/officeDocument/2006/relationships/customXml" Target="../ink/ink937.xml"/><Relationship Id="rId64" Type="http://schemas.openxmlformats.org/officeDocument/2006/relationships/customXml" Target="../ink/ink958.xml"/><Relationship Id="rId118" Type="http://schemas.openxmlformats.org/officeDocument/2006/relationships/customXml" Target="../ink/ink985.xml"/><Relationship Id="rId325" Type="http://schemas.openxmlformats.org/officeDocument/2006/relationships/image" Target="../media/image1066.png"/><Relationship Id="rId367" Type="http://schemas.openxmlformats.org/officeDocument/2006/relationships/image" Target="../media/image1087.png"/><Relationship Id="rId532" Type="http://schemas.openxmlformats.org/officeDocument/2006/relationships/customXml" Target="../ink/ink1193.xml"/><Relationship Id="rId574" Type="http://schemas.openxmlformats.org/officeDocument/2006/relationships/customXml" Target="../ink/ink1214.xml"/><Relationship Id="rId171" Type="http://schemas.openxmlformats.org/officeDocument/2006/relationships/image" Target="../media/image990.png"/><Relationship Id="rId227" Type="http://schemas.openxmlformats.org/officeDocument/2006/relationships/image" Target="../media/image1017.png"/><Relationship Id="rId269" Type="http://schemas.openxmlformats.org/officeDocument/2006/relationships/image" Target="../media/image1038.png"/><Relationship Id="rId434" Type="http://schemas.openxmlformats.org/officeDocument/2006/relationships/customXml" Target="../ink/ink1144.xml"/><Relationship Id="rId476" Type="http://schemas.openxmlformats.org/officeDocument/2006/relationships/customXml" Target="../ink/ink1165.xml"/><Relationship Id="rId33" Type="http://schemas.openxmlformats.org/officeDocument/2006/relationships/image" Target="../media/image921.png"/><Relationship Id="rId129" Type="http://schemas.openxmlformats.org/officeDocument/2006/relationships/image" Target="../media/image969.png"/><Relationship Id="rId280" Type="http://schemas.openxmlformats.org/officeDocument/2006/relationships/customXml" Target="../ink/ink1067.xml"/><Relationship Id="rId336" Type="http://schemas.openxmlformats.org/officeDocument/2006/relationships/customXml" Target="../ink/ink1095.xml"/><Relationship Id="rId501" Type="http://schemas.openxmlformats.org/officeDocument/2006/relationships/image" Target="../media/image1154.png"/><Relationship Id="rId543" Type="http://schemas.openxmlformats.org/officeDocument/2006/relationships/image" Target="../media/image1175.png"/><Relationship Id="rId75" Type="http://schemas.openxmlformats.org/officeDocument/2006/relationships/image" Target="../media/image942.png"/><Relationship Id="rId140" Type="http://schemas.openxmlformats.org/officeDocument/2006/relationships/customXml" Target="../ink/ink996.xml"/><Relationship Id="rId182" Type="http://schemas.openxmlformats.org/officeDocument/2006/relationships/customXml" Target="../ink/ink1017.xml"/><Relationship Id="rId378" Type="http://schemas.openxmlformats.org/officeDocument/2006/relationships/customXml" Target="../ink/ink1116.xml"/><Relationship Id="rId403" Type="http://schemas.openxmlformats.org/officeDocument/2006/relationships/image" Target="../media/image1105.png"/><Relationship Id="rId585" Type="http://schemas.openxmlformats.org/officeDocument/2006/relationships/image" Target="../media/image1196.png"/><Relationship Id="rId6" Type="http://schemas.openxmlformats.org/officeDocument/2006/relationships/customXml" Target="../ink/ink929.xml"/><Relationship Id="rId238" Type="http://schemas.openxmlformats.org/officeDocument/2006/relationships/customXml" Target="../ink/ink1046.xml"/><Relationship Id="rId445" Type="http://schemas.openxmlformats.org/officeDocument/2006/relationships/image" Target="../media/image1126.png"/><Relationship Id="rId487" Type="http://schemas.openxmlformats.org/officeDocument/2006/relationships/image" Target="../media/image1147.png"/><Relationship Id="rId291" Type="http://schemas.openxmlformats.org/officeDocument/2006/relationships/image" Target="../media/image1049.png"/><Relationship Id="rId305" Type="http://schemas.openxmlformats.org/officeDocument/2006/relationships/image" Target="../media/image1056.png"/><Relationship Id="rId347" Type="http://schemas.openxmlformats.org/officeDocument/2006/relationships/image" Target="../media/image1077.png"/><Relationship Id="rId512" Type="http://schemas.openxmlformats.org/officeDocument/2006/relationships/customXml" Target="../ink/ink1183.xml"/><Relationship Id="rId44" Type="http://schemas.openxmlformats.org/officeDocument/2006/relationships/customXml" Target="../ink/ink948.xml"/><Relationship Id="rId86" Type="http://schemas.openxmlformats.org/officeDocument/2006/relationships/customXml" Target="../ink/ink969.xml"/><Relationship Id="rId151" Type="http://schemas.openxmlformats.org/officeDocument/2006/relationships/image" Target="../media/image980.png"/><Relationship Id="rId389" Type="http://schemas.openxmlformats.org/officeDocument/2006/relationships/image" Target="../media/image1098.png"/><Relationship Id="rId554" Type="http://schemas.openxmlformats.org/officeDocument/2006/relationships/customXml" Target="../ink/ink1204.xml"/><Relationship Id="rId193" Type="http://schemas.openxmlformats.org/officeDocument/2006/relationships/image" Target="../media/image1000.png"/><Relationship Id="rId207" Type="http://schemas.openxmlformats.org/officeDocument/2006/relationships/image" Target="../media/image1007.png"/><Relationship Id="rId249" Type="http://schemas.openxmlformats.org/officeDocument/2006/relationships/image" Target="../media/image1028.png"/><Relationship Id="rId414" Type="http://schemas.openxmlformats.org/officeDocument/2006/relationships/customXml" Target="../ink/ink1134.xml"/><Relationship Id="rId456" Type="http://schemas.openxmlformats.org/officeDocument/2006/relationships/customXml" Target="../ink/ink1155.xml"/><Relationship Id="rId498" Type="http://schemas.openxmlformats.org/officeDocument/2006/relationships/customXml" Target="../ink/ink1176.xml"/><Relationship Id="rId13" Type="http://schemas.openxmlformats.org/officeDocument/2006/relationships/image" Target="../media/image911.png"/><Relationship Id="rId109" Type="http://schemas.openxmlformats.org/officeDocument/2006/relationships/image" Target="../media/image959.png"/><Relationship Id="rId260" Type="http://schemas.openxmlformats.org/officeDocument/2006/relationships/customXml" Target="../ink/ink1057.xml"/><Relationship Id="rId316" Type="http://schemas.openxmlformats.org/officeDocument/2006/relationships/customXml" Target="../ink/ink1085.xml"/><Relationship Id="rId523" Type="http://schemas.openxmlformats.org/officeDocument/2006/relationships/image" Target="../media/image1165.png"/><Relationship Id="rId55" Type="http://schemas.openxmlformats.org/officeDocument/2006/relationships/image" Target="../media/image932.png"/><Relationship Id="rId97" Type="http://schemas.openxmlformats.org/officeDocument/2006/relationships/image" Target="../media/image953.png"/><Relationship Id="rId120" Type="http://schemas.openxmlformats.org/officeDocument/2006/relationships/customXml" Target="../ink/ink986.xml"/><Relationship Id="rId358" Type="http://schemas.openxmlformats.org/officeDocument/2006/relationships/customXml" Target="../ink/ink1106.xml"/><Relationship Id="rId565" Type="http://schemas.openxmlformats.org/officeDocument/2006/relationships/image" Target="../media/image1186.png"/><Relationship Id="rId162" Type="http://schemas.openxmlformats.org/officeDocument/2006/relationships/customXml" Target="../ink/ink1007.xml"/><Relationship Id="rId218" Type="http://schemas.openxmlformats.org/officeDocument/2006/relationships/customXml" Target="../ink/ink1036.xml"/><Relationship Id="rId425" Type="http://schemas.openxmlformats.org/officeDocument/2006/relationships/image" Target="../media/image1116.png"/><Relationship Id="rId467" Type="http://schemas.openxmlformats.org/officeDocument/2006/relationships/image" Target="../media/image1137.png"/><Relationship Id="rId271" Type="http://schemas.openxmlformats.org/officeDocument/2006/relationships/image" Target="../media/image1039.png"/><Relationship Id="rId24" Type="http://schemas.openxmlformats.org/officeDocument/2006/relationships/customXml" Target="../ink/ink938.xml"/><Relationship Id="rId66" Type="http://schemas.openxmlformats.org/officeDocument/2006/relationships/customXml" Target="../ink/ink959.xml"/><Relationship Id="rId131" Type="http://schemas.openxmlformats.org/officeDocument/2006/relationships/image" Target="../media/image970.png"/><Relationship Id="rId327" Type="http://schemas.openxmlformats.org/officeDocument/2006/relationships/image" Target="../media/image1067.png"/><Relationship Id="rId369" Type="http://schemas.openxmlformats.org/officeDocument/2006/relationships/image" Target="../media/image1088.png"/><Relationship Id="rId534" Type="http://schemas.openxmlformats.org/officeDocument/2006/relationships/customXml" Target="../ink/ink1194.xml"/><Relationship Id="rId576" Type="http://schemas.openxmlformats.org/officeDocument/2006/relationships/customXml" Target="../ink/ink1215.xml"/><Relationship Id="rId173" Type="http://schemas.openxmlformats.org/officeDocument/2006/relationships/image" Target="../media/image991.png"/><Relationship Id="rId229" Type="http://schemas.openxmlformats.org/officeDocument/2006/relationships/image" Target="../media/image1018.png"/><Relationship Id="rId380" Type="http://schemas.openxmlformats.org/officeDocument/2006/relationships/customXml" Target="../ink/ink1117.xml"/><Relationship Id="rId436" Type="http://schemas.openxmlformats.org/officeDocument/2006/relationships/customXml" Target="../ink/ink1145.xml"/><Relationship Id="rId240" Type="http://schemas.openxmlformats.org/officeDocument/2006/relationships/customXml" Target="../ink/ink1047.xml"/><Relationship Id="rId478" Type="http://schemas.openxmlformats.org/officeDocument/2006/relationships/customXml" Target="../ink/ink1166.xml"/><Relationship Id="rId35" Type="http://schemas.openxmlformats.org/officeDocument/2006/relationships/image" Target="../media/image922.png"/><Relationship Id="rId77" Type="http://schemas.openxmlformats.org/officeDocument/2006/relationships/image" Target="../media/image943.png"/><Relationship Id="rId100" Type="http://schemas.openxmlformats.org/officeDocument/2006/relationships/customXml" Target="../ink/ink976.xml"/><Relationship Id="rId282" Type="http://schemas.openxmlformats.org/officeDocument/2006/relationships/customXml" Target="../ink/ink1068.xml"/><Relationship Id="rId338" Type="http://schemas.openxmlformats.org/officeDocument/2006/relationships/customXml" Target="../ink/ink1096.xml"/><Relationship Id="rId503" Type="http://schemas.openxmlformats.org/officeDocument/2006/relationships/image" Target="../media/image1155.png"/><Relationship Id="rId545" Type="http://schemas.openxmlformats.org/officeDocument/2006/relationships/image" Target="../media/image1176.png"/><Relationship Id="rId8" Type="http://schemas.openxmlformats.org/officeDocument/2006/relationships/customXml" Target="../ink/ink930.xml"/><Relationship Id="rId142" Type="http://schemas.openxmlformats.org/officeDocument/2006/relationships/customXml" Target="../ink/ink997.xml"/><Relationship Id="rId184" Type="http://schemas.openxmlformats.org/officeDocument/2006/relationships/customXml" Target="../ink/ink1018.xml"/><Relationship Id="rId391" Type="http://schemas.openxmlformats.org/officeDocument/2006/relationships/image" Target="../media/image1099.png"/><Relationship Id="rId405" Type="http://schemas.openxmlformats.org/officeDocument/2006/relationships/image" Target="../media/image1106.png"/><Relationship Id="rId447" Type="http://schemas.openxmlformats.org/officeDocument/2006/relationships/image" Target="../media/image1127.png"/><Relationship Id="rId251" Type="http://schemas.openxmlformats.org/officeDocument/2006/relationships/image" Target="../media/image1029.png"/><Relationship Id="rId489" Type="http://schemas.openxmlformats.org/officeDocument/2006/relationships/image" Target="../media/image1148.png"/><Relationship Id="rId46" Type="http://schemas.openxmlformats.org/officeDocument/2006/relationships/customXml" Target="../ink/ink949.xml"/><Relationship Id="rId293" Type="http://schemas.openxmlformats.org/officeDocument/2006/relationships/image" Target="../media/image1050.png"/><Relationship Id="rId307" Type="http://schemas.openxmlformats.org/officeDocument/2006/relationships/image" Target="../media/image1057.png"/><Relationship Id="rId349" Type="http://schemas.openxmlformats.org/officeDocument/2006/relationships/image" Target="../media/image1078.png"/><Relationship Id="rId514" Type="http://schemas.openxmlformats.org/officeDocument/2006/relationships/customXml" Target="../ink/ink1184.xml"/><Relationship Id="rId556" Type="http://schemas.openxmlformats.org/officeDocument/2006/relationships/customXml" Target="../ink/ink1205.xml"/><Relationship Id="rId88" Type="http://schemas.openxmlformats.org/officeDocument/2006/relationships/customXml" Target="../ink/ink970.xml"/><Relationship Id="rId111" Type="http://schemas.openxmlformats.org/officeDocument/2006/relationships/image" Target="../media/image960.png"/><Relationship Id="rId153" Type="http://schemas.openxmlformats.org/officeDocument/2006/relationships/image" Target="../media/image981.png"/><Relationship Id="rId195" Type="http://schemas.openxmlformats.org/officeDocument/2006/relationships/image" Target="../media/image1001.png"/><Relationship Id="rId209" Type="http://schemas.openxmlformats.org/officeDocument/2006/relationships/image" Target="../media/image1008.png"/><Relationship Id="rId360" Type="http://schemas.openxmlformats.org/officeDocument/2006/relationships/customXml" Target="../ink/ink1107.xml"/><Relationship Id="rId416" Type="http://schemas.openxmlformats.org/officeDocument/2006/relationships/customXml" Target="../ink/ink1135.xml"/><Relationship Id="rId220" Type="http://schemas.openxmlformats.org/officeDocument/2006/relationships/customXml" Target="../ink/ink1037.xml"/><Relationship Id="rId458" Type="http://schemas.openxmlformats.org/officeDocument/2006/relationships/customXml" Target="../ink/ink1156.xml"/><Relationship Id="rId15" Type="http://schemas.openxmlformats.org/officeDocument/2006/relationships/image" Target="../media/image912.png"/><Relationship Id="rId57" Type="http://schemas.openxmlformats.org/officeDocument/2006/relationships/image" Target="../media/image933.png"/><Relationship Id="rId262" Type="http://schemas.openxmlformats.org/officeDocument/2006/relationships/customXml" Target="../ink/ink1058.xml"/><Relationship Id="rId318" Type="http://schemas.openxmlformats.org/officeDocument/2006/relationships/customXml" Target="../ink/ink1086.xml"/><Relationship Id="rId525" Type="http://schemas.openxmlformats.org/officeDocument/2006/relationships/image" Target="../media/image1166.png"/><Relationship Id="rId567" Type="http://schemas.openxmlformats.org/officeDocument/2006/relationships/image" Target="../media/image1187.png"/><Relationship Id="rId99" Type="http://schemas.openxmlformats.org/officeDocument/2006/relationships/image" Target="../media/image954.png"/><Relationship Id="rId122" Type="http://schemas.openxmlformats.org/officeDocument/2006/relationships/customXml" Target="../ink/ink987.xml"/><Relationship Id="rId164" Type="http://schemas.openxmlformats.org/officeDocument/2006/relationships/customXml" Target="../ink/ink1008.xml"/><Relationship Id="rId371" Type="http://schemas.openxmlformats.org/officeDocument/2006/relationships/image" Target="../media/image1089.png"/><Relationship Id="rId427" Type="http://schemas.openxmlformats.org/officeDocument/2006/relationships/image" Target="../media/image1117.png"/><Relationship Id="rId469" Type="http://schemas.openxmlformats.org/officeDocument/2006/relationships/image" Target="../media/image1138.png"/><Relationship Id="rId26" Type="http://schemas.openxmlformats.org/officeDocument/2006/relationships/customXml" Target="../ink/ink939.xml"/><Relationship Id="rId231" Type="http://schemas.openxmlformats.org/officeDocument/2006/relationships/image" Target="../media/image1019.png"/><Relationship Id="rId273" Type="http://schemas.openxmlformats.org/officeDocument/2006/relationships/image" Target="../media/image1040.png"/><Relationship Id="rId329" Type="http://schemas.openxmlformats.org/officeDocument/2006/relationships/image" Target="../media/image1068.png"/><Relationship Id="rId480" Type="http://schemas.openxmlformats.org/officeDocument/2006/relationships/customXml" Target="../ink/ink1167.xml"/><Relationship Id="rId536" Type="http://schemas.openxmlformats.org/officeDocument/2006/relationships/customXml" Target="../ink/ink1195.xml"/><Relationship Id="rId68" Type="http://schemas.openxmlformats.org/officeDocument/2006/relationships/customXml" Target="../ink/ink960.xml"/><Relationship Id="rId133" Type="http://schemas.openxmlformats.org/officeDocument/2006/relationships/image" Target="../media/image971.png"/><Relationship Id="rId175" Type="http://schemas.openxmlformats.org/officeDocument/2006/relationships/image" Target="../media/image992.png"/><Relationship Id="rId340" Type="http://schemas.openxmlformats.org/officeDocument/2006/relationships/customXml" Target="../ink/ink1097.xml"/><Relationship Id="rId578" Type="http://schemas.openxmlformats.org/officeDocument/2006/relationships/customXml" Target="../ink/ink1216.xml"/><Relationship Id="rId200" Type="http://schemas.openxmlformats.org/officeDocument/2006/relationships/customXml" Target="../ink/ink1027.xml"/><Relationship Id="rId382" Type="http://schemas.openxmlformats.org/officeDocument/2006/relationships/customXml" Target="../ink/ink1118.xml"/><Relationship Id="rId438" Type="http://schemas.openxmlformats.org/officeDocument/2006/relationships/customXml" Target="../ink/ink1146.xml"/><Relationship Id="rId242" Type="http://schemas.openxmlformats.org/officeDocument/2006/relationships/customXml" Target="../ink/ink1048.xml"/><Relationship Id="rId284" Type="http://schemas.openxmlformats.org/officeDocument/2006/relationships/customXml" Target="../ink/ink1069.xml"/><Relationship Id="rId491" Type="http://schemas.openxmlformats.org/officeDocument/2006/relationships/image" Target="../media/image1149.png"/><Relationship Id="rId505" Type="http://schemas.openxmlformats.org/officeDocument/2006/relationships/image" Target="../media/image1156.png"/><Relationship Id="rId37" Type="http://schemas.openxmlformats.org/officeDocument/2006/relationships/image" Target="../media/image923.png"/><Relationship Id="rId79" Type="http://schemas.openxmlformats.org/officeDocument/2006/relationships/image" Target="../media/image944.png"/><Relationship Id="rId102" Type="http://schemas.openxmlformats.org/officeDocument/2006/relationships/customXml" Target="../ink/ink977.xml"/><Relationship Id="rId144" Type="http://schemas.openxmlformats.org/officeDocument/2006/relationships/customXml" Target="../ink/ink998.xml"/><Relationship Id="rId547" Type="http://schemas.openxmlformats.org/officeDocument/2006/relationships/image" Target="../media/image1177.png"/><Relationship Id="rId90" Type="http://schemas.openxmlformats.org/officeDocument/2006/relationships/customXml" Target="../ink/ink971.xml"/><Relationship Id="rId186" Type="http://schemas.openxmlformats.org/officeDocument/2006/relationships/customXml" Target="../ink/ink1019.xml"/><Relationship Id="rId351" Type="http://schemas.openxmlformats.org/officeDocument/2006/relationships/image" Target="../media/image1079.png"/><Relationship Id="rId393" Type="http://schemas.openxmlformats.org/officeDocument/2006/relationships/image" Target="../media/image1100.png"/><Relationship Id="rId407" Type="http://schemas.openxmlformats.org/officeDocument/2006/relationships/image" Target="../media/image1107.png"/><Relationship Id="rId449" Type="http://schemas.openxmlformats.org/officeDocument/2006/relationships/image" Target="../media/image1128.png"/><Relationship Id="rId211" Type="http://schemas.openxmlformats.org/officeDocument/2006/relationships/image" Target="../media/image1009.png"/><Relationship Id="rId253" Type="http://schemas.openxmlformats.org/officeDocument/2006/relationships/image" Target="../media/image1030.png"/><Relationship Id="rId295" Type="http://schemas.openxmlformats.org/officeDocument/2006/relationships/image" Target="../media/image1051.png"/><Relationship Id="rId309" Type="http://schemas.openxmlformats.org/officeDocument/2006/relationships/image" Target="../media/image1058.png"/><Relationship Id="rId460" Type="http://schemas.openxmlformats.org/officeDocument/2006/relationships/customXml" Target="../ink/ink1157.xml"/><Relationship Id="rId516" Type="http://schemas.openxmlformats.org/officeDocument/2006/relationships/customXml" Target="../ink/ink1185.xml"/><Relationship Id="rId48" Type="http://schemas.openxmlformats.org/officeDocument/2006/relationships/customXml" Target="../ink/ink950.xml"/><Relationship Id="rId113" Type="http://schemas.openxmlformats.org/officeDocument/2006/relationships/image" Target="../media/image961.png"/><Relationship Id="rId320" Type="http://schemas.openxmlformats.org/officeDocument/2006/relationships/customXml" Target="../ink/ink1087.xml"/><Relationship Id="rId558" Type="http://schemas.openxmlformats.org/officeDocument/2006/relationships/customXml" Target="../ink/ink1206.xml"/><Relationship Id="rId155" Type="http://schemas.openxmlformats.org/officeDocument/2006/relationships/image" Target="../media/image982.png"/><Relationship Id="rId197" Type="http://schemas.openxmlformats.org/officeDocument/2006/relationships/image" Target="../media/image1002.png"/><Relationship Id="rId362" Type="http://schemas.openxmlformats.org/officeDocument/2006/relationships/customXml" Target="../ink/ink1108.xml"/><Relationship Id="rId418" Type="http://schemas.openxmlformats.org/officeDocument/2006/relationships/customXml" Target="../ink/ink1136.xml"/><Relationship Id="rId222" Type="http://schemas.openxmlformats.org/officeDocument/2006/relationships/customXml" Target="../ink/ink1038.xml"/><Relationship Id="rId264" Type="http://schemas.openxmlformats.org/officeDocument/2006/relationships/customXml" Target="../ink/ink1059.xml"/><Relationship Id="rId471" Type="http://schemas.openxmlformats.org/officeDocument/2006/relationships/image" Target="../media/image1139.png"/><Relationship Id="rId17" Type="http://schemas.openxmlformats.org/officeDocument/2006/relationships/image" Target="../media/image913.png"/><Relationship Id="rId59" Type="http://schemas.openxmlformats.org/officeDocument/2006/relationships/image" Target="../media/image934.png"/><Relationship Id="rId124" Type="http://schemas.openxmlformats.org/officeDocument/2006/relationships/customXml" Target="../ink/ink988.xml"/><Relationship Id="rId527" Type="http://schemas.openxmlformats.org/officeDocument/2006/relationships/image" Target="../media/image1167.png"/><Relationship Id="rId569" Type="http://schemas.openxmlformats.org/officeDocument/2006/relationships/image" Target="../media/image1188.png"/><Relationship Id="rId70" Type="http://schemas.openxmlformats.org/officeDocument/2006/relationships/customXml" Target="../ink/ink961.xml"/><Relationship Id="rId166" Type="http://schemas.openxmlformats.org/officeDocument/2006/relationships/customXml" Target="../ink/ink1009.xml"/><Relationship Id="rId331" Type="http://schemas.openxmlformats.org/officeDocument/2006/relationships/image" Target="../media/image1069.png"/><Relationship Id="rId373" Type="http://schemas.openxmlformats.org/officeDocument/2006/relationships/image" Target="../media/image1090.png"/><Relationship Id="rId429" Type="http://schemas.openxmlformats.org/officeDocument/2006/relationships/image" Target="../media/image1118.png"/><Relationship Id="rId580" Type="http://schemas.openxmlformats.org/officeDocument/2006/relationships/customXml" Target="../ink/ink1217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020.png"/><Relationship Id="rId440" Type="http://schemas.openxmlformats.org/officeDocument/2006/relationships/customXml" Target="../ink/ink1147.xml"/><Relationship Id="rId28" Type="http://schemas.openxmlformats.org/officeDocument/2006/relationships/customXml" Target="../ink/ink940.xml"/><Relationship Id="rId275" Type="http://schemas.openxmlformats.org/officeDocument/2006/relationships/image" Target="../media/image1041.png"/><Relationship Id="rId300" Type="http://schemas.openxmlformats.org/officeDocument/2006/relationships/customXml" Target="../ink/ink1077.xml"/><Relationship Id="rId482" Type="http://schemas.openxmlformats.org/officeDocument/2006/relationships/customXml" Target="../ink/ink1168.xml"/><Relationship Id="rId538" Type="http://schemas.openxmlformats.org/officeDocument/2006/relationships/customXml" Target="../ink/ink1196.xml"/><Relationship Id="rId81" Type="http://schemas.openxmlformats.org/officeDocument/2006/relationships/image" Target="../media/image945.png"/><Relationship Id="rId135" Type="http://schemas.openxmlformats.org/officeDocument/2006/relationships/image" Target="../media/image972.png"/><Relationship Id="rId177" Type="http://schemas.openxmlformats.org/officeDocument/2006/relationships/image" Target="../media/image993.png"/><Relationship Id="rId342" Type="http://schemas.openxmlformats.org/officeDocument/2006/relationships/customXml" Target="../ink/ink1098.xml"/><Relationship Id="rId384" Type="http://schemas.openxmlformats.org/officeDocument/2006/relationships/customXml" Target="../ink/ink1119.xml"/><Relationship Id="rId202" Type="http://schemas.openxmlformats.org/officeDocument/2006/relationships/customXml" Target="../ink/ink1028.xml"/><Relationship Id="rId244" Type="http://schemas.openxmlformats.org/officeDocument/2006/relationships/customXml" Target="../ink/ink1049.xml"/><Relationship Id="rId39" Type="http://schemas.openxmlformats.org/officeDocument/2006/relationships/image" Target="../media/image924.png"/><Relationship Id="rId286" Type="http://schemas.openxmlformats.org/officeDocument/2006/relationships/customXml" Target="../ink/ink1070.xml"/><Relationship Id="rId451" Type="http://schemas.openxmlformats.org/officeDocument/2006/relationships/image" Target="../media/image1129.png"/><Relationship Id="rId493" Type="http://schemas.openxmlformats.org/officeDocument/2006/relationships/image" Target="../media/image1150.png"/><Relationship Id="rId507" Type="http://schemas.openxmlformats.org/officeDocument/2006/relationships/image" Target="../media/image1157.png"/><Relationship Id="rId549" Type="http://schemas.openxmlformats.org/officeDocument/2006/relationships/image" Target="../media/image1178.png"/><Relationship Id="rId50" Type="http://schemas.openxmlformats.org/officeDocument/2006/relationships/customXml" Target="../ink/ink951.xml"/><Relationship Id="rId104" Type="http://schemas.openxmlformats.org/officeDocument/2006/relationships/customXml" Target="../ink/ink978.xml"/><Relationship Id="rId146" Type="http://schemas.openxmlformats.org/officeDocument/2006/relationships/customXml" Target="../ink/ink999.xml"/><Relationship Id="rId188" Type="http://schemas.openxmlformats.org/officeDocument/2006/relationships/customXml" Target="../ink/ink1020.xml"/><Relationship Id="rId311" Type="http://schemas.openxmlformats.org/officeDocument/2006/relationships/image" Target="../media/image1059.png"/><Relationship Id="rId353" Type="http://schemas.openxmlformats.org/officeDocument/2006/relationships/image" Target="../media/image1080.png"/><Relationship Id="rId395" Type="http://schemas.openxmlformats.org/officeDocument/2006/relationships/image" Target="../media/image1101.png"/><Relationship Id="rId409" Type="http://schemas.openxmlformats.org/officeDocument/2006/relationships/image" Target="../media/image1108.png"/><Relationship Id="rId560" Type="http://schemas.openxmlformats.org/officeDocument/2006/relationships/customXml" Target="../ink/ink1207.xml"/><Relationship Id="rId92" Type="http://schemas.openxmlformats.org/officeDocument/2006/relationships/customXml" Target="../ink/ink972.xml"/><Relationship Id="rId213" Type="http://schemas.openxmlformats.org/officeDocument/2006/relationships/image" Target="../media/image1010.png"/><Relationship Id="rId420" Type="http://schemas.openxmlformats.org/officeDocument/2006/relationships/customXml" Target="../ink/ink1137.xml"/><Relationship Id="rId255" Type="http://schemas.openxmlformats.org/officeDocument/2006/relationships/image" Target="../media/image1031.png"/><Relationship Id="rId297" Type="http://schemas.openxmlformats.org/officeDocument/2006/relationships/image" Target="../media/image1052.png"/><Relationship Id="rId462" Type="http://schemas.openxmlformats.org/officeDocument/2006/relationships/customXml" Target="../ink/ink1158.xml"/><Relationship Id="rId518" Type="http://schemas.openxmlformats.org/officeDocument/2006/relationships/customXml" Target="../ink/ink1186.xml"/><Relationship Id="rId115" Type="http://schemas.openxmlformats.org/officeDocument/2006/relationships/image" Target="../media/image962.png"/><Relationship Id="rId157" Type="http://schemas.openxmlformats.org/officeDocument/2006/relationships/image" Target="../media/image983.png"/><Relationship Id="rId322" Type="http://schemas.openxmlformats.org/officeDocument/2006/relationships/customXml" Target="../ink/ink1088.xml"/><Relationship Id="rId364" Type="http://schemas.openxmlformats.org/officeDocument/2006/relationships/customXml" Target="../ink/ink1109.xml"/><Relationship Id="rId61" Type="http://schemas.openxmlformats.org/officeDocument/2006/relationships/image" Target="../media/image935.png"/><Relationship Id="rId199" Type="http://schemas.openxmlformats.org/officeDocument/2006/relationships/image" Target="../media/image1003.png"/><Relationship Id="rId571" Type="http://schemas.openxmlformats.org/officeDocument/2006/relationships/image" Target="../media/image1189.png"/><Relationship Id="rId19" Type="http://schemas.openxmlformats.org/officeDocument/2006/relationships/image" Target="../media/image914.png"/><Relationship Id="rId224" Type="http://schemas.openxmlformats.org/officeDocument/2006/relationships/customXml" Target="../ink/ink1039.xml"/><Relationship Id="rId266" Type="http://schemas.openxmlformats.org/officeDocument/2006/relationships/customXml" Target="../ink/ink1060.xml"/><Relationship Id="rId431" Type="http://schemas.openxmlformats.org/officeDocument/2006/relationships/image" Target="../media/image1119.png"/><Relationship Id="rId473" Type="http://schemas.openxmlformats.org/officeDocument/2006/relationships/image" Target="../media/image1140.png"/><Relationship Id="rId529" Type="http://schemas.openxmlformats.org/officeDocument/2006/relationships/image" Target="../media/image1168.png"/><Relationship Id="rId30" Type="http://schemas.openxmlformats.org/officeDocument/2006/relationships/customXml" Target="../ink/ink941.xml"/><Relationship Id="rId126" Type="http://schemas.openxmlformats.org/officeDocument/2006/relationships/customXml" Target="../ink/ink989.xml"/><Relationship Id="rId168" Type="http://schemas.openxmlformats.org/officeDocument/2006/relationships/customXml" Target="../ink/ink1010.xml"/><Relationship Id="rId333" Type="http://schemas.openxmlformats.org/officeDocument/2006/relationships/image" Target="../media/image1070.png"/><Relationship Id="rId540" Type="http://schemas.openxmlformats.org/officeDocument/2006/relationships/customXml" Target="../ink/ink1197.xml"/><Relationship Id="rId72" Type="http://schemas.openxmlformats.org/officeDocument/2006/relationships/customXml" Target="../ink/ink962.xml"/><Relationship Id="rId375" Type="http://schemas.openxmlformats.org/officeDocument/2006/relationships/image" Target="../media/image1091.png"/><Relationship Id="rId582" Type="http://schemas.openxmlformats.org/officeDocument/2006/relationships/customXml" Target="../ink/ink1218.xml"/><Relationship Id="rId3" Type="http://schemas.openxmlformats.org/officeDocument/2006/relationships/image" Target="../media/image906.png"/><Relationship Id="rId235" Type="http://schemas.openxmlformats.org/officeDocument/2006/relationships/image" Target="../media/image1021.png"/><Relationship Id="rId277" Type="http://schemas.openxmlformats.org/officeDocument/2006/relationships/image" Target="../media/image1042.png"/><Relationship Id="rId400" Type="http://schemas.openxmlformats.org/officeDocument/2006/relationships/customXml" Target="../ink/ink1127.xml"/><Relationship Id="rId442" Type="http://schemas.openxmlformats.org/officeDocument/2006/relationships/customXml" Target="../ink/ink1148.xml"/><Relationship Id="rId484" Type="http://schemas.openxmlformats.org/officeDocument/2006/relationships/customXml" Target="../ink/ink1169.xml"/><Relationship Id="rId137" Type="http://schemas.openxmlformats.org/officeDocument/2006/relationships/image" Target="../media/image973.png"/><Relationship Id="rId302" Type="http://schemas.openxmlformats.org/officeDocument/2006/relationships/customXml" Target="../ink/ink1078.xml"/><Relationship Id="rId344" Type="http://schemas.openxmlformats.org/officeDocument/2006/relationships/customXml" Target="../ink/ink1099.xml"/><Relationship Id="rId41" Type="http://schemas.openxmlformats.org/officeDocument/2006/relationships/image" Target="../media/image925.png"/><Relationship Id="rId83" Type="http://schemas.openxmlformats.org/officeDocument/2006/relationships/image" Target="../media/image946.png"/><Relationship Id="rId179" Type="http://schemas.openxmlformats.org/officeDocument/2006/relationships/image" Target="../media/image994.png"/><Relationship Id="rId386" Type="http://schemas.openxmlformats.org/officeDocument/2006/relationships/customXml" Target="../ink/ink1120.xml"/><Relationship Id="rId551" Type="http://schemas.openxmlformats.org/officeDocument/2006/relationships/image" Target="../media/image1179.png"/><Relationship Id="rId190" Type="http://schemas.openxmlformats.org/officeDocument/2006/relationships/customXml" Target="../ink/ink1021.xml"/><Relationship Id="rId204" Type="http://schemas.openxmlformats.org/officeDocument/2006/relationships/customXml" Target="../ink/ink1029.xml"/><Relationship Id="rId246" Type="http://schemas.openxmlformats.org/officeDocument/2006/relationships/customXml" Target="../ink/ink1050.xml"/><Relationship Id="rId288" Type="http://schemas.openxmlformats.org/officeDocument/2006/relationships/customXml" Target="../ink/ink1071.xml"/><Relationship Id="rId411" Type="http://schemas.openxmlformats.org/officeDocument/2006/relationships/image" Target="../media/image1109.png"/><Relationship Id="rId453" Type="http://schemas.openxmlformats.org/officeDocument/2006/relationships/image" Target="../media/image1130.png"/><Relationship Id="rId509" Type="http://schemas.openxmlformats.org/officeDocument/2006/relationships/image" Target="../media/image1158.png"/><Relationship Id="rId106" Type="http://schemas.openxmlformats.org/officeDocument/2006/relationships/customXml" Target="../ink/ink979.xml"/><Relationship Id="rId313" Type="http://schemas.openxmlformats.org/officeDocument/2006/relationships/image" Target="../media/image1060.png"/><Relationship Id="rId495" Type="http://schemas.openxmlformats.org/officeDocument/2006/relationships/image" Target="../media/image1151.png"/><Relationship Id="rId10" Type="http://schemas.openxmlformats.org/officeDocument/2006/relationships/customXml" Target="../ink/ink931.xml"/><Relationship Id="rId52" Type="http://schemas.openxmlformats.org/officeDocument/2006/relationships/customXml" Target="../ink/ink952.xml"/><Relationship Id="rId94" Type="http://schemas.openxmlformats.org/officeDocument/2006/relationships/customXml" Target="../ink/ink973.xml"/><Relationship Id="rId148" Type="http://schemas.openxmlformats.org/officeDocument/2006/relationships/customXml" Target="../ink/ink1000.xml"/><Relationship Id="rId355" Type="http://schemas.openxmlformats.org/officeDocument/2006/relationships/image" Target="../media/image1081.png"/><Relationship Id="rId397" Type="http://schemas.openxmlformats.org/officeDocument/2006/relationships/image" Target="../media/image1102.png"/><Relationship Id="rId520" Type="http://schemas.openxmlformats.org/officeDocument/2006/relationships/customXml" Target="../ink/ink1187.xml"/><Relationship Id="rId562" Type="http://schemas.openxmlformats.org/officeDocument/2006/relationships/customXml" Target="../ink/ink1208.xml"/><Relationship Id="rId215" Type="http://schemas.openxmlformats.org/officeDocument/2006/relationships/image" Target="../media/image1011.png"/><Relationship Id="rId257" Type="http://schemas.openxmlformats.org/officeDocument/2006/relationships/image" Target="../media/image1032.png"/><Relationship Id="rId422" Type="http://schemas.openxmlformats.org/officeDocument/2006/relationships/customXml" Target="../ink/ink1138.xml"/><Relationship Id="rId464" Type="http://schemas.openxmlformats.org/officeDocument/2006/relationships/customXml" Target="../ink/ink1159.xml"/><Relationship Id="rId299" Type="http://schemas.openxmlformats.org/officeDocument/2006/relationships/image" Target="../media/image1053.png"/><Relationship Id="rId63" Type="http://schemas.openxmlformats.org/officeDocument/2006/relationships/image" Target="../media/image936.png"/><Relationship Id="rId159" Type="http://schemas.openxmlformats.org/officeDocument/2006/relationships/image" Target="../media/image984.png"/><Relationship Id="rId366" Type="http://schemas.openxmlformats.org/officeDocument/2006/relationships/customXml" Target="../ink/ink1110.xml"/><Relationship Id="rId573" Type="http://schemas.openxmlformats.org/officeDocument/2006/relationships/image" Target="../media/image1190.png"/><Relationship Id="rId226" Type="http://schemas.openxmlformats.org/officeDocument/2006/relationships/customXml" Target="../ink/ink1040.xml"/><Relationship Id="rId433" Type="http://schemas.openxmlformats.org/officeDocument/2006/relationships/image" Target="../media/image1120.png"/><Relationship Id="rId74" Type="http://schemas.openxmlformats.org/officeDocument/2006/relationships/customXml" Target="../ink/ink963.xml"/><Relationship Id="rId377" Type="http://schemas.openxmlformats.org/officeDocument/2006/relationships/image" Target="../media/image1092.png"/><Relationship Id="rId500" Type="http://schemas.openxmlformats.org/officeDocument/2006/relationships/customXml" Target="../ink/ink1177.xml"/><Relationship Id="rId584" Type="http://schemas.openxmlformats.org/officeDocument/2006/relationships/customXml" Target="../ink/ink1219.xml"/><Relationship Id="rId5" Type="http://schemas.openxmlformats.org/officeDocument/2006/relationships/image" Target="../media/image907.png"/><Relationship Id="rId237" Type="http://schemas.openxmlformats.org/officeDocument/2006/relationships/image" Target="../media/image1022.png"/><Relationship Id="rId444" Type="http://schemas.openxmlformats.org/officeDocument/2006/relationships/customXml" Target="../ink/ink1149.xml"/><Relationship Id="rId290" Type="http://schemas.openxmlformats.org/officeDocument/2006/relationships/customXml" Target="../ink/ink1072.xml"/><Relationship Id="rId304" Type="http://schemas.openxmlformats.org/officeDocument/2006/relationships/customXml" Target="../ink/ink1079.xml"/><Relationship Id="rId388" Type="http://schemas.openxmlformats.org/officeDocument/2006/relationships/customXml" Target="../ink/ink1121.xml"/><Relationship Id="rId511" Type="http://schemas.openxmlformats.org/officeDocument/2006/relationships/image" Target="../media/image1159.png"/><Relationship Id="rId85" Type="http://schemas.openxmlformats.org/officeDocument/2006/relationships/image" Target="../media/image947.png"/><Relationship Id="rId150" Type="http://schemas.openxmlformats.org/officeDocument/2006/relationships/customXml" Target="../ink/ink1001.xml"/><Relationship Id="rId248" Type="http://schemas.openxmlformats.org/officeDocument/2006/relationships/customXml" Target="../ink/ink1051.xml"/><Relationship Id="rId455" Type="http://schemas.openxmlformats.org/officeDocument/2006/relationships/image" Target="../media/image1131.png"/><Relationship Id="rId12" Type="http://schemas.openxmlformats.org/officeDocument/2006/relationships/customXml" Target="../ink/ink932.xml"/><Relationship Id="rId108" Type="http://schemas.openxmlformats.org/officeDocument/2006/relationships/customXml" Target="../ink/ink980.xml"/><Relationship Id="rId315" Type="http://schemas.openxmlformats.org/officeDocument/2006/relationships/image" Target="../media/image1061.png"/><Relationship Id="rId522" Type="http://schemas.openxmlformats.org/officeDocument/2006/relationships/customXml" Target="../ink/ink1188.xml"/><Relationship Id="rId96" Type="http://schemas.openxmlformats.org/officeDocument/2006/relationships/customXml" Target="../ink/ink974.xml"/><Relationship Id="rId161" Type="http://schemas.openxmlformats.org/officeDocument/2006/relationships/image" Target="../media/image985.png"/><Relationship Id="rId399" Type="http://schemas.openxmlformats.org/officeDocument/2006/relationships/image" Target="../media/image1103.png"/><Relationship Id="rId259" Type="http://schemas.openxmlformats.org/officeDocument/2006/relationships/image" Target="../media/image1033.png"/><Relationship Id="rId466" Type="http://schemas.openxmlformats.org/officeDocument/2006/relationships/customXml" Target="../ink/ink1160.xml"/><Relationship Id="rId23" Type="http://schemas.openxmlformats.org/officeDocument/2006/relationships/image" Target="../media/image916.png"/><Relationship Id="rId119" Type="http://schemas.openxmlformats.org/officeDocument/2006/relationships/image" Target="../media/image964.png"/><Relationship Id="rId326" Type="http://schemas.openxmlformats.org/officeDocument/2006/relationships/customXml" Target="../ink/ink1090.xml"/><Relationship Id="rId533" Type="http://schemas.openxmlformats.org/officeDocument/2006/relationships/image" Target="../media/image1170.png"/><Relationship Id="rId172" Type="http://schemas.openxmlformats.org/officeDocument/2006/relationships/customXml" Target="../ink/ink1012.xml"/><Relationship Id="rId477" Type="http://schemas.openxmlformats.org/officeDocument/2006/relationships/image" Target="../media/image1142.png"/><Relationship Id="rId337" Type="http://schemas.openxmlformats.org/officeDocument/2006/relationships/image" Target="../media/image1072.png"/><Relationship Id="rId34" Type="http://schemas.openxmlformats.org/officeDocument/2006/relationships/customXml" Target="../ink/ink943.xml"/><Relationship Id="rId544" Type="http://schemas.openxmlformats.org/officeDocument/2006/relationships/customXml" Target="../ink/ink1199.xml"/><Relationship Id="rId183" Type="http://schemas.openxmlformats.org/officeDocument/2006/relationships/image" Target="../media/image996.png"/><Relationship Id="rId390" Type="http://schemas.openxmlformats.org/officeDocument/2006/relationships/customXml" Target="../ink/ink1122.xml"/><Relationship Id="rId404" Type="http://schemas.openxmlformats.org/officeDocument/2006/relationships/customXml" Target="../ink/ink1129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09.png"/><Relationship Id="rId21" Type="http://schemas.openxmlformats.org/officeDocument/2006/relationships/customXml" Target="../ink/ink1229.xml"/><Relationship Id="rId42" Type="http://schemas.openxmlformats.org/officeDocument/2006/relationships/image" Target="../media/image1217.png"/><Relationship Id="rId47" Type="http://schemas.openxmlformats.org/officeDocument/2006/relationships/customXml" Target="../ink/ink1242.xml"/><Relationship Id="rId63" Type="http://schemas.openxmlformats.org/officeDocument/2006/relationships/customXml" Target="../ink/ink1250.xml"/><Relationship Id="rId68" Type="http://schemas.openxmlformats.org/officeDocument/2006/relationships/image" Target="../media/image1230.png"/><Relationship Id="rId84" Type="http://schemas.openxmlformats.org/officeDocument/2006/relationships/image" Target="../media/image1238.png"/><Relationship Id="rId89" Type="http://schemas.openxmlformats.org/officeDocument/2006/relationships/customXml" Target="../ink/ink1263.xml"/><Relationship Id="rId112" Type="http://schemas.openxmlformats.org/officeDocument/2006/relationships/image" Target="../media/image1252.png"/><Relationship Id="rId16" Type="http://schemas.openxmlformats.org/officeDocument/2006/relationships/image" Target="../media/image1204.png"/><Relationship Id="rId107" Type="http://schemas.openxmlformats.org/officeDocument/2006/relationships/customXml" Target="../ink/ink1272.xml"/><Relationship Id="rId11" Type="http://schemas.openxmlformats.org/officeDocument/2006/relationships/customXml" Target="../ink/ink1224.xml"/><Relationship Id="rId32" Type="http://schemas.openxmlformats.org/officeDocument/2006/relationships/image" Target="../media/image1212.png"/><Relationship Id="rId37" Type="http://schemas.openxmlformats.org/officeDocument/2006/relationships/customXml" Target="../ink/ink1237.xml"/><Relationship Id="rId53" Type="http://schemas.openxmlformats.org/officeDocument/2006/relationships/customXml" Target="../ink/ink1245.xml"/><Relationship Id="rId58" Type="http://schemas.openxmlformats.org/officeDocument/2006/relationships/image" Target="../media/image1225.png"/><Relationship Id="rId74" Type="http://schemas.openxmlformats.org/officeDocument/2006/relationships/image" Target="../media/image1233.png"/><Relationship Id="rId79" Type="http://schemas.openxmlformats.org/officeDocument/2006/relationships/customXml" Target="../ink/ink1258.xml"/><Relationship Id="rId102" Type="http://schemas.openxmlformats.org/officeDocument/2006/relationships/image" Target="../media/image1247.png"/><Relationship Id="rId5" Type="http://schemas.openxmlformats.org/officeDocument/2006/relationships/customXml" Target="../ink/ink1221.xml"/><Relationship Id="rId90" Type="http://schemas.openxmlformats.org/officeDocument/2006/relationships/image" Target="../media/image1241.png"/><Relationship Id="rId95" Type="http://schemas.openxmlformats.org/officeDocument/2006/relationships/customXml" Target="../ink/ink1266.xml"/><Relationship Id="rId22" Type="http://schemas.openxmlformats.org/officeDocument/2006/relationships/image" Target="../media/image1207.png"/><Relationship Id="rId27" Type="http://schemas.openxmlformats.org/officeDocument/2006/relationships/customXml" Target="../ink/ink1232.xml"/><Relationship Id="rId43" Type="http://schemas.openxmlformats.org/officeDocument/2006/relationships/customXml" Target="../ink/ink1240.xml"/><Relationship Id="rId48" Type="http://schemas.openxmlformats.org/officeDocument/2006/relationships/image" Target="../media/image1220.png"/><Relationship Id="rId64" Type="http://schemas.openxmlformats.org/officeDocument/2006/relationships/image" Target="../media/image1228.png"/><Relationship Id="rId69" Type="http://schemas.openxmlformats.org/officeDocument/2006/relationships/customXml" Target="../ink/ink1253.xml"/><Relationship Id="rId113" Type="http://schemas.openxmlformats.org/officeDocument/2006/relationships/customXml" Target="../ink/ink1275.xml"/><Relationship Id="rId80" Type="http://schemas.openxmlformats.org/officeDocument/2006/relationships/image" Target="../media/image1236.png"/><Relationship Id="rId85" Type="http://schemas.openxmlformats.org/officeDocument/2006/relationships/customXml" Target="../ink/ink1261.xml"/><Relationship Id="rId12" Type="http://schemas.openxmlformats.org/officeDocument/2006/relationships/image" Target="../media/image1202.png"/><Relationship Id="rId17" Type="http://schemas.openxmlformats.org/officeDocument/2006/relationships/customXml" Target="../ink/ink1227.xml"/><Relationship Id="rId33" Type="http://schemas.openxmlformats.org/officeDocument/2006/relationships/customXml" Target="../ink/ink1235.xml"/><Relationship Id="rId38" Type="http://schemas.openxmlformats.org/officeDocument/2006/relationships/image" Target="../media/image1215.png"/><Relationship Id="rId59" Type="http://schemas.openxmlformats.org/officeDocument/2006/relationships/customXml" Target="../ink/ink1248.xml"/><Relationship Id="rId103" Type="http://schemas.openxmlformats.org/officeDocument/2006/relationships/customXml" Target="../ink/ink1270.xml"/><Relationship Id="rId108" Type="http://schemas.openxmlformats.org/officeDocument/2006/relationships/image" Target="../media/image1250.png"/><Relationship Id="rId54" Type="http://schemas.openxmlformats.org/officeDocument/2006/relationships/image" Target="../media/image1223.png"/><Relationship Id="rId70" Type="http://schemas.openxmlformats.org/officeDocument/2006/relationships/image" Target="../media/image1231.png"/><Relationship Id="rId75" Type="http://schemas.openxmlformats.org/officeDocument/2006/relationships/customXml" Target="../ink/ink1256.xml"/><Relationship Id="rId91" Type="http://schemas.openxmlformats.org/officeDocument/2006/relationships/customXml" Target="../ink/ink1264.xml"/><Relationship Id="rId96" Type="http://schemas.openxmlformats.org/officeDocument/2006/relationships/image" Target="../media/image1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9.png"/><Relationship Id="rId15" Type="http://schemas.openxmlformats.org/officeDocument/2006/relationships/customXml" Target="../ink/ink1226.xml"/><Relationship Id="rId23" Type="http://schemas.openxmlformats.org/officeDocument/2006/relationships/customXml" Target="../ink/ink1230.xml"/><Relationship Id="rId28" Type="http://schemas.openxmlformats.org/officeDocument/2006/relationships/image" Target="../media/image1210.png"/><Relationship Id="rId36" Type="http://schemas.openxmlformats.org/officeDocument/2006/relationships/image" Target="../media/image1214.png"/><Relationship Id="rId49" Type="http://schemas.openxmlformats.org/officeDocument/2006/relationships/customXml" Target="../ink/ink1243.xml"/><Relationship Id="rId57" Type="http://schemas.openxmlformats.org/officeDocument/2006/relationships/customXml" Target="../ink/ink1247.xml"/><Relationship Id="rId106" Type="http://schemas.openxmlformats.org/officeDocument/2006/relationships/image" Target="../media/image1249.png"/><Relationship Id="rId114" Type="http://schemas.openxmlformats.org/officeDocument/2006/relationships/image" Target="../media/image1253.png"/><Relationship Id="rId10" Type="http://schemas.openxmlformats.org/officeDocument/2006/relationships/image" Target="../media/image1201.png"/><Relationship Id="rId31" Type="http://schemas.openxmlformats.org/officeDocument/2006/relationships/customXml" Target="../ink/ink1234.xml"/><Relationship Id="rId44" Type="http://schemas.openxmlformats.org/officeDocument/2006/relationships/image" Target="../media/image1218.png"/><Relationship Id="rId52" Type="http://schemas.openxmlformats.org/officeDocument/2006/relationships/image" Target="../media/image1222.png"/><Relationship Id="rId60" Type="http://schemas.openxmlformats.org/officeDocument/2006/relationships/image" Target="../media/image1226.png"/><Relationship Id="rId65" Type="http://schemas.openxmlformats.org/officeDocument/2006/relationships/customXml" Target="../ink/ink1251.xml"/><Relationship Id="rId73" Type="http://schemas.openxmlformats.org/officeDocument/2006/relationships/customXml" Target="../ink/ink1255.xml"/><Relationship Id="rId78" Type="http://schemas.openxmlformats.org/officeDocument/2006/relationships/image" Target="../media/image1235.png"/><Relationship Id="rId81" Type="http://schemas.openxmlformats.org/officeDocument/2006/relationships/customXml" Target="../ink/ink1259.xml"/><Relationship Id="rId86" Type="http://schemas.openxmlformats.org/officeDocument/2006/relationships/image" Target="../media/image1239.png"/><Relationship Id="rId94" Type="http://schemas.openxmlformats.org/officeDocument/2006/relationships/image" Target="../media/image1243.png"/><Relationship Id="rId99" Type="http://schemas.openxmlformats.org/officeDocument/2006/relationships/customXml" Target="../ink/ink1268.xml"/><Relationship Id="rId101" Type="http://schemas.openxmlformats.org/officeDocument/2006/relationships/customXml" Target="../ink/ink1269.xml"/><Relationship Id="rId4" Type="http://schemas.openxmlformats.org/officeDocument/2006/relationships/image" Target="../media/image1198.png"/><Relationship Id="rId9" Type="http://schemas.openxmlformats.org/officeDocument/2006/relationships/customXml" Target="../ink/ink1223.xml"/><Relationship Id="rId13" Type="http://schemas.openxmlformats.org/officeDocument/2006/relationships/customXml" Target="../ink/ink1225.xml"/><Relationship Id="rId18" Type="http://schemas.openxmlformats.org/officeDocument/2006/relationships/image" Target="../media/image1205.png"/><Relationship Id="rId39" Type="http://schemas.openxmlformats.org/officeDocument/2006/relationships/customXml" Target="../ink/ink1238.xml"/><Relationship Id="rId109" Type="http://schemas.openxmlformats.org/officeDocument/2006/relationships/customXml" Target="../ink/ink1273.xml"/><Relationship Id="rId34" Type="http://schemas.openxmlformats.org/officeDocument/2006/relationships/image" Target="../media/image1213.png"/><Relationship Id="rId50" Type="http://schemas.openxmlformats.org/officeDocument/2006/relationships/image" Target="../media/image1221.png"/><Relationship Id="rId55" Type="http://schemas.openxmlformats.org/officeDocument/2006/relationships/customXml" Target="../ink/ink1246.xml"/><Relationship Id="rId76" Type="http://schemas.openxmlformats.org/officeDocument/2006/relationships/image" Target="../media/image1234.png"/><Relationship Id="rId97" Type="http://schemas.openxmlformats.org/officeDocument/2006/relationships/customXml" Target="../ink/ink1267.xml"/><Relationship Id="rId104" Type="http://schemas.openxmlformats.org/officeDocument/2006/relationships/image" Target="../media/image1248.png"/><Relationship Id="rId7" Type="http://schemas.openxmlformats.org/officeDocument/2006/relationships/customXml" Target="../ink/ink1222.xml"/><Relationship Id="rId71" Type="http://schemas.openxmlformats.org/officeDocument/2006/relationships/customXml" Target="../ink/ink1254.xml"/><Relationship Id="rId92" Type="http://schemas.openxmlformats.org/officeDocument/2006/relationships/image" Target="../media/image1242.png"/><Relationship Id="rId2" Type="http://schemas.openxmlformats.org/officeDocument/2006/relationships/image" Target="../media/image1197.png"/><Relationship Id="rId29" Type="http://schemas.openxmlformats.org/officeDocument/2006/relationships/customXml" Target="../ink/ink1233.xml"/><Relationship Id="rId24" Type="http://schemas.openxmlformats.org/officeDocument/2006/relationships/image" Target="../media/image1208.png"/><Relationship Id="rId40" Type="http://schemas.openxmlformats.org/officeDocument/2006/relationships/image" Target="../media/image1216.png"/><Relationship Id="rId45" Type="http://schemas.openxmlformats.org/officeDocument/2006/relationships/customXml" Target="../ink/ink1241.xml"/><Relationship Id="rId66" Type="http://schemas.openxmlformats.org/officeDocument/2006/relationships/image" Target="../media/image1229.png"/><Relationship Id="rId87" Type="http://schemas.openxmlformats.org/officeDocument/2006/relationships/customXml" Target="../ink/ink1262.xml"/><Relationship Id="rId110" Type="http://schemas.openxmlformats.org/officeDocument/2006/relationships/image" Target="../media/image1251.png"/><Relationship Id="rId61" Type="http://schemas.openxmlformats.org/officeDocument/2006/relationships/customXml" Target="../ink/ink1249.xml"/><Relationship Id="rId82" Type="http://schemas.openxmlformats.org/officeDocument/2006/relationships/image" Target="../media/image1237.png"/><Relationship Id="rId19" Type="http://schemas.openxmlformats.org/officeDocument/2006/relationships/customXml" Target="../ink/ink1228.xml"/><Relationship Id="rId14" Type="http://schemas.openxmlformats.org/officeDocument/2006/relationships/image" Target="../media/image1203.png"/><Relationship Id="rId30" Type="http://schemas.openxmlformats.org/officeDocument/2006/relationships/image" Target="../media/image1211.png"/><Relationship Id="rId35" Type="http://schemas.openxmlformats.org/officeDocument/2006/relationships/customXml" Target="../ink/ink1236.xml"/><Relationship Id="rId56" Type="http://schemas.openxmlformats.org/officeDocument/2006/relationships/image" Target="../media/image1224.png"/><Relationship Id="rId77" Type="http://schemas.openxmlformats.org/officeDocument/2006/relationships/customXml" Target="../ink/ink1257.xml"/><Relationship Id="rId100" Type="http://schemas.openxmlformats.org/officeDocument/2006/relationships/image" Target="../media/image1246.png"/><Relationship Id="rId105" Type="http://schemas.openxmlformats.org/officeDocument/2006/relationships/customXml" Target="../ink/ink1271.xml"/><Relationship Id="rId8" Type="http://schemas.openxmlformats.org/officeDocument/2006/relationships/image" Target="../media/image1200.png"/><Relationship Id="rId51" Type="http://schemas.openxmlformats.org/officeDocument/2006/relationships/customXml" Target="../ink/ink1244.xml"/><Relationship Id="rId72" Type="http://schemas.openxmlformats.org/officeDocument/2006/relationships/image" Target="../media/image1232.png"/><Relationship Id="rId93" Type="http://schemas.openxmlformats.org/officeDocument/2006/relationships/customXml" Target="../ink/ink1265.xml"/><Relationship Id="rId98" Type="http://schemas.openxmlformats.org/officeDocument/2006/relationships/image" Target="../media/image1245.png"/><Relationship Id="rId3" Type="http://schemas.openxmlformats.org/officeDocument/2006/relationships/customXml" Target="../ink/ink1220.xml"/><Relationship Id="rId25" Type="http://schemas.openxmlformats.org/officeDocument/2006/relationships/customXml" Target="../ink/ink1231.xml"/><Relationship Id="rId46" Type="http://schemas.openxmlformats.org/officeDocument/2006/relationships/image" Target="../media/image1219.png"/><Relationship Id="rId67" Type="http://schemas.openxmlformats.org/officeDocument/2006/relationships/customXml" Target="../ink/ink1252.xml"/><Relationship Id="rId20" Type="http://schemas.openxmlformats.org/officeDocument/2006/relationships/image" Target="../media/image1206.png"/><Relationship Id="rId41" Type="http://schemas.openxmlformats.org/officeDocument/2006/relationships/customXml" Target="../ink/ink1239.xml"/><Relationship Id="rId62" Type="http://schemas.openxmlformats.org/officeDocument/2006/relationships/image" Target="../media/image1227.png"/><Relationship Id="rId83" Type="http://schemas.openxmlformats.org/officeDocument/2006/relationships/customXml" Target="../ink/ink1260.xml"/><Relationship Id="rId88" Type="http://schemas.openxmlformats.org/officeDocument/2006/relationships/image" Target="../media/image1240.png"/><Relationship Id="rId111" Type="http://schemas.openxmlformats.org/officeDocument/2006/relationships/customXml" Target="../ink/ink1274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33.xml"/><Relationship Id="rId21" Type="http://schemas.openxmlformats.org/officeDocument/2006/relationships/customXml" Target="../ink/ink1285.xml"/><Relationship Id="rId42" Type="http://schemas.openxmlformats.org/officeDocument/2006/relationships/image" Target="../media/image1266.png"/><Relationship Id="rId63" Type="http://schemas.openxmlformats.org/officeDocument/2006/relationships/customXml" Target="../ink/ink1306.xml"/><Relationship Id="rId84" Type="http://schemas.openxmlformats.org/officeDocument/2006/relationships/image" Target="../media/image1287.png"/><Relationship Id="rId16" Type="http://schemas.openxmlformats.org/officeDocument/2006/relationships/image" Target="../media/image12530.png"/><Relationship Id="rId107" Type="http://schemas.openxmlformats.org/officeDocument/2006/relationships/customXml" Target="../ink/ink1328.xml"/><Relationship Id="rId11" Type="http://schemas.openxmlformats.org/officeDocument/2006/relationships/customXml" Target="../ink/ink1280.xml"/><Relationship Id="rId32" Type="http://schemas.openxmlformats.org/officeDocument/2006/relationships/image" Target="../media/image1261.png"/><Relationship Id="rId37" Type="http://schemas.openxmlformats.org/officeDocument/2006/relationships/customXml" Target="../ink/ink1293.xml"/><Relationship Id="rId53" Type="http://schemas.openxmlformats.org/officeDocument/2006/relationships/customXml" Target="../ink/ink1301.xml"/><Relationship Id="rId58" Type="http://schemas.openxmlformats.org/officeDocument/2006/relationships/image" Target="../media/image1274.png"/><Relationship Id="rId74" Type="http://schemas.openxmlformats.org/officeDocument/2006/relationships/image" Target="../media/image1282.png"/><Relationship Id="rId79" Type="http://schemas.openxmlformats.org/officeDocument/2006/relationships/customXml" Target="../ink/ink1314.xml"/><Relationship Id="rId102" Type="http://schemas.openxmlformats.org/officeDocument/2006/relationships/image" Target="../media/image1296.png"/><Relationship Id="rId123" Type="http://schemas.openxmlformats.org/officeDocument/2006/relationships/customXml" Target="../ink/ink1336.xml"/><Relationship Id="rId128" Type="http://schemas.openxmlformats.org/officeDocument/2006/relationships/image" Target="../media/image1309.png"/><Relationship Id="rId5" Type="http://schemas.openxmlformats.org/officeDocument/2006/relationships/customXml" Target="../ink/ink1277.xml"/><Relationship Id="rId90" Type="http://schemas.openxmlformats.org/officeDocument/2006/relationships/image" Target="../media/image1290.png"/><Relationship Id="rId95" Type="http://schemas.openxmlformats.org/officeDocument/2006/relationships/customXml" Target="../ink/ink1322.xml"/><Relationship Id="rId22" Type="http://schemas.openxmlformats.org/officeDocument/2006/relationships/image" Target="../media/image1256.png"/><Relationship Id="rId27" Type="http://schemas.openxmlformats.org/officeDocument/2006/relationships/customXml" Target="../ink/ink1288.xml"/><Relationship Id="rId43" Type="http://schemas.openxmlformats.org/officeDocument/2006/relationships/customXml" Target="../ink/ink1296.xml"/><Relationship Id="rId48" Type="http://schemas.openxmlformats.org/officeDocument/2006/relationships/image" Target="../media/image1269.png"/><Relationship Id="rId64" Type="http://schemas.openxmlformats.org/officeDocument/2006/relationships/image" Target="../media/image1277.png"/><Relationship Id="rId69" Type="http://schemas.openxmlformats.org/officeDocument/2006/relationships/customXml" Target="../ink/ink1309.xml"/><Relationship Id="rId113" Type="http://schemas.openxmlformats.org/officeDocument/2006/relationships/customXml" Target="../ink/ink1331.xml"/><Relationship Id="rId118" Type="http://schemas.openxmlformats.org/officeDocument/2006/relationships/image" Target="../media/image1304.png"/><Relationship Id="rId134" Type="http://schemas.openxmlformats.org/officeDocument/2006/relationships/image" Target="../media/image1312.png"/><Relationship Id="rId80" Type="http://schemas.openxmlformats.org/officeDocument/2006/relationships/image" Target="../media/image1285.png"/><Relationship Id="rId85" Type="http://schemas.openxmlformats.org/officeDocument/2006/relationships/customXml" Target="../ink/ink1317.xml"/><Relationship Id="rId12" Type="http://schemas.openxmlformats.org/officeDocument/2006/relationships/image" Target="../media/image12510.png"/><Relationship Id="rId17" Type="http://schemas.openxmlformats.org/officeDocument/2006/relationships/customXml" Target="../ink/ink1283.xml"/><Relationship Id="rId33" Type="http://schemas.openxmlformats.org/officeDocument/2006/relationships/customXml" Target="../ink/ink1291.xml"/><Relationship Id="rId38" Type="http://schemas.openxmlformats.org/officeDocument/2006/relationships/image" Target="../media/image1264.png"/><Relationship Id="rId59" Type="http://schemas.openxmlformats.org/officeDocument/2006/relationships/customXml" Target="../ink/ink1304.xml"/><Relationship Id="rId103" Type="http://schemas.openxmlformats.org/officeDocument/2006/relationships/customXml" Target="../ink/ink1326.xml"/><Relationship Id="rId108" Type="http://schemas.openxmlformats.org/officeDocument/2006/relationships/image" Target="../media/image1299.png"/><Relationship Id="rId124" Type="http://schemas.openxmlformats.org/officeDocument/2006/relationships/image" Target="../media/image1307.png"/><Relationship Id="rId129" Type="http://schemas.openxmlformats.org/officeDocument/2006/relationships/customXml" Target="../ink/ink1339.xml"/><Relationship Id="rId54" Type="http://schemas.openxmlformats.org/officeDocument/2006/relationships/image" Target="../media/image1272.png"/><Relationship Id="rId70" Type="http://schemas.openxmlformats.org/officeDocument/2006/relationships/image" Target="../media/image1280.png"/><Relationship Id="rId75" Type="http://schemas.openxmlformats.org/officeDocument/2006/relationships/customXml" Target="../ink/ink1312.xml"/><Relationship Id="rId91" Type="http://schemas.openxmlformats.org/officeDocument/2006/relationships/customXml" Target="../ink/ink1320.xml"/><Relationship Id="rId96" Type="http://schemas.openxmlformats.org/officeDocument/2006/relationships/image" Target="../media/image12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80.png"/><Relationship Id="rId23" Type="http://schemas.openxmlformats.org/officeDocument/2006/relationships/customXml" Target="../ink/ink1286.xml"/><Relationship Id="rId28" Type="http://schemas.openxmlformats.org/officeDocument/2006/relationships/image" Target="../media/image1259.png"/><Relationship Id="rId49" Type="http://schemas.openxmlformats.org/officeDocument/2006/relationships/customXml" Target="../ink/ink1299.xml"/><Relationship Id="rId114" Type="http://schemas.openxmlformats.org/officeDocument/2006/relationships/image" Target="../media/image1302.png"/><Relationship Id="rId119" Type="http://schemas.openxmlformats.org/officeDocument/2006/relationships/customXml" Target="../ink/ink1334.xml"/><Relationship Id="rId44" Type="http://schemas.openxmlformats.org/officeDocument/2006/relationships/image" Target="../media/image1267.png"/><Relationship Id="rId60" Type="http://schemas.openxmlformats.org/officeDocument/2006/relationships/image" Target="../media/image1275.png"/><Relationship Id="rId65" Type="http://schemas.openxmlformats.org/officeDocument/2006/relationships/customXml" Target="../ink/ink1307.xml"/><Relationship Id="rId81" Type="http://schemas.openxmlformats.org/officeDocument/2006/relationships/customXml" Target="../ink/ink1315.xml"/><Relationship Id="rId86" Type="http://schemas.openxmlformats.org/officeDocument/2006/relationships/image" Target="../media/image1288.png"/><Relationship Id="rId130" Type="http://schemas.openxmlformats.org/officeDocument/2006/relationships/image" Target="../media/image1310.png"/><Relationship Id="rId135" Type="http://schemas.openxmlformats.org/officeDocument/2006/relationships/customXml" Target="../ink/ink1342.xml"/><Relationship Id="rId13" Type="http://schemas.openxmlformats.org/officeDocument/2006/relationships/customXml" Target="../ink/ink1281.xml"/><Relationship Id="rId18" Type="http://schemas.openxmlformats.org/officeDocument/2006/relationships/image" Target="../media/image12540.png"/><Relationship Id="rId39" Type="http://schemas.openxmlformats.org/officeDocument/2006/relationships/customXml" Target="../ink/ink1294.xml"/><Relationship Id="rId109" Type="http://schemas.openxmlformats.org/officeDocument/2006/relationships/customXml" Target="../ink/ink1329.xml"/><Relationship Id="rId34" Type="http://schemas.openxmlformats.org/officeDocument/2006/relationships/image" Target="../media/image1262.png"/><Relationship Id="rId50" Type="http://schemas.openxmlformats.org/officeDocument/2006/relationships/image" Target="../media/image1270.png"/><Relationship Id="rId55" Type="http://schemas.openxmlformats.org/officeDocument/2006/relationships/customXml" Target="../ink/ink1302.xml"/><Relationship Id="rId76" Type="http://schemas.openxmlformats.org/officeDocument/2006/relationships/image" Target="../media/image1283.png"/><Relationship Id="rId97" Type="http://schemas.openxmlformats.org/officeDocument/2006/relationships/customXml" Target="../ink/ink1323.xml"/><Relationship Id="rId104" Type="http://schemas.openxmlformats.org/officeDocument/2006/relationships/image" Target="../media/image1297.png"/><Relationship Id="rId120" Type="http://schemas.openxmlformats.org/officeDocument/2006/relationships/image" Target="../media/image1305.png"/><Relationship Id="rId125" Type="http://schemas.openxmlformats.org/officeDocument/2006/relationships/customXml" Target="../ink/ink1337.xml"/><Relationship Id="rId7" Type="http://schemas.openxmlformats.org/officeDocument/2006/relationships/customXml" Target="../ink/ink1278.xml"/><Relationship Id="rId71" Type="http://schemas.openxmlformats.org/officeDocument/2006/relationships/customXml" Target="../ink/ink1310.xml"/><Relationship Id="rId92" Type="http://schemas.openxmlformats.org/officeDocument/2006/relationships/image" Target="../media/image1291.png"/><Relationship Id="rId2" Type="http://schemas.openxmlformats.org/officeDocument/2006/relationships/image" Target="../media/image1254.png"/><Relationship Id="rId29" Type="http://schemas.openxmlformats.org/officeDocument/2006/relationships/customXml" Target="../ink/ink1289.xml"/><Relationship Id="rId24" Type="http://schemas.openxmlformats.org/officeDocument/2006/relationships/image" Target="../media/image1257.png"/><Relationship Id="rId40" Type="http://schemas.openxmlformats.org/officeDocument/2006/relationships/image" Target="../media/image1265.png"/><Relationship Id="rId45" Type="http://schemas.openxmlformats.org/officeDocument/2006/relationships/customXml" Target="../ink/ink1297.xml"/><Relationship Id="rId66" Type="http://schemas.openxmlformats.org/officeDocument/2006/relationships/image" Target="../media/image1278.png"/><Relationship Id="rId87" Type="http://schemas.openxmlformats.org/officeDocument/2006/relationships/customXml" Target="../ink/ink1318.xml"/><Relationship Id="rId110" Type="http://schemas.openxmlformats.org/officeDocument/2006/relationships/image" Target="../media/image1300.png"/><Relationship Id="rId115" Type="http://schemas.openxmlformats.org/officeDocument/2006/relationships/customXml" Target="../ink/ink1332.xml"/><Relationship Id="rId131" Type="http://schemas.openxmlformats.org/officeDocument/2006/relationships/customXml" Target="../ink/ink1340.xml"/><Relationship Id="rId136" Type="http://schemas.openxmlformats.org/officeDocument/2006/relationships/image" Target="../media/image1313.png"/><Relationship Id="rId61" Type="http://schemas.openxmlformats.org/officeDocument/2006/relationships/customXml" Target="../ink/ink1305.xml"/><Relationship Id="rId82" Type="http://schemas.openxmlformats.org/officeDocument/2006/relationships/image" Target="../media/image1286.png"/><Relationship Id="rId19" Type="http://schemas.openxmlformats.org/officeDocument/2006/relationships/customXml" Target="../ink/ink1284.xml"/><Relationship Id="rId14" Type="http://schemas.openxmlformats.org/officeDocument/2006/relationships/image" Target="../media/image12520.png"/><Relationship Id="rId30" Type="http://schemas.openxmlformats.org/officeDocument/2006/relationships/image" Target="../media/image1260.png"/><Relationship Id="rId35" Type="http://schemas.openxmlformats.org/officeDocument/2006/relationships/customXml" Target="../ink/ink1292.xml"/><Relationship Id="rId56" Type="http://schemas.openxmlformats.org/officeDocument/2006/relationships/image" Target="../media/image1273.png"/><Relationship Id="rId77" Type="http://schemas.openxmlformats.org/officeDocument/2006/relationships/customXml" Target="../ink/ink1313.xml"/><Relationship Id="rId100" Type="http://schemas.openxmlformats.org/officeDocument/2006/relationships/image" Target="../media/image1295.png"/><Relationship Id="rId105" Type="http://schemas.openxmlformats.org/officeDocument/2006/relationships/customXml" Target="../ink/ink1327.xml"/><Relationship Id="rId126" Type="http://schemas.openxmlformats.org/officeDocument/2006/relationships/image" Target="../media/image1308.png"/><Relationship Id="rId8" Type="http://schemas.openxmlformats.org/officeDocument/2006/relationships/image" Target="../media/image12490.png"/><Relationship Id="rId51" Type="http://schemas.openxmlformats.org/officeDocument/2006/relationships/customXml" Target="../ink/ink1300.xml"/><Relationship Id="rId72" Type="http://schemas.openxmlformats.org/officeDocument/2006/relationships/image" Target="../media/image1281.png"/><Relationship Id="rId93" Type="http://schemas.openxmlformats.org/officeDocument/2006/relationships/customXml" Target="../ink/ink1321.xml"/><Relationship Id="rId98" Type="http://schemas.openxmlformats.org/officeDocument/2006/relationships/image" Target="../media/image1294.png"/><Relationship Id="rId121" Type="http://schemas.openxmlformats.org/officeDocument/2006/relationships/customXml" Target="../ink/ink1335.xml"/><Relationship Id="rId3" Type="http://schemas.openxmlformats.org/officeDocument/2006/relationships/customXml" Target="../ink/ink1276.xml"/><Relationship Id="rId25" Type="http://schemas.openxmlformats.org/officeDocument/2006/relationships/customXml" Target="../ink/ink1287.xml"/><Relationship Id="rId46" Type="http://schemas.openxmlformats.org/officeDocument/2006/relationships/image" Target="../media/image1268.png"/><Relationship Id="rId67" Type="http://schemas.openxmlformats.org/officeDocument/2006/relationships/customXml" Target="../ink/ink1308.xml"/><Relationship Id="rId116" Type="http://schemas.openxmlformats.org/officeDocument/2006/relationships/image" Target="../media/image1303.png"/><Relationship Id="rId20" Type="http://schemas.openxmlformats.org/officeDocument/2006/relationships/image" Target="../media/image1255.png"/><Relationship Id="rId41" Type="http://schemas.openxmlformats.org/officeDocument/2006/relationships/customXml" Target="../ink/ink1295.xml"/><Relationship Id="rId62" Type="http://schemas.openxmlformats.org/officeDocument/2006/relationships/image" Target="../media/image1276.png"/><Relationship Id="rId83" Type="http://schemas.openxmlformats.org/officeDocument/2006/relationships/customXml" Target="../ink/ink1316.xml"/><Relationship Id="rId88" Type="http://schemas.openxmlformats.org/officeDocument/2006/relationships/image" Target="../media/image1289.png"/><Relationship Id="rId111" Type="http://schemas.openxmlformats.org/officeDocument/2006/relationships/customXml" Target="../ink/ink1330.xml"/><Relationship Id="rId132" Type="http://schemas.openxmlformats.org/officeDocument/2006/relationships/image" Target="../media/image1311.png"/><Relationship Id="rId15" Type="http://schemas.openxmlformats.org/officeDocument/2006/relationships/customXml" Target="../ink/ink1282.xml"/><Relationship Id="rId36" Type="http://schemas.openxmlformats.org/officeDocument/2006/relationships/image" Target="../media/image1263.png"/><Relationship Id="rId57" Type="http://schemas.openxmlformats.org/officeDocument/2006/relationships/customXml" Target="../ink/ink1303.xml"/><Relationship Id="rId106" Type="http://schemas.openxmlformats.org/officeDocument/2006/relationships/image" Target="../media/image1298.png"/><Relationship Id="rId127" Type="http://schemas.openxmlformats.org/officeDocument/2006/relationships/customXml" Target="../ink/ink1338.xml"/><Relationship Id="rId10" Type="http://schemas.openxmlformats.org/officeDocument/2006/relationships/image" Target="../media/image12500.png"/><Relationship Id="rId31" Type="http://schemas.openxmlformats.org/officeDocument/2006/relationships/customXml" Target="../ink/ink1290.xml"/><Relationship Id="rId52" Type="http://schemas.openxmlformats.org/officeDocument/2006/relationships/image" Target="../media/image1271.png"/><Relationship Id="rId73" Type="http://schemas.openxmlformats.org/officeDocument/2006/relationships/customXml" Target="../ink/ink1311.xml"/><Relationship Id="rId78" Type="http://schemas.openxmlformats.org/officeDocument/2006/relationships/image" Target="../media/image1284.png"/><Relationship Id="rId94" Type="http://schemas.openxmlformats.org/officeDocument/2006/relationships/image" Target="../media/image1292.png"/><Relationship Id="rId99" Type="http://schemas.openxmlformats.org/officeDocument/2006/relationships/customXml" Target="../ink/ink1324.xml"/><Relationship Id="rId101" Type="http://schemas.openxmlformats.org/officeDocument/2006/relationships/customXml" Target="../ink/ink1325.xml"/><Relationship Id="rId122" Type="http://schemas.openxmlformats.org/officeDocument/2006/relationships/image" Target="../media/image1306.png"/><Relationship Id="rId4" Type="http://schemas.openxmlformats.org/officeDocument/2006/relationships/image" Target="../media/image12470.png"/><Relationship Id="rId9" Type="http://schemas.openxmlformats.org/officeDocument/2006/relationships/customXml" Target="../ink/ink1279.xml"/><Relationship Id="rId26" Type="http://schemas.openxmlformats.org/officeDocument/2006/relationships/image" Target="../media/image1258.png"/><Relationship Id="rId47" Type="http://schemas.openxmlformats.org/officeDocument/2006/relationships/customXml" Target="../ink/ink1298.xml"/><Relationship Id="rId68" Type="http://schemas.openxmlformats.org/officeDocument/2006/relationships/image" Target="../media/image1279.png"/><Relationship Id="rId89" Type="http://schemas.openxmlformats.org/officeDocument/2006/relationships/customXml" Target="../ink/ink1319.xml"/><Relationship Id="rId112" Type="http://schemas.openxmlformats.org/officeDocument/2006/relationships/image" Target="../media/image1301.png"/><Relationship Id="rId133" Type="http://schemas.openxmlformats.org/officeDocument/2006/relationships/customXml" Target="../ink/ink1341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00.xml"/><Relationship Id="rId299" Type="http://schemas.openxmlformats.org/officeDocument/2006/relationships/customXml" Target="../ink/ink1491.xml"/><Relationship Id="rId21" Type="http://schemas.openxmlformats.org/officeDocument/2006/relationships/customXml" Target="../ink/ink1352.xml"/><Relationship Id="rId63" Type="http://schemas.openxmlformats.org/officeDocument/2006/relationships/customXml" Target="../ink/ink1373.xml"/><Relationship Id="rId159" Type="http://schemas.openxmlformats.org/officeDocument/2006/relationships/customXml" Target="../ink/ink1421.xml"/><Relationship Id="rId324" Type="http://schemas.openxmlformats.org/officeDocument/2006/relationships/image" Target="../media/image1475.png"/><Relationship Id="rId366" Type="http://schemas.openxmlformats.org/officeDocument/2006/relationships/image" Target="../media/image1496.png"/><Relationship Id="rId170" Type="http://schemas.openxmlformats.org/officeDocument/2006/relationships/image" Target="../media/image1398.png"/><Relationship Id="rId226" Type="http://schemas.openxmlformats.org/officeDocument/2006/relationships/image" Target="../media/image1426.png"/><Relationship Id="rId433" Type="http://schemas.openxmlformats.org/officeDocument/2006/relationships/customXml" Target="../ink/ink1558.xml"/><Relationship Id="rId268" Type="http://schemas.openxmlformats.org/officeDocument/2006/relationships/image" Target="../media/image1447.png"/><Relationship Id="rId32" Type="http://schemas.openxmlformats.org/officeDocument/2006/relationships/image" Target="../media/image1329.png"/><Relationship Id="rId74" Type="http://schemas.openxmlformats.org/officeDocument/2006/relationships/image" Target="../media/image1350.png"/><Relationship Id="rId128" Type="http://schemas.openxmlformats.org/officeDocument/2006/relationships/image" Target="../media/image1377.png"/><Relationship Id="rId335" Type="http://schemas.openxmlformats.org/officeDocument/2006/relationships/customXml" Target="../ink/ink1509.xml"/><Relationship Id="rId377" Type="http://schemas.openxmlformats.org/officeDocument/2006/relationships/customXml" Target="../ink/ink1530.xml"/><Relationship Id="rId5" Type="http://schemas.openxmlformats.org/officeDocument/2006/relationships/customXml" Target="../ink/ink1344.xml"/><Relationship Id="rId181" Type="http://schemas.openxmlformats.org/officeDocument/2006/relationships/customXml" Target="../ink/ink1432.xml"/><Relationship Id="rId237" Type="http://schemas.openxmlformats.org/officeDocument/2006/relationships/customXml" Target="../ink/ink1460.xml"/><Relationship Id="rId402" Type="http://schemas.openxmlformats.org/officeDocument/2006/relationships/image" Target="../media/image1514.png"/><Relationship Id="rId279" Type="http://schemas.openxmlformats.org/officeDocument/2006/relationships/customXml" Target="../ink/ink1481.xml"/><Relationship Id="rId444" Type="http://schemas.openxmlformats.org/officeDocument/2006/relationships/image" Target="../media/image1535.png"/><Relationship Id="rId43" Type="http://schemas.openxmlformats.org/officeDocument/2006/relationships/customXml" Target="../ink/ink1363.xml"/><Relationship Id="rId139" Type="http://schemas.openxmlformats.org/officeDocument/2006/relationships/customXml" Target="../ink/ink1411.xml"/><Relationship Id="rId290" Type="http://schemas.openxmlformats.org/officeDocument/2006/relationships/image" Target="../media/image1458.png"/><Relationship Id="rId304" Type="http://schemas.openxmlformats.org/officeDocument/2006/relationships/image" Target="../media/image1465.png"/><Relationship Id="rId346" Type="http://schemas.openxmlformats.org/officeDocument/2006/relationships/image" Target="../media/image1486.png"/><Relationship Id="rId388" Type="http://schemas.openxmlformats.org/officeDocument/2006/relationships/image" Target="../media/image1507.png"/><Relationship Id="rId85" Type="http://schemas.openxmlformats.org/officeDocument/2006/relationships/customXml" Target="../ink/ink1384.xml"/><Relationship Id="rId150" Type="http://schemas.openxmlformats.org/officeDocument/2006/relationships/image" Target="../media/image1388.png"/><Relationship Id="rId192" Type="http://schemas.openxmlformats.org/officeDocument/2006/relationships/image" Target="../media/image1409.png"/><Relationship Id="rId206" Type="http://schemas.openxmlformats.org/officeDocument/2006/relationships/image" Target="../media/image1416.png"/><Relationship Id="rId413" Type="http://schemas.openxmlformats.org/officeDocument/2006/relationships/customXml" Target="../ink/ink1548.xml"/><Relationship Id="rId248" Type="http://schemas.openxmlformats.org/officeDocument/2006/relationships/image" Target="../media/image1437.png"/><Relationship Id="rId12" Type="http://schemas.openxmlformats.org/officeDocument/2006/relationships/image" Target="../media/image1319.png"/><Relationship Id="rId108" Type="http://schemas.openxmlformats.org/officeDocument/2006/relationships/image" Target="../media/image1367.png"/><Relationship Id="rId315" Type="http://schemas.openxmlformats.org/officeDocument/2006/relationships/customXml" Target="../ink/ink1499.xml"/><Relationship Id="rId357" Type="http://schemas.openxmlformats.org/officeDocument/2006/relationships/customXml" Target="../ink/ink1520.xml"/><Relationship Id="rId54" Type="http://schemas.openxmlformats.org/officeDocument/2006/relationships/image" Target="../media/image1340.png"/><Relationship Id="rId96" Type="http://schemas.openxmlformats.org/officeDocument/2006/relationships/image" Target="../media/image1361.png"/><Relationship Id="rId161" Type="http://schemas.openxmlformats.org/officeDocument/2006/relationships/customXml" Target="../ink/ink1422.xml"/><Relationship Id="rId217" Type="http://schemas.openxmlformats.org/officeDocument/2006/relationships/customXml" Target="../ink/ink1450.xml"/><Relationship Id="rId399" Type="http://schemas.openxmlformats.org/officeDocument/2006/relationships/customXml" Target="../ink/ink1541.xml"/><Relationship Id="rId259" Type="http://schemas.openxmlformats.org/officeDocument/2006/relationships/customXml" Target="../ink/ink1471.xml"/><Relationship Id="rId424" Type="http://schemas.openxmlformats.org/officeDocument/2006/relationships/image" Target="../media/image1525.png"/><Relationship Id="rId23" Type="http://schemas.openxmlformats.org/officeDocument/2006/relationships/customXml" Target="../ink/ink1353.xml"/><Relationship Id="rId119" Type="http://schemas.openxmlformats.org/officeDocument/2006/relationships/customXml" Target="../ink/ink1401.xml"/><Relationship Id="rId270" Type="http://schemas.openxmlformats.org/officeDocument/2006/relationships/image" Target="../media/image1448.png"/><Relationship Id="rId326" Type="http://schemas.openxmlformats.org/officeDocument/2006/relationships/image" Target="../media/image1476.png"/><Relationship Id="rId65" Type="http://schemas.openxmlformats.org/officeDocument/2006/relationships/customXml" Target="../ink/ink1374.xml"/><Relationship Id="rId130" Type="http://schemas.openxmlformats.org/officeDocument/2006/relationships/image" Target="../media/image1378.png"/><Relationship Id="rId368" Type="http://schemas.openxmlformats.org/officeDocument/2006/relationships/image" Target="../media/image1497.png"/><Relationship Id="rId172" Type="http://schemas.openxmlformats.org/officeDocument/2006/relationships/image" Target="../media/image1399.png"/><Relationship Id="rId228" Type="http://schemas.openxmlformats.org/officeDocument/2006/relationships/image" Target="../media/image1427.png"/><Relationship Id="rId435" Type="http://schemas.openxmlformats.org/officeDocument/2006/relationships/customXml" Target="../ink/ink1559.xml"/><Relationship Id="rId281" Type="http://schemas.openxmlformats.org/officeDocument/2006/relationships/customXml" Target="../ink/ink1482.xml"/><Relationship Id="rId337" Type="http://schemas.openxmlformats.org/officeDocument/2006/relationships/customXml" Target="../ink/ink1510.xml"/><Relationship Id="rId34" Type="http://schemas.openxmlformats.org/officeDocument/2006/relationships/image" Target="../media/image1330.png"/><Relationship Id="rId76" Type="http://schemas.openxmlformats.org/officeDocument/2006/relationships/image" Target="../media/image1351.png"/><Relationship Id="rId141" Type="http://schemas.openxmlformats.org/officeDocument/2006/relationships/customXml" Target="../ink/ink1412.xml"/><Relationship Id="rId379" Type="http://schemas.openxmlformats.org/officeDocument/2006/relationships/customXml" Target="../ink/ink1531.xml"/><Relationship Id="rId7" Type="http://schemas.openxmlformats.org/officeDocument/2006/relationships/customXml" Target="../ink/ink1345.xml"/><Relationship Id="rId183" Type="http://schemas.openxmlformats.org/officeDocument/2006/relationships/customXml" Target="../ink/ink1433.xml"/><Relationship Id="rId239" Type="http://schemas.openxmlformats.org/officeDocument/2006/relationships/customXml" Target="../ink/ink1461.xml"/><Relationship Id="rId390" Type="http://schemas.openxmlformats.org/officeDocument/2006/relationships/image" Target="../media/image1508.png"/><Relationship Id="rId404" Type="http://schemas.openxmlformats.org/officeDocument/2006/relationships/image" Target="../media/image1515.png"/><Relationship Id="rId446" Type="http://schemas.openxmlformats.org/officeDocument/2006/relationships/image" Target="../media/image1536.png"/><Relationship Id="rId250" Type="http://schemas.openxmlformats.org/officeDocument/2006/relationships/image" Target="../media/image1438.png"/><Relationship Id="rId292" Type="http://schemas.openxmlformats.org/officeDocument/2006/relationships/image" Target="../media/image1459.png"/><Relationship Id="rId306" Type="http://schemas.openxmlformats.org/officeDocument/2006/relationships/image" Target="../media/image1466.png"/><Relationship Id="rId45" Type="http://schemas.openxmlformats.org/officeDocument/2006/relationships/customXml" Target="../ink/ink1364.xml"/><Relationship Id="rId87" Type="http://schemas.openxmlformats.org/officeDocument/2006/relationships/customXml" Target="../ink/ink1385.xml"/><Relationship Id="rId110" Type="http://schemas.openxmlformats.org/officeDocument/2006/relationships/image" Target="../media/image1368.png"/><Relationship Id="rId348" Type="http://schemas.openxmlformats.org/officeDocument/2006/relationships/image" Target="../media/image1487.png"/><Relationship Id="rId152" Type="http://schemas.openxmlformats.org/officeDocument/2006/relationships/image" Target="../media/image1389.png"/><Relationship Id="rId194" Type="http://schemas.openxmlformats.org/officeDocument/2006/relationships/image" Target="../media/image1410.png"/><Relationship Id="rId208" Type="http://schemas.openxmlformats.org/officeDocument/2006/relationships/image" Target="../media/image1417.png"/><Relationship Id="rId415" Type="http://schemas.openxmlformats.org/officeDocument/2006/relationships/customXml" Target="../ink/ink1549.xml"/><Relationship Id="rId261" Type="http://schemas.openxmlformats.org/officeDocument/2006/relationships/customXml" Target="../ink/ink1472.xml"/><Relationship Id="rId14" Type="http://schemas.openxmlformats.org/officeDocument/2006/relationships/image" Target="../media/image1320.png"/><Relationship Id="rId56" Type="http://schemas.openxmlformats.org/officeDocument/2006/relationships/image" Target="../media/image1341.png"/><Relationship Id="rId317" Type="http://schemas.openxmlformats.org/officeDocument/2006/relationships/customXml" Target="../ink/ink1500.xml"/><Relationship Id="rId359" Type="http://schemas.openxmlformats.org/officeDocument/2006/relationships/customXml" Target="../ink/ink1521.xml"/><Relationship Id="rId98" Type="http://schemas.openxmlformats.org/officeDocument/2006/relationships/image" Target="../media/image1362.png"/><Relationship Id="rId121" Type="http://schemas.openxmlformats.org/officeDocument/2006/relationships/customXml" Target="../ink/ink1402.xml"/><Relationship Id="rId163" Type="http://schemas.openxmlformats.org/officeDocument/2006/relationships/customXml" Target="../ink/ink1423.xml"/><Relationship Id="rId219" Type="http://schemas.openxmlformats.org/officeDocument/2006/relationships/customXml" Target="../ink/ink1451.xml"/><Relationship Id="rId370" Type="http://schemas.openxmlformats.org/officeDocument/2006/relationships/image" Target="../media/image1498.png"/><Relationship Id="rId426" Type="http://schemas.openxmlformats.org/officeDocument/2006/relationships/image" Target="../media/image1526.png"/><Relationship Id="rId230" Type="http://schemas.openxmlformats.org/officeDocument/2006/relationships/image" Target="../media/image1428.png"/><Relationship Id="rId25" Type="http://schemas.openxmlformats.org/officeDocument/2006/relationships/customXml" Target="../ink/ink1354.xml"/><Relationship Id="rId67" Type="http://schemas.openxmlformats.org/officeDocument/2006/relationships/customXml" Target="../ink/ink1375.xml"/><Relationship Id="rId272" Type="http://schemas.openxmlformats.org/officeDocument/2006/relationships/image" Target="../media/image1449.png"/><Relationship Id="rId328" Type="http://schemas.openxmlformats.org/officeDocument/2006/relationships/image" Target="../media/image1477.png"/><Relationship Id="rId132" Type="http://schemas.openxmlformats.org/officeDocument/2006/relationships/image" Target="../media/image1379.png"/><Relationship Id="rId174" Type="http://schemas.openxmlformats.org/officeDocument/2006/relationships/image" Target="../media/image1400.png"/><Relationship Id="rId381" Type="http://schemas.openxmlformats.org/officeDocument/2006/relationships/customXml" Target="../ink/ink1532.xml"/><Relationship Id="rId241" Type="http://schemas.openxmlformats.org/officeDocument/2006/relationships/customXml" Target="../ink/ink1462.xml"/><Relationship Id="rId437" Type="http://schemas.openxmlformats.org/officeDocument/2006/relationships/customXml" Target="../ink/ink1560.xml"/><Relationship Id="rId36" Type="http://schemas.openxmlformats.org/officeDocument/2006/relationships/image" Target="../media/image1331.png"/><Relationship Id="rId283" Type="http://schemas.openxmlformats.org/officeDocument/2006/relationships/customXml" Target="../ink/ink1483.xml"/><Relationship Id="rId339" Type="http://schemas.openxmlformats.org/officeDocument/2006/relationships/customXml" Target="../ink/ink1511.xml"/><Relationship Id="rId78" Type="http://schemas.openxmlformats.org/officeDocument/2006/relationships/image" Target="../media/image1352.png"/><Relationship Id="rId101" Type="http://schemas.openxmlformats.org/officeDocument/2006/relationships/customXml" Target="../ink/ink1392.xml"/><Relationship Id="rId143" Type="http://schemas.openxmlformats.org/officeDocument/2006/relationships/customXml" Target="../ink/ink1413.xml"/><Relationship Id="rId185" Type="http://schemas.openxmlformats.org/officeDocument/2006/relationships/customXml" Target="../ink/ink1434.xml"/><Relationship Id="rId350" Type="http://schemas.openxmlformats.org/officeDocument/2006/relationships/image" Target="../media/image1488.png"/><Relationship Id="rId406" Type="http://schemas.openxmlformats.org/officeDocument/2006/relationships/image" Target="../media/image1516.png"/><Relationship Id="rId9" Type="http://schemas.openxmlformats.org/officeDocument/2006/relationships/customXml" Target="../ink/ink1346.xml"/><Relationship Id="rId210" Type="http://schemas.openxmlformats.org/officeDocument/2006/relationships/image" Target="../media/image1418.png"/><Relationship Id="rId392" Type="http://schemas.openxmlformats.org/officeDocument/2006/relationships/image" Target="../media/image1509.png"/><Relationship Id="rId448" Type="http://schemas.openxmlformats.org/officeDocument/2006/relationships/image" Target="../media/image1537.png"/><Relationship Id="rId252" Type="http://schemas.openxmlformats.org/officeDocument/2006/relationships/image" Target="../media/image1439.png"/><Relationship Id="rId294" Type="http://schemas.openxmlformats.org/officeDocument/2006/relationships/image" Target="../media/image1460.png"/><Relationship Id="rId308" Type="http://schemas.openxmlformats.org/officeDocument/2006/relationships/image" Target="../media/image1467.png"/><Relationship Id="rId47" Type="http://schemas.openxmlformats.org/officeDocument/2006/relationships/customXml" Target="../ink/ink1365.xml"/><Relationship Id="rId89" Type="http://schemas.openxmlformats.org/officeDocument/2006/relationships/customXml" Target="../ink/ink1386.xml"/><Relationship Id="rId112" Type="http://schemas.openxmlformats.org/officeDocument/2006/relationships/image" Target="../media/image1369.png"/><Relationship Id="rId154" Type="http://schemas.openxmlformats.org/officeDocument/2006/relationships/image" Target="../media/image1390.png"/><Relationship Id="rId361" Type="http://schemas.openxmlformats.org/officeDocument/2006/relationships/customXml" Target="../ink/ink1522.xml"/><Relationship Id="rId196" Type="http://schemas.openxmlformats.org/officeDocument/2006/relationships/image" Target="../media/image1411.png"/><Relationship Id="rId417" Type="http://schemas.openxmlformats.org/officeDocument/2006/relationships/customXml" Target="../ink/ink1550.xml"/><Relationship Id="rId16" Type="http://schemas.openxmlformats.org/officeDocument/2006/relationships/image" Target="../media/image1321.png"/><Relationship Id="rId221" Type="http://schemas.openxmlformats.org/officeDocument/2006/relationships/customXml" Target="../ink/ink1452.xml"/><Relationship Id="rId263" Type="http://schemas.openxmlformats.org/officeDocument/2006/relationships/customXml" Target="../ink/ink1473.xml"/><Relationship Id="rId319" Type="http://schemas.openxmlformats.org/officeDocument/2006/relationships/customXml" Target="../ink/ink1501.xml"/><Relationship Id="rId58" Type="http://schemas.openxmlformats.org/officeDocument/2006/relationships/image" Target="../media/image1342.png"/><Relationship Id="rId123" Type="http://schemas.openxmlformats.org/officeDocument/2006/relationships/customXml" Target="../ink/ink1403.xml"/><Relationship Id="rId330" Type="http://schemas.openxmlformats.org/officeDocument/2006/relationships/image" Target="../media/image1478.png"/><Relationship Id="rId165" Type="http://schemas.openxmlformats.org/officeDocument/2006/relationships/customXml" Target="../ink/ink1424.xml"/><Relationship Id="rId372" Type="http://schemas.openxmlformats.org/officeDocument/2006/relationships/image" Target="../media/image1499.png"/><Relationship Id="rId428" Type="http://schemas.openxmlformats.org/officeDocument/2006/relationships/image" Target="../media/image1527.png"/><Relationship Id="rId232" Type="http://schemas.openxmlformats.org/officeDocument/2006/relationships/image" Target="../media/image1429.png"/><Relationship Id="rId274" Type="http://schemas.openxmlformats.org/officeDocument/2006/relationships/image" Target="../media/image1450.png"/><Relationship Id="rId27" Type="http://schemas.openxmlformats.org/officeDocument/2006/relationships/customXml" Target="../ink/ink1355.xml"/><Relationship Id="rId69" Type="http://schemas.openxmlformats.org/officeDocument/2006/relationships/customXml" Target="../ink/ink1376.xml"/><Relationship Id="rId134" Type="http://schemas.openxmlformats.org/officeDocument/2006/relationships/image" Target="../media/image1380.png"/><Relationship Id="rId80" Type="http://schemas.openxmlformats.org/officeDocument/2006/relationships/image" Target="../media/image1353.png"/><Relationship Id="rId176" Type="http://schemas.openxmlformats.org/officeDocument/2006/relationships/image" Target="../media/image1401.png"/><Relationship Id="rId341" Type="http://schemas.openxmlformats.org/officeDocument/2006/relationships/customXml" Target="../ink/ink1512.xml"/><Relationship Id="rId383" Type="http://schemas.openxmlformats.org/officeDocument/2006/relationships/customXml" Target="../ink/ink1533.xml"/><Relationship Id="rId439" Type="http://schemas.openxmlformats.org/officeDocument/2006/relationships/customXml" Target="../ink/ink1561.xml"/><Relationship Id="rId201" Type="http://schemas.openxmlformats.org/officeDocument/2006/relationships/customXml" Target="../ink/ink1442.xml"/><Relationship Id="rId243" Type="http://schemas.openxmlformats.org/officeDocument/2006/relationships/customXml" Target="../ink/ink1463.xml"/><Relationship Id="rId285" Type="http://schemas.openxmlformats.org/officeDocument/2006/relationships/customXml" Target="../ink/ink1484.xml"/><Relationship Id="rId38" Type="http://schemas.openxmlformats.org/officeDocument/2006/relationships/image" Target="../media/image1332.png"/><Relationship Id="rId103" Type="http://schemas.openxmlformats.org/officeDocument/2006/relationships/customXml" Target="../ink/ink1393.xml"/><Relationship Id="rId310" Type="http://schemas.openxmlformats.org/officeDocument/2006/relationships/image" Target="../media/image1468.png"/><Relationship Id="rId91" Type="http://schemas.openxmlformats.org/officeDocument/2006/relationships/customXml" Target="../ink/ink1387.xml"/><Relationship Id="rId145" Type="http://schemas.openxmlformats.org/officeDocument/2006/relationships/customXml" Target="../ink/ink1414.xml"/><Relationship Id="rId187" Type="http://schemas.openxmlformats.org/officeDocument/2006/relationships/customXml" Target="../ink/ink1435.xml"/><Relationship Id="rId352" Type="http://schemas.openxmlformats.org/officeDocument/2006/relationships/image" Target="../media/image1489.png"/><Relationship Id="rId394" Type="http://schemas.openxmlformats.org/officeDocument/2006/relationships/image" Target="../media/image1510.png"/><Relationship Id="rId408" Type="http://schemas.openxmlformats.org/officeDocument/2006/relationships/image" Target="../media/image1517.png"/><Relationship Id="rId212" Type="http://schemas.openxmlformats.org/officeDocument/2006/relationships/image" Target="../media/image1419.png"/><Relationship Id="rId254" Type="http://schemas.openxmlformats.org/officeDocument/2006/relationships/image" Target="../media/image1440.png"/><Relationship Id="rId49" Type="http://schemas.openxmlformats.org/officeDocument/2006/relationships/customXml" Target="../ink/ink1366.xml"/><Relationship Id="rId114" Type="http://schemas.openxmlformats.org/officeDocument/2006/relationships/image" Target="../media/image1370.png"/><Relationship Id="rId296" Type="http://schemas.openxmlformats.org/officeDocument/2006/relationships/image" Target="../media/image1461.png"/><Relationship Id="rId60" Type="http://schemas.openxmlformats.org/officeDocument/2006/relationships/image" Target="../media/image1343.png"/><Relationship Id="rId156" Type="http://schemas.openxmlformats.org/officeDocument/2006/relationships/image" Target="../media/image1391.png"/><Relationship Id="rId198" Type="http://schemas.openxmlformats.org/officeDocument/2006/relationships/image" Target="../media/image1412.png"/><Relationship Id="rId321" Type="http://schemas.openxmlformats.org/officeDocument/2006/relationships/customXml" Target="../ink/ink1502.xml"/><Relationship Id="rId363" Type="http://schemas.openxmlformats.org/officeDocument/2006/relationships/customXml" Target="../ink/ink1523.xml"/><Relationship Id="rId419" Type="http://schemas.openxmlformats.org/officeDocument/2006/relationships/customXml" Target="../ink/ink1551.xml"/><Relationship Id="rId223" Type="http://schemas.openxmlformats.org/officeDocument/2006/relationships/customXml" Target="../ink/ink1453.xml"/><Relationship Id="rId430" Type="http://schemas.openxmlformats.org/officeDocument/2006/relationships/image" Target="../media/image1528.png"/><Relationship Id="rId18" Type="http://schemas.openxmlformats.org/officeDocument/2006/relationships/image" Target="../media/image1322.png"/><Relationship Id="rId39" Type="http://schemas.openxmlformats.org/officeDocument/2006/relationships/customXml" Target="../ink/ink1361.xml"/><Relationship Id="rId265" Type="http://schemas.openxmlformats.org/officeDocument/2006/relationships/customXml" Target="../ink/ink1474.xml"/><Relationship Id="rId286" Type="http://schemas.openxmlformats.org/officeDocument/2006/relationships/image" Target="../media/image1456.png"/><Relationship Id="rId50" Type="http://schemas.openxmlformats.org/officeDocument/2006/relationships/image" Target="../media/image1338.png"/><Relationship Id="rId104" Type="http://schemas.openxmlformats.org/officeDocument/2006/relationships/image" Target="../media/image1365.png"/><Relationship Id="rId125" Type="http://schemas.openxmlformats.org/officeDocument/2006/relationships/customXml" Target="../ink/ink1404.xml"/><Relationship Id="rId146" Type="http://schemas.openxmlformats.org/officeDocument/2006/relationships/image" Target="../media/image1386.png"/><Relationship Id="rId167" Type="http://schemas.openxmlformats.org/officeDocument/2006/relationships/customXml" Target="../ink/ink1425.xml"/><Relationship Id="rId188" Type="http://schemas.openxmlformats.org/officeDocument/2006/relationships/image" Target="../media/image1407.png"/><Relationship Id="rId311" Type="http://schemas.openxmlformats.org/officeDocument/2006/relationships/customXml" Target="../ink/ink1497.xml"/><Relationship Id="rId332" Type="http://schemas.openxmlformats.org/officeDocument/2006/relationships/image" Target="../media/image1479.png"/><Relationship Id="rId353" Type="http://schemas.openxmlformats.org/officeDocument/2006/relationships/customXml" Target="../ink/ink1518.xml"/><Relationship Id="rId374" Type="http://schemas.openxmlformats.org/officeDocument/2006/relationships/image" Target="../media/image1500.png"/><Relationship Id="rId395" Type="http://schemas.openxmlformats.org/officeDocument/2006/relationships/customXml" Target="../ink/ink1539.xml"/><Relationship Id="rId409" Type="http://schemas.openxmlformats.org/officeDocument/2006/relationships/customXml" Target="../ink/ink1546.xml"/><Relationship Id="rId71" Type="http://schemas.openxmlformats.org/officeDocument/2006/relationships/customXml" Target="../ink/ink1377.xml"/><Relationship Id="rId92" Type="http://schemas.openxmlformats.org/officeDocument/2006/relationships/image" Target="../media/image1359.png"/><Relationship Id="rId213" Type="http://schemas.openxmlformats.org/officeDocument/2006/relationships/customXml" Target="../ink/ink1448.xml"/><Relationship Id="rId234" Type="http://schemas.openxmlformats.org/officeDocument/2006/relationships/image" Target="../media/image1430.png"/><Relationship Id="rId420" Type="http://schemas.openxmlformats.org/officeDocument/2006/relationships/image" Target="../media/image1523.png"/><Relationship Id="rId2" Type="http://schemas.openxmlformats.org/officeDocument/2006/relationships/image" Target="../media/image1314.png"/><Relationship Id="rId29" Type="http://schemas.openxmlformats.org/officeDocument/2006/relationships/customXml" Target="../ink/ink1356.xml"/><Relationship Id="rId255" Type="http://schemas.openxmlformats.org/officeDocument/2006/relationships/customXml" Target="../ink/ink1469.xml"/><Relationship Id="rId276" Type="http://schemas.openxmlformats.org/officeDocument/2006/relationships/image" Target="../media/image1451.png"/><Relationship Id="rId297" Type="http://schemas.openxmlformats.org/officeDocument/2006/relationships/customXml" Target="../ink/ink1490.xml"/><Relationship Id="rId441" Type="http://schemas.openxmlformats.org/officeDocument/2006/relationships/customXml" Target="../ink/ink1562.xml"/><Relationship Id="rId40" Type="http://schemas.openxmlformats.org/officeDocument/2006/relationships/image" Target="../media/image1333.png"/><Relationship Id="rId115" Type="http://schemas.openxmlformats.org/officeDocument/2006/relationships/customXml" Target="../ink/ink1399.xml"/><Relationship Id="rId136" Type="http://schemas.openxmlformats.org/officeDocument/2006/relationships/image" Target="../media/image1381.png"/><Relationship Id="rId157" Type="http://schemas.openxmlformats.org/officeDocument/2006/relationships/customXml" Target="../ink/ink1420.xml"/><Relationship Id="rId178" Type="http://schemas.openxmlformats.org/officeDocument/2006/relationships/image" Target="../media/image1402.png"/><Relationship Id="rId301" Type="http://schemas.openxmlformats.org/officeDocument/2006/relationships/customXml" Target="../ink/ink1492.xml"/><Relationship Id="rId322" Type="http://schemas.openxmlformats.org/officeDocument/2006/relationships/image" Target="../media/image1474.png"/><Relationship Id="rId343" Type="http://schemas.openxmlformats.org/officeDocument/2006/relationships/customXml" Target="../ink/ink1513.xml"/><Relationship Id="rId364" Type="http://schemas.openxmlformats.org/officeDocument/2006/relationships/image" Target="../media/image1495.png"/><Relationship Id="rId61" Type="http://schemas.openxmlformats.org/officeDocument/2006/relationships/customXml" Target="../ink/ink1372.xml"/><Relationship Id="rId82" Type="http://schemas.openxmlformats.org/officeDocument/2006/relationships/image" Target="../media/image1354.png"/><Relationship Id="rId199" Type="http://schemas.openxmlformats.org/officeDocument/2006/relationships/customXml" Target="../ink/ink1441.xml"/><Relationship Id="rId203" Type="http://schemas.openxmlformats.org/officeDocument/2006/relationships/customXml" Target="../ink/ink1443.xml"/><Relationship Id="rId385" Type="http://schemas.openxmlformats.org/officeDocument/2006/relationships/customXml" Target="../ink/ink1534.xml"/><Relationship Id="rId19" Type="http://schemas.openxmlformats.org/officeDocument/2006/relationships/customXml" Target="../ink/ink1351.xml"/><Relationship Id="rId224" Type="http://schemas.openxmlformats.org/officeDocument/2006/relationships/image" Target="../media/image1425.png"/><Relationship Id="rId245" Type="http://schemas.openxmlformats.org/officeDocument/2006/relationships/customXml" Target="../ink/ink1464.xml"/><Relationship Id="rId266" Type="http://schemas.openxmlformats.org/officeDocument/2006/relationships/image" Target="../media/image1446.png"/><Relationship Id="rId287" Type="http://schemas.openxmlformats.org/officeDocument/2006/relationships/customXml" Target="../ink/ink1485.xml"/><Relationship Id="rId410" Type="http://schemas.openxmlformats.org/officeDocument/2006/relationships/image" Target="../media/image1518.png"/><Relationship Id="rId431" Type="http://schemas.openxmlformats.org/officeDocument/2006/relationships/customXml" Target="../ink/ink1557.xml"/><Relationship Id="rId30" Type="http://schemas.openxmlformats.org/officeDocument/2006/relationships/image" Target="../media/image1328.png"/><Relationship Id="rId105" Type="http://schemas.openxmlformats.org/officeDocument/2006/relationships/customXml" Target="../ink/ink1394.xml"/><Relationship Id="rId126" Type="http://schemas.openxmlformats.org/officeDocument/2006/relationships/image" Target="../media/image1376.png"/><Relationship Id="rId147" Type="http://schemas.openxmlformats.org/officeDocument/2006/relationships/customXml" Target="../ink/ink1415.xml"/><Relationship Id="rId168" Type="http://schemas.openxmlformats.org/officeDocument/2006/relationships/image" Target="../media/image1397.png"/><Relationship Id="rId312" Type="http://schemas.openxmlformats.org/officeDocument/2006/relationships/image" Target="../media/image1469.png"/><Relationship Id="rId333" Type="http://schemas.openxmlformats.org/officeDocument/2006/relationships/customXml" Target="../ink/ink1508.xml"/><Relationship Id="rId354" Type="http://schemas.openxmlformats.org/officeDocument/2006/relationships/image" Target="../media/image1490.png"/><Relationship Id="rId51" Type="http://schemas.openxmlformats.org/officeDocument/2006/relationships/customXml" Target="../ink/ink1367.xml"/><Relationship Id="rId72" Type="http://schemas.openxmlformats.org/officeDocument/2006/relationships/image" Target="../media/image1349.png"/><Relationship Id="rId93" Type="http://schemas.openxmlformats.org/officeDocument/2006/relationships/customXml" Target="../ink/ink1388.xml"/><Relationship Id="rId189" Type="http://schemas.openxmlformats.org/officeDocument/2006/relationships/customXml" Target="../ink/ink1436.xml"/><Relationship Id="rId375" Type="http://schemas.openxmlformats.org/officeDocument/2006/relationships/customXml" Target="../ink/ink1529.xml"/><Relationship Id="rId396" Type="http://schemas.openxmlformats.org/officeDocument/2006/relationships/image" Target="../media/image1511.png"/><Relationship Id="rId3" Type="http://schemas.openxmlformats.org/officeDocument/2006/relationships/customXml" Target="../ink/ink1343.xml"/><Relationship Id="rId214" Type="http://schemas.openxmlformats.org/officeDocument/2006/relationships/image" Target="../media/image1420.png"/><Relationship Id="rId235" Type="http://schemas.openxmlformats.org/officeDocument/2006/relationships/customXml" Target="../ink/ink1459.xml"/><Relationship Id="rId256" Type="http://schemas.openxmlformats.org/officeDocument/2006/relationships/image" Target="../media/image1441.png"/><Relationship Id="rId277" Type="http://schemas.openxmlformats.org/officeDocument/2006/relationships/customXml" Target="../ink/ink1480.xml"/><Relationship Id="rId298" Type="http://schemas.openxmlformats.org/officeDocument/2006/relationships/image" Target="../media/image1462.png"/><Relationship Id="rId400" Type="http://schemas.openxmlformats.org/officeDocument/2006/relationships/image" Target="../media/image1513.png"/><Relationship Id="rId421" Type="http://schemas.openxmlformats.org/officeDocument/2006/relationships/customXml" Target="../ink/ink1552.xml"/><Relationship Id="rId442" Type="http://schemas.openxmlformats.org/officeDocument/2006/relationships/image" Target="../media/image1534.png"/><Relationship Id="rId116" Type="http://schemas.openxmlformats.org/officeDocument/2006/relationships/image" Target="../media/image1371.png"/><Relationship Id="rId137" Type="http://schemas.openxmlformats.org/officeDocument/2006/relationships/customXml" Target="../ink/ink1410.xml"/><Relationship Id="rId158" Type="http://schemas.openxmlformats.org/officeDocument/2006/relationships/image" Target="../media/image1392.png"/><Relationship Id="rId302" Type="http://schemas.openxmlformats.org/officeDocument/2006/relationships/image" Target="../media/image1464.png"/><Relationship Id="rId323" Type="http://schemas.openxmlformats.org/officeDocument/2006/relationships/customXml" Target="../ink/ink1503.xml"/><Relationship Id="rId344" Type="http://schemas.openxmlformats.org/officeDocument/2006/relationships/image" Target="../media/image1485.png"/><Relationship Id="rId20" Type="http://schemas.openxmlformats.org/officeDocument/2006/relationships/image" Target="../media/image1323.png"/><Relationship Id="rId41" Type="http://schemas.openxmlformats.org/officeDocument/2006/relationships/customXml" Target="../ink/ink1362.xml"/><Relationship Id="rId62" Type="http://schemas.openxmlformats.org/officeDocument/2006/relationships/image" Target="../media/image1344.png"/><Relationship Id="rId83" Type="http://schemas.openxmlformats.org/officeDocument/2006/relationships/customXml" Target="../ink/ink1383.xml"/><Relationship Id="rId179" Type="http://schemas.openxmlformats.org/officeDocument/2006/relationships/customXml" Target="../ink/ink1431.xml"/><Relationship Id="rId365" Type="http://schemas.openxmlformats.org/officeDocument/2006/relationships/customXml" Target="../ink/ink1524.xml"/><Relationship Id="rId386" Type="http://schemas.openxmlformats.org/officeDocument/2006/relationships/image" Target="../media/image1506.png"/><Relationship Id="rId190" Type="http://schemas.openxmlformats.org/officeDocument/2006/relationships/image" Target="../media/image1408.png"/><Relationship Id="rId204" Type="http://schemas.openxmlformats.org/officeDocument/2006/relationships/image" Target="../media/image1415.png"/><Relationship Id="rId225" Type="http://schemas.openxmlformats.org/officeDocument/2006/relationships/customXml" Target="../ink/ink1454.xml"/><Relationship Id="rId246" Type="http://schemas.openxmlformats.org/officeDocument/2006/relationships/image" Target="../media/image1436.png"/><Relationship Id="rId267" Type="http://schemas.openxmlformats.org/officeDocument/2006/relationships/customXml" Target="../ink/ink1475.xml"/><Relationship Id="rId288" Type="http://schemas.openxmlformats.org/officeDocument/2006/relationships/image" Target="../media/image1457.png"/><Relationship Id="rId411" Type="http://schemas.openxmlformats.org/officeDocument/2006/relationships/customXml" Target="../ink/ink1547.xml"/><Relationship Id="rId432" Type="http://schemas.openxmlformats.org/officeDocument/2006/relationships/image" Target="../media/image1529.png"/><Relationship Id="rId106" Type="http://schemas.openxmlformats.org/officeDocument/2006/relationships/image" Target="../media/image1366.png"/><Relationship Id="rId127" Type="http://schemas.openxmlformats.org/officeDocument/2006/relationships/customXml" Target="../ink/ink1405.xml"/><Relationship Id="rId313" Type="http://schemas.openxmlformats.org/officeDocument/2006/relationships/customXml" Target="../ink/ink1498.xml"/><Relationship Id="rId10" Type="http://schemas.openxmlformats.org/officeDocument/2006/relationships/image" Target="../media/image1318.png"/><Relationship Id="rId31" Type="http://schemas.openxmlformats.org/officeDocument/2006/relationships/customXml" Target="../ink/ink1357.xml"/><Relationship Id="rId52" Type="http://schemas.openxmlformats.org/officeDocument/2006/relationships/image" Target="../media/image1339.png"/><Relationship Id="rId73" Type="http://schemas.openxmlformats.org/officeDocument/2006/relationships/customXml" Target="../ink/ink1378.xml"/><Relationship Id="rId94" Type="http://schemas.openxmlformats.org/officeDocument/2006/relationships/image" Target="../media/image1360.png"/><Relationship Id="rId148" Type="http://schemas.openxmlformats.org/officeDocument/2006/relationships/image" Target="../media/image1387.png"/><Relationship Id="rId169" Type="http://schemas.openxmlformats.org/officeDocument/2006/relationships/customXml" Target="../ink/ink1426.xml"/><Relationship Id="rId334" Type="http://schemas.openxmlformats.org/officeDocument/2006/relationships/image" Target="../media/image1480.png"/><Relationship Id="rId355" Type="http://schemas.openxmlformats.org/officeDocument/2006/relationships/customXml" Target="../ink/ink1519.xml"/><Relationship Id="rId376" Type="http://schemas.openxmlformats.org/officeDocument/2006/relationships/image" Target="../media/image1501.png"/><Relationship Id="rId397" Type="http://schemas.openxmlformats.org/officeDocument/2006/relationships/customXml" Target="../ink/ink1540.xml"/><Relationship Id="rId4" Type="http://schemas.openxmlformats.org/officeDocument/2006/relationships/image" Target="../media/image1315.png"/><Relationship Id="rId180" Type="http://schemas.openxmlformats.org/officeDocument/2006/relationships/image" Target="../media/image1403.png"/><Relationship Id="rId215" Type="http://schemas.openxmlformats.org/officeDocument/2006/relationships/customXml" Target="../ink/ink1449.xml"/><Relationship Id="rId236" Type="http://schemas.openxmlformats.org/officeDocument/2006/relationships/image" Target="../media/image1431.png"/><Relationship Id="rId257" Type="http://schemas.openxmlformats.org/officeDocument/2006/relationships/customXml" Target="../ink/ink1470.xml"/><Relationship Id="rId278" Type="http://schemas.openxmlformats.org/officeDocument/2006/relationships/image" Target="../media/image1452.png"/><Relationship Id="rId401" Type="http://schemas.openxmlformats.org/officeDocument/2006/relationships/customXml" Target="../ink/ink1542.xml"/><Relationship Id="rId422" Type="http://schemas.openxmlformats.org/officeDocument/2006/relationships/image" Target="../media/image1524.png"/><Relationship Id="rId443" Type="http://schemas.openxmlformats.org/officeDocument/2006/relationships/customXml" Target="../ink/ink1563.xml"/><Relationship Id="rId303" Type="http://schemas.openxmlformats.org/officeDocument/2006/relationships/customXml" Target="../ink/ink1493.xml"/><Relationship Id="rId42" Type="http://schemas.openxmlformats.org/officeDocument/2006/relationships/image" Target="../media/image1334.png"/><Relationship Id="rId84" Type="http://schemas.openxmlformats.org/officeDocument/2006/relationships/image" Target="../media/image1355.png"/><Relationship Id="rId138" Type="http://schemas.openxmlformats.org/officeDocument/2006/relationships/image" Target="../media/image1382.png"/><Relationship Id="rId345" Type="http://schemas.openxmlformats.org/officeDocument/2006/relationships/customXml" Target="../ink/ink1514.xml"/><Relationship Id="rId387" Type="http://schemas.openxmlformats.org/officeDocument/2006/relationships/customXml" Target="../ink/ink1535.xml"/><Relationship Id="rId191" Type="http://schemas.openxmlformats.org/officeDocument/2006/relationships/customXml" Target="../ink/ink1437.xml"/><Relationship Id="rId205" Type="http://schemas.openxmlformats.org/officeDocument/2006/relationships/customXml" Target="../ink/ink1444.xml"/><Relationship Id="rId247" Type="http://schemas.openxmlformats.org/officeDocument/2006/relationships/customXml" Target="../ink/ink1465.xml"/><Relationship Id="rId412" Type="http://schemas.openxmlformats.org/officeDocument/2006/relationships/image" Target="../media/image1519.png"/><Relationship Id="rId107" Type="http://schemas.openxmlformats.org/officeDocument/2006/relationships/customXml" Target="../ink/ink1395.xml"/><Relationship Id="rId289" Type="http://schemas.openxmlformats.org/officeDocument/2006/relationships/customXml" Target="../ink/ink1486.xml"/><Relationship Id="rId11" Type="http://schemas.openxmlformats.org/officeDocument/2006/relationships/customXml" Target="../ink/ink1347.xml"/><Relationship Id="rId53" Type="http://schemas.openxmlformats.org/officeDocument/2006/relationships/customXml" Target="../ink/ink1368.xml"/><Relationship Id="rId149" Type="http://schemas.openxmlformats.org/officeDocument/2006/relationships/customXml" Target="../ink/ink1416.xml"/><Relationship Id="rId314" Type="http://schemas.openxmlformats.org/officeDocument/2006/relationships/image" Target="../media/image1470.png"/><Relationship Id="rId356" Type="http://schemas.openxmlformats.org/officeDocument/2006/relationships/image" Target="../media/image1491.png"/><Relationship Id="rId398" Type="http://schemas.openxmlformats.org/officeDocument/2006/relationships/image" Target="../media/image1512.png"/><Relationship Id="rId95" Type="http://schemas.openxmlformats.org/officeDocument/2006/relationships/customXml" Target="../ink/ink1389.xml"/><Relationship Id="rId160" Type="http://schemas.openxmlformats.org/officeDocument/2006/relationships/image" Target="../media/image1393.png"/><Relationship Id="rId216" Type="http://schemas.openxmlformats.org/officeDocument/2006/relationships/image" Target="../media/image1421.png"/><Relationship Id="rId423" Type="http://schemas.openxmlformats.org/officeDocument/2006/relationships/customXml" Target="../ink/ink1553.xml"/><Relationship Id="rId258" Type="http://schemas.openxmlformats.org/officeDocument/2006/relationships/image" Target="../media/image1442.png"/><Relationship Id="rId22" Type="http://schemas.openxmlformats.org/officeDocument/2006/relationships/image" Target="../media/image1324.png"/><Relationship Id="rId64" Type="http://schemas.openxmlformats.org/officeDocument/2006/relationships/image" Target="../media/image1345.png"/><Relationship Id="rId118" Type="http://schemas.openxmlformats.org/officeDocument/2006/relationships/image" Target="../media/image1372.png"/><Relationship Id="rId325" Type="http://schemas.openxmlformats.org/officeDocument/2006/relationships/customXml" Target="../ink/ink1504.xml"/><Relationship Id="rId367" Type="http://schemas.openxmlformats.org/officeDocument/2006/relationships/customXml" Target="../ink/ink1525.xml"/><Relationship Id="rId171" Type="http://schemas.openxmlformats.org/officeDocument/2006/relationships/customXml" Target="../ink/ink1427.xml"/><Relationship Id="rId227" Type="http://schemas.openxmlformats.org/officeDocument/2006/relationships/customXml" Target="../ink/ink1455.xml"/><Relationship Id="rId269" Type="http://schemas.openxmlformats.org/officeDocument/2006/relationships/customXml" Target="../ink/ink1476.xml"/><Relationship Id="rId434" Type="http://schemas.openxmlformats.org/officeDocument/2006/relationships/image" Target="../media/image1530.png"/><Relationship Id="rId33" Type="http://schemas.openxmlformats.org/officeDocument/2006/relationships/customXml" Target="../ink/ink1358.xml"/><Relationship Id="rId129" Type="http://schemas.openxmlformats.org/officeDocument/2006/relationships/customXml" Target="../ink/ink1406.xml"/><Relationship Id="rId280" Type="http://schemas.openxmlformats.org/officeDocument/2006/relationships/image" Target="../media/image1453.png"/><Relationship Id="rId336" Type="http://schemas.openxmlformats.org/officeDocument/2006/relationships/image" Target="../media/image1481.png"/><Relationship Id="rId75" Type="http://schemas.openxmlformats.org/officeDocument/2006/relationships/customXml" Target="../ink/ink1379.xml"/><Relationship Id="rId140" Type="http://schemas.openxmlformats.org/officeDocument/2006/relationships/image" Target="../media/image1383.png"/><Relationship Id="rId182" Type="http://schemas.openxmlformats.org/officeDocument/2006/relationships/image" Target="../media/image1404.png"/><Relationship Id="rId378" Type="http://schemas.openxmlformats.org/officeDocument/2006/relationships/image" Target="../media/image1502.png"/><Relationship Id="rId403" Type="http://schemas.openxmlformats.org/officeDocument/2006/relationships/customXml" Target="../ink/ink1543.xml"/><Relationship Id="rId6" Type="http://schemas.openxmlformats.org/officeDocument/2006/relationships/image" Target="../media/image1316.png"/><Relationship Id="rId238" Type="http://schemas.openxmlformats.org/officeDocument/2006/relationships/image" Target="../media/image1432.png"/><Relationship Id="rId445" Type="http://schemas.openxmlformats.org/officeDocument/2006/relationships/customXml" Target="../ink/ink1564.xml"/><Relationship Id="rId291" Type="http://schemas.openxmlformats.org/officeDocument/2006/relationships/customXml" Target="../ink/ink1487.xml"/><Relationship Id="rId305" Type="http://schemas.openxmlformats.org/officeDocument/2006/relationships/customXml" Target="../ink/ink1494.xml"/><Relationship Id="rId347" Type="http://schemas.openxmlformats.org/officeDocument/2006/relationships/customXml" Target="../ink/ink1515.xml"/><Relationship Id="rId44" Type="http://schemas.openxmlformats.org/officeDocument/2006/relationships/image" Target="../media/image1335.png"/><Relationship Id="rId86" Type="http://schemas.openxmlformats.org/officeDocument/2006/relationships/image" Target="../media/image1356.png"/><Relationship Id="rId151" Type="http://schemas.openxmlformats.org/officeDocument/2006/relationships/customXml" Target="../ink/ink1417.xml"/><Relationship Id="rId389" Type="http://schemas.openxmlformats.org/officeDocument/2006/relationships/customXml" Target="../ink/ink1536.xml"/><Relationship Id="rId193" Type="http://schemas.openxmlformats.org/officeDocument/2006/relationships/customXml" Target="../ink/ink1438.xml"/><Relationship Id="rId207" Type="http://schemas.openxmlformats.org/officeDocument/2006/relationships/customXml" Target="../ink/ink1445.xml"/><Relationship Id="rId249" Type="http://schemas.openxmlformats.org/officeDocument/2006/relationships/customXml" Target="../ink/ink1466.xml"/><Relationship Id="rId414" Type="http://schemas.openxmlformats.org/officeDocument/2006/relationships/image" Target="../media/image1520.png"/><Relationship Id="rId13" Type="http://schemas.openxmlformats.org/officeDocument/2006/relationships/customXml" Target="../ink/ink1348.xml"/><Relationship Id="rId109" Type="http://schemas.openxmlformats.org/officeDocument/2006/relationships/customXml" Target="../ink/ink1396.xml"/><Relationship Id="rId260" Type="http://schemas.openxmlformats.org/officeDocument/2006/relationships/image" Target="../media/image1443.png"/><Relationship Id="rId316" Type="http://schemas.openxmlformats.org/officeDocument/2006/relationships/image" Target="../media/image1471.png"/><Relationship Id="rId55" Type="http://schemas.openxmlformats.org/officeDocument/2006/relationships/customXml" Target="../ink/ink1369.xml"/><Relationship Id="rId97" Type="http://schemas.openxmlformats.org/officeDocument/2006/relationships/customXml" Target="../ink/ink1390.xml"/><Relationship Id="rId120" Type="http://schemas.openxmlformats.org/officeDocument/2006/relationships/image" Target="../media/image1373.png"/><Relationship Id="rId358" Type="http://schemas.openxmlformats.org/officeDocument/2006/relationships/image" Target="../media/image1492.png"/><Relationship Id="rId162" Type="http://schemas.openxmlformats.org/officeDocument/2006/relationships/image" Target="../media/image1394.png"/><Relationship Id="rId218" Type="http://schemas.openxmlformats.org/officeDocument/2006/relationships/image" Target="../media/image1422.png"/><Relationship Id="rId425" Type="http://schemas.openxmlformats.org/officeDocument/2006/relationships/customXml" Target="../ink/ink1554.xml"/><Relationship Id="rId271" Type="http://schemas.openxmlformats.org/officeDocument/2006/relationships/customXml" Target="../ink/ink1477.xml"/><Relationship Id="rId24" Type="http://schemas.openxmlformats.org/officeDocument/2006/relationships/image" Target="../media/image1325.png"/><Relationship Id="rId66" Type="http://schemas.openxmlformats.org/officeDocument/2006/relationships/image" Target="../media/image1346.png"/><Relationship Id="rId131" Type="http://schemas.openxmlformats.org/officeDocument/2006/relationships/customXml" Target="../ink/ink1407.xml"/><Relationship Id="rId327" Type="http://schemas.openxmlformats.org/officeDocument/2006/relationships/customXml" Target="../ink/ink1505.xml"/><Relationship Id="rId369" Type="http://schemas.openxmlformats.org/officeDocument/2006/relationships/customXml" Target="../ink/ink1526.xml"/><Relationship Id="rId173" Type="http://schemas.openxmlformats.org/officeDocument/2006/relationships/customXml" Target="../ink/ink1428.xml"/><Relationship Id="rId229" Type="http://schemas.openxmlformats.org/officeDocument/2006/relationships/customXml" Target="../ink/ink1456.xml"/><Relationship Id="rId380" Type="http://schemas.openxmlformats.org/officeDocument/2006/relationships/image" Target="../media/image1503.png"/><Relationship Id="rId436" Type="http://schemas.openxmlformats.org/officeDocument/2006/relationships/image" Target="../media/image1531.png"/><Relationship Id="rId240" Type="http://schemas.openxmlformats.org/officeDocument/2006/relationships/image" Target="../media/image1433.png"/><Relationship Id="rId35" Type="http://schemas.openxmlformats.org/officeDocument/2006/relationships/customXml" Target="../ink/ink1359.xml"/><Relationship Id="rId77" Type="http://schemas.openxmlformats.org/officeDocument/2006/relationships/customXml" Target="../ink/ink1380.xml"/><Relationship Id="rId100" Type="http://schemas.openxmlformats.org/officeDocument/2006/relationships/image" Target="../media/image1363.png"/><Relationship Id="rId282" Type="http://schemas.openxmlformats.org/officeDocument/2006/relationships/image" Target="../media/image1454.png"/><Relationship Id="rId338" Type="http://schemas.openxmlformats.org/officeDocument/2006/relationships/image" Target="../media/image1482.png"/><Relationship Id="rId8" Type="http://schemas.openxmlformats.org/officeDocument/2006/relationships/image" Target="../media/image1317.png"/><Relationship Id="rId142" Type="http://schemas.openxmlformats.org/officeDocument/2006/relationships/image" Target="../media/image1384.png"/><Relationship Id="rId184" Type="http://schemas.openxmlformats.org/officeDocument/2006/relationships/image" Target="../media/image1405.png"/><Relationship Id="rId391" Type="http://schemas.openxmlformats.org/officeDocument/2006/relationships/customXml" Target="../ink/ink1537.xml"/><Relationship Id="rId405" Type="http://schemas.openxmlformats.org/officeDocument/2006/relationships/customXml" Target="../ink/ink1544.xml"/><Relationship Id="rId447" Type="http://schemas.openxmlformats.org/officeDocument/2006/relationships/customXml" Target="../ink/ink1565.xml"/><Relationship Id="rId251" Type="http://schemas.openxmlformats.org/officeDocument/2006/relationships/customXml" Target="../ink/ink1467.xml"/><Relationship Id="rId46" Type="http://schemas.openxmlformats.org/officeDocument/2006/relationships/image" Target="../media/image1336.png"/><Relationship Id="rId293" Type="http://schemas.openxmlformats.org/officeDocument/2006/relationships/customXml" Target="../ink/ink1488.xml"/><Relationship Id="rId307" Type="http://schemas.openxmlformats.org/officeDocument/2006/relationships/customXml" Target="../ink/ink1495.xml"/><Relationship Id="rId349" Type="http://schemas.openxmlformats.org/officeDocument/2006/relationships/customXml" Target="../ink/ink1516.xml"/><Relationship Id="rId88" Type="http://schemas.openxmlformats.org/officeDocument/2006/relationships/image" Target="../media/image1357.png"/><Relationship Id="rId111" Type="http://schemas.openxmlformats.org/officeDocument/2006/relationships/customXml" Target="../ink/ink1397.xml"/><Relationship Id="rId153" Type="http://schemas.openxmlformats.org/officeDocument/2006/relationships/customXml" Target="../ink/ink1418.xml"/><Relationship Id="rId195" Type="http://schemas.openxmlformats.org/officeDocument/2006/relationships/customXml" Target="../ink/ink1439.xml"/><Relationship Id="rId209" Type="http://schemas.openxmlformats.org/officeDocument/2006/relationships/customXml" Target="../ink/ink1446.xml"/><Relationship Id="rId360" Type="http://schemas.openxmlformats.org/officeDocument/2006/relationships/image" Target="../media/image1493.png"/><Relationship Id="rId416" Type="http://schemas.openxmlformats.org/officeDocument/2006/relationships/image" Target="../media/image1521.png"/><Relationship Id="rId220" Type="http://schemas.openxmlformats.org/officeDocument/2006/relationships/image" Target="../media/image1423.png"/><Relationship Id="rId15" Type="http://schemas.openxmlformats.org/officeDocument/2006/relationships/customXml" Target="../ink/ink1349.xml"/><Relationship Id="rId57" Type="http://schemas.openxmlformats.org/officeDocument/2006/relationships/customXml" Target="../ink/ink1370.xml"/><Relationship Id="rId262" Type="http://schemas.openxmlformats.org/officeDocument/2006/relationships/image" Target="../media/image1444.png"/><Relationship Id="rId318" Type="http://schemas.openxmlformats.org/officeDocument/2006/relationships/image" Target="../media/image1472.png"/><Relationship Id="rId99" Type="http://schemas.openxmlformats.org/officeDocument/2006/relationships/customXml" Target="../ink/ink1391.xml"/><Relationship Id="rId122" Type="http://schemas.openxmlformats.org/officeDocument/2006/relationships/image" Target="../media/image1374.png"/><Relationship Id="rId164" Type="http://schemas.openxmlformats.org/officeDocument/2006/relationships/image" Target="../media/image1395.png"/><Relationship Id="rId371" Type="http://schemas.openxmlformats.org/officeDocument/2006/relationships/customXml" Target="../ink/ink1527.xml"/><Relationship Id="rId427" Type="http://schemas.openxmlformats.org/officeDocument/2006/relationships/customXml" Target="../ink/ink1555.xml"/><Relationship Id="rId26" Type="http://schemas.openxmlformats.org/officeDocument/2006/relationships/image" Target="../media/image1326.png"/><Relationship Id="rId231" Type="http://schemas.openxmlformats.org/officeDocument/2006/relationships/customXml" Target="../ink/ink1457.xml"/><Relationship Id="rId273" Type="http://schemas.openxmlformats.org/officeDocument/2006/relationships/customXml" Target="../ink/ink1478.xml"/><Relationship Id="rId329" Type="http://schemas.openxmlformats.org/officeDocument/2006/relationships/customXml" Target="../ink/ink1506.xml"/><Relationship Id="rId68" Type="http://schemas.openxmlformats.org/officeDocument/2006/relationships/image" Target="../media/image1347.png"/><Relationship Id="rId133" Type="http://schemas.openxmlformats.org/officeDocument/2006/relationships/customXml" Target="../ink/ink1408.xml"/><Relationship Id="rId175" Type="http://schemas.openxmlformats.org/officeDocument/2006/relationships/customXml" Target="../ink/ink1429.xml"/><Relationship Id="rId340" Type="http://schemas.openxmlformats.org/officeDocument/2006/relationships/image" Target="../media/image1483.png"/><Relationship Id="rId200" Type="http://schemas.openxmlformats.org/officeDocument/2006/relationships/image" Target="../media/image1413.png"/><Relationship Id="rId382" Type="http://schemas.openxmlformats.org/officeDocument/2006/relationships/image" Target="../media/image1504.png"/><Relationship Id="rId438" Type="http://schemas.openxmlformats.org/officeDocument/2006/relationships/image" Target="../media/image1532.png"/><Relationship Id="rId242" Type="http://schemas.openxmlformats.org/officeDocument/2006/relationships/image" Target="../media/image1434.png"/><Relationship Id="rId284" Type="http://schemas.openxmlformats.org/officeDocument/2006/relationships/image" Target="../media/image1455.png"/><Relationship Id="rId37" Type="http://schemas.openxmlformats.org/officeDocument/2006/relationships/customXml" Target="../ink/ink1360.xml"/><Relationship Id="rId79" Type="http://schemas.openxmlformats.org/officeDocument/2006/relationships/customXml" Target="../ink/ink1381.xml"/><Relationship Id="rId102" Type="http://schemas.openxmlformats.org/officeDocument/2006/relationships/image" Target="../media/image1364.png"/><Relationship Id="rId144" Type="http://schemas.openxmlformats.org/officeDocument/2006/relationships/image" Target="../media/image1385.png"/><Relationship Id="rId90" Type="http://schemas.openxmlformats.org/officeDocument/2006/relationships/image" Target="../media/image1358.png"/><Relationship Id="rId186" Type="http://schemas.openxmlformats.org/officeDocument/2006/relationships/image" Target="../media/image1406.png"/><Relationship Id="rId351" Type="http://schemas.openxmlformats.org/officeDocument/2006/relationships/customXml" Target="../ink/ink1517.xml"/><Relationship Id="rId393" Type="http://schemas.openxmlformats.org/officeDocument/2006/relationships/customXml" Target="../ink/ink1538.xml"/><Relationship Id="rId407" Type="http://schemas.openxmlformats.org/officeDocument/2006/relationships/customXml" Target="../ink/ink1545.xml"/><Relationship Id="rId211" Type="http://schemas.openxmlformats.org/officeDocument/2006/relationships/customXml" Target="../ink/ink1447.xml"/><Relationship Id="rId253" Type="http://schemas.openxmlformats.org/officeDocument/2006/relationships/customXml" Target="../ink/ink1468.xml"/><Relationship Id="rId295" Type="http://schemas.openxmlformats.org/officeDocument/2006/relationships/customXml" Target="../ink/ink1489.xml"/><Relationship Id="rId309" Type="http://schemas.openxmlformats.org/officeDocument/2006/relationships/customXml" Target="../ink/ink1496.xml"/><Relationship Id="rId48" Type="http://schemas.openxmlformats.org/officeDocument/2006/relationships/image" Target="../media/image1337.png"/><Relationship Id="rId113" Type="http://schemas.openxmlformats.org/officeDocument/2006/relationships/customXml" Target="../ink/ink1398.xml"/><Relationship Id="rId320" Type="http://schemas.openxmlformats.org/officeDocument/2006/relationships/image" Target="../media/image1473.png"/><Relationship Id="rId155" Type="http://schemas.openxmlformats.org/officeDocument/2006/relationships/customXml" Target="../ink/ink1419.xml"/><Relationship Id="rId197" Type="http://schemas.openxmlformats.org/officeDocument/2006/relationships/customXml" Target="../ink/ink1440.xml"/><Relationship Id="rId362" Type="http://schemas.openxmlformats.org/officeDocument/2006/relationships/image" Target="../media/image1494.png"/><Relationship Id="rId418" Type="http://schemas.openxmlformats.org/officeDocument/2006/relationships/image" Target="../media/image1522.png"/><Relationship Id="rId222" Type="http://schemas.openxmlformats.org/officeDocument/2006/relationships/image" Target="../media/image1424.png"/><Relationship Id="rId264" Type="http://schemas.openxmlformats.org/officeDocument/2006/relationships/image" Target="../media/image1445.png"/><Relationship Id="rId17" Type="http://schemas.openxmlformats.org/officeDocument/2006/relationships/customXml" Target="../ink/ink1350.xml"/><Relationship Id="rId59" Type="http://schemas.openxmlformats.org/officeDocument/2006/relationships/customXml" Target="../ink/ink1371.xml"/><Relationship Id="rId124" Type="http://schemas.openxmlformats.org/officeDocument/2006/relationships/image" Target="../media/image1375.png"/><Relationship Id="rId70" Type="http://schemas.openxmlformats.org/officeDocument/2006/relationships/image" Target="../media/image1348.png"/><Relationship Id="rId166" Type="http://schemas.openxmlformats.org/officeDocument/2006/relationships/image" Target="../media/image1396.png"/><Relationship Id="rId331" Type="http://schemas.openxmlformats.org/officeDocument/2006/relationships/customXml" Target="../ink/ink1507.xml"/><Relationship Id="rId373" Type="http://schemas.openxmlformats.org/officeDocument/2006/relationships/customXml" Target="../ink/ink1528.xml"/><Relationship Id="rId429" Type="http://schemas.openxmlformats.org/officeDocument/2006/relationships/customXml" Target="../ink/ink1556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458.xml"/><Relationship Id="rId440" Type="http://schemas.openxmlformats.org/officeDocument/2006/relationships/image" Target="../media/image1533.png"/><Relationship Id="rId28" Type="http://schemas.openxmlformats.org/officeDocument/2006/relationships/image" Target="../media/image1327.png"/><Relationship Id="rId275" Type="http://schemas.openxmlformats.org/officeDocument/2006/relationships/customXml" Target="../ink/ink1479.xml"/><Relationship Id="rId300" Type="http://schemas.openxmlformats.org/officeDocument/2006/relationships/image" Target="../media/image1463.png"/><Relationship Id="rId81" Type="http://schemas.openxmlformats.org/officeDocument/2006/relationships/customXml" Target="../ink/ink1382.xml"/><Relationship Id="rId135" Type="http://schemas.openxmlformats.org/officeDocument/2006/relationships/customXml" Target="../ink/ink1409.xml"/><Relationship Id="rId177" Type="http://schemas.openxmlformats.org/officeDocument/2006/relationships/customXml" Target="../ink/ink1430.xml"/><Relationship Id="rId342" Type="http://schemas.openxmlformats.org/officeDocument/2006/relationships/image" Target="../media/image1484.png"/><Relationship Id="rId384" Type="http://schemas.openxmlformats.org/officeDocument/2006/relationships/image" Target="../media/image1505.png"/><Relationship Id="rId202" Type="http://schemas.openxmlformats.org/officeDocument/2006/relationships/image" Target="../media/image1414.png"/><Relationship Id="rId244" Type="http://schemas.openxmlformats.org/officeDocument/2006/relationships/image" Target="../media/image1435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0.png"/><Relationship Id="rId299" Type="http://schemas.openxmlformats.org/officeDocument/2006/relationships/customXml" Target="../ink/ink1716.xml"/><Relationship Id="rId21" Type="http://schemas.openxmlformats.org/officeDocument/2006/relationships/image" Target="../media/image1547.png"/><Relationship Id="rId63" Type="http://schemas.openxmlformats.org/officeDocument/2006/relationships/image" Target="../media/image1567.png"/><Relationship Id="rId159" Type="http://schemas.openxmlformats.org/officeDocument/2006/relationships/customXml" Target="../ink/ink1645.xml"/><Relationship Id="rId324" Type="http://schemas.openxmlformats.org/officeDocument/2006/relationships/image" Target="../media/image1693.png"/><Relationship Id="rId366" Type="http://schemas.openxmlformats.org/officeDocument/2006/relationships/image" Target="../media/image1714.png"/><Relationship Id="rId170" Type="http://schemas.openxmlformats.org/officeDocument/2006/relationships/customXml" Target="../ink/ink1651.xml"/><Relationship Id="rId226" Type="http://schemas.openxmlformats.org/officeDocument/2006/relationships/image" Target="../media/image1645.png"/><Relationship Id="rId433" Type="http://schemas.openxmlformats.org/officeDocument/2006/relationships/customXml" Target="../ink/ink1783.xml"/><Relationship Id="rId268" Type="http://schemas.openxmlformats.org/officeDocument/2006/relationships/image" Target="../media/image1665.png"/><Relationship Id="rId475" Type="http://schemas.openxmlformats.org/officeDocument/2006/relationships/customXml" Target="../ink/ink1804.xml"/><Relationship Id="rId32" Type="http://schemas.openxmlformats.org/officeDocument/2006/relationships/customXml" Target="../ink/ink1581.xml"/><Relationship Id="rId74" Type="http://schemas.openxmlformats.org/officeDocument/2006/relationships/customXml" Target="../ink/ink1602.xml"/><Relationship Id="rId128" Type="http://schemas.openxmlformats.org/officeDocument/2006/relationships/customXml" Target="../ink/ink1629.xml"/><Relationship Id="rId335" Type="http://schemas.openxmlformats.org/officeDocument/2006/relationships/customXml" Target="../ink/ink1734.xml"/><Relationship Id="rId377" Type="http://schemas.openxmlformats.org/officeDocument/2006/relationships/customXml" Target="../ink/ink1755.xml"/><Relationship Id="rId5" Type="http://schemas.openxmlformats.org/officeDocument/2006/relationships/image" Target="../media/image1539.png"/><Relationship Id="rId181" Type="http://schemas.openxmlformats.org/officeDocument/2006/relationships/image" Target="../media/image1623.png"/><Relationship Id="rId237" Type="http://schemas.openxmlformats.org/officeDocument/2006/relationships/customXml" Target="../ink/ink1685.xml"/><Relationship Id="rId402" Type="http://schemas.openxmlformats.org/officeDocument/2006/relationships/image" Target="../media/image1732.png"/><Relationship Id="rId279" Type="http://schemas.openxmlformats.org/officeDocument/2006/relationships/customXml" Target="../ink/ink1706.xml"/><Relationship Id="rId444" Type="http://schemas.openxmlformats.org/officeDocument/2006/relationships/image" Target="../media/image1753.png"/><Relationship Id="rId486" Type="http://schemas.openxmlformats.org/officeDocument/2006/relationships/image" Target="../media/image1774.png"/><Relationship Id="rId43" Type="http://schemas.openxmlformats.org/officeDocument/2006/relationships/image" Target="../media/image1557.png"/><Relationship Id="rId139" Type="http://schemas.openxmlformats.org/officeDocument/2006/relationships/image" Target="../media/image1603.png"/><Relationship Id="rId290" Type="http://schemas.openxmlformats.org/officeDocument/2006/relationships/image" Target="../media/image1676.png"/><Relationship Id="rId304" Type="http://schemas.openxmlformats.org/officeDocument/2006/relationships/image" Target="../media/image1683.png"/><Relationship Id="rId346" Type="http://schemas.openxmlformats.org/officeDocument/2006/relationships/image" Target="../media/image1704.png"/><Relationship Id="rId388" Type="http://schemas.openxmlformats.org/officeDocument/2006/relationships/image" Target="../media/image1725.png"/><Relationship Id="rId85" Type="http://schemas.openxmlformats.org/officeDocument/2006/relationships/image" Target="../media/image1578.png"/><Relationship Id="rId150" Type="http://schemas.openxmlformats.org/officeDocument/2006/relationships/customXml" Target="../ink/ink1640.xml"/><Relationship Id="rId192" Type="http://schemas.openxmlformats.org/officeDocument/2006/relationships/customXml" Target="../ink/ink1662.xml"/><Relationship Id="rId206" Type="http://schemas.openxmlformats.org/officeDocument/2006/relationships/customXml" Target="../ink/ink1669.xml"/><Relationship Id="rId413" Type="http://schemas.openxmlformats.org/officeDocument/2006/relationships/customXml" Target="../ink/ink1773.xml"/><Relationship Id="rId248" Type="http://schemas.openxmlformats.org/officeDocument/2006/relationships/image" Target="../media/image1656.png"/><Relationship Id="rId455" Type="http://schemas.openxmlformats.org/officeDocument/2006/relationships/customXml" Target="../ink/ink1794.xml"/><Relationship Id="rId12" Type="http://schemas.openxmlformats.org/officeDocument/2006/relationships/customXml" Target="../ink/ink1571.xml"/><Relationship Id="rId108" Type="http://schemas.openxmlformats.org/officeDocument/2006/relationships/customXml" Target="../ink/ink1619.xml"/><Relationship Id="rId315" Type="http://schemas.openxmlformats.org/officeDocument/2006/relationships/customXml" Target="../ink/ink1724.xml"/><Relationship Id="rId357" Type="http://schemas.openxmlformats.org/officeDocument/2006/relationships/customXml" Target="../ink/ink1745.xml"/><Relationship Id="rId54" Type="http://schemas.openxmlformats.org/officeDocument/2006/relationships/customXml" Target="../ink/ink1592.xml"/><Relationship Id="rId96" Type="http://schemas.openxmlformats.org/officeDocument/2006/relationships/customXml" Target="../ink/ink1613.xml"/><Relationship Id="rId161" Type="http://schemas.openxmlformats.org/officeDocument/2006/relationships/customXml" Target="../ink/ink1646.xml"/><Relationship Id="rId217" Type="http://schemas.openxmlformats.org/officeDocument/2006/relationships/image" Target="../media/image1641.png"/><Relationship Id="rId399" Type="http://schemas.openxmlformats.org/officeDocument/2006/relationships/customXml" Target="../ink/ink1766.xml"/><Relationship Id="rId259" Type="http://schemas.openxmlformats.org/officeDocument/2006/relationships/customXml" Target="../ink/ink1696.xml"/><Relationship Id="rId424" Type="http://schemas.openxmlformats.org/officeDocument/2006/relationships/image" Target="../media/image1743.png"/><Relationship Id="rId466" Type="http://schemas.openxmlformats.org/officeDocument/2006/relationships/image" Target="../media/image1764.png"/><Relationship Id="rId23" Type="http://schemas.openxmlformats.org/officeDocument/2006/relationships/image" Target="../media/image1548.png"/><Relationship Id="rId119" Type="http://schemas.openxmlformats.org/officeDocument/2006/relationships/image" Target="../media/image1594.png"/><Relationship Id="rId270" Type="http://schemas.openxmlformats.org/officeDocument/2006/relationships/image" Target="../media/image1666.png"/><Relationship Id="rId326" Type="http://schemas.openxmlformats.org/officeDocument/2006/relationships/image" Target="../media/image1694.png"/><Relationship Id="rId65" Type="http://schemas.openxmlformats.org/officeDocument/2006/relationships/image" Target="../media/image1568.png"/><Relationship Id="rId130" Type="http://schemas.openxmlformats.org/officeDocument/2006/relationships/customXml" Target="../ink/ink1630.xml"/><Relationship Id="rId368" Type="http://schemas.openxmlformats.org/officeDocument/2006/relationships/image" Target="../media/image1715.png"/><Relationship Id="rId172" Type="http://schemas.openxmlformats.org/officeDocument/2006/relationships/customXml" Target="../ink/ink1652.xml"/><Relationship Id="rId228" Type="http://schemas.openxmlformats.org/officeDocument/2006/relationships/image" Target="../media/image1646.png"/><Relationship Id="rId435" Type="http://schemas.openxmlformats.org/officeDocument/2006/relationships/customXml" Target="../ink/ink1784.xml"/><Relationship Id="rId477" Type="http://schemas.openxmlformats.org/officeDocument/2006/relationships/customXml" Target="../ink/ink1805.xml"/><Relationship Id="rId281" Type="http://schemas.openxmlformats.org/officeDocument/2006/relationships/customXml" Target="../ink/ink1707.xml"/><Relationship Id="rId337" Type="http://schemas.openxmlformats.org/officeDocument/2006/relationships/customXml" Target="../ink/ink1735.xml"/><Relationship Id="rId34" Type="http://schemas.openxmlformats.org/officeDocument/2006/relationships/customXml" Target="../ink/ink1582.xml"/><Relationship Id="rId76" Type="http://schemas.openxmlformats.org/officeDocument/2006/relationships/customXml" Target="../ink/ink1603.xml"/><Relationship Id="rId141" Type="http://schemas.openxmlformats.org/officeDocument/2006/relationships/image" Target="../media/image1604.png"/><Relationship Id="rId379" Type="http://schemas.openxmlformats.org/officeDocument/2006/relationships/customXml" Target="../ink/ink1756.xml"/><Relationship Id="rId7" Type="http://schemas.openxmlformats.org/officeDocument/2006/relationships/image" Target="../media/image1540.png"/><Relationship Id="rId183" Type="http://schemas.openxmlformats.org/officeDocument/2006/relationships/image" Target="../media/image1624.png"/><Relationship Id="rId239" Type="http://schemas.openxmlformats.org/officeDocument/2006/relationships/customXml" Target="../ink/ink1686.xml"/><Relationship Id="rId390" Type="http://schemas.openxmlformats.org/officeDocument/2006/relationships/image" Target="../media/image1726.png"/><Relationship Id="rId404" Type="http://schemas.openxmlformats.org/officeDocument/2006/relationships/image" Target="../media/image1733.png"/><Relationship Id="rId446" Type="http://schemas.openxmlformats.org/officeDocument/2006/relationships/image" Target="../media/image1754.png"/><Relationship Id="rId250" Type="http://schemas.openxmlformats.org/officeDocument/2006/relationships/image" Target="../media/image1657.png"/><Relationship Id="rId292" Type="http://schemas.openxmlformats.org/officeDocument/2006/relationships/image" Target="../media/image1677.png"/><Relationship Id="rId306" Type="http://schemas.openxmlformats.org/officeDocument/2006/relationships/image" Target="../media/image1684.png"/><Relationship Id="rId488" Type="http://schemas.openxmlformats.org/officeDocument/2006/relationships/customXml" Target="../ink/ink1810.xml"/><Relationship Id="rId45" Type="http://schemas.openxmlformats.org/officeDocument/2006/relationships/image" Target="../media/image1558.png"/><Relationship Id="rId87" Type="http://schemas.openxmlformats.org/officeDocument/2006/relationships/image" Target="../media/image1579.png"/><Relationship Id="rId110" Type="http://schemas.openxmlformats.org/officeDocument/2006/relationships/customXml" Target="../ink/ink1620.xml"/><Relationship Id="rId348" Type="http://schemas.openxmlformats.org/officeDocument/2006/relationships/image" Target="../media/image1705.png"/><Relationship Id="rId152" Type="http://schemas.openxmlformats.org/officeDocument/2006/relationships/customXml" Target="../ink/ink1641.xml"/><Relationship Id="rId194" Type="http://schemas.openxmlformats.org/officeDocument/2006/relationships/customXml" Target="../ink/ink1663.xml"/><Relationship Id="rId208" Type="http://schemas.openxmlformats.org/officeDocument/2006/relationships/customXml" Target="../ink/ink1670.xml"/><Relationship Id="rId415" Type="http://schemas.openxmlformats.org/officeDocument/2006/relationships/customXml" Target="../ink/ink1774.xml"/><Relationship Id="rId457" Type="http://schemas.openxmlformats.org/officeDocument/2006/relationships/customXml" Target="../ink/ink1795.xml"/><Relationship Id="rId261" Type="http://schemas.openxmlformats.org/officeDocument/2006/relationships/customXml" Target="../ink/ink1697.xml"/><Relationship Id="rId14" Type="http://schemas.openxmlformats.org/officeDocument/2006/relationships/customXml" Target="../ink/ink1572.xml"/><Relationship Id="rId56" Type="http://schemas.openxmlformats.org/officeDocument/2006/relationships/customXml" Target="../ink/ink1593.xml"/><Relationship Id="rId317" Type="http://schemas.openxmlformats.org/officeDocument/2006/relationships/customXml" Target="../ink/ink1725.xml"/><Relationship Id="rId359" Type="http://schemas.openxmlformats.org/officeDocument/2006/relationships/customXml" Target="../ink/ink1746.xml"/><Relationship Id="rId98" Type="http://schemas.openxmlformats.org/officeDocument/2006/relationships/customXml" Target="../ink/ink1614.xml"/><Relationship Id="rId121" Type="http://schemas.openxmlformats.org/officeDocument/2006/relationships/image" Target="../media/image1595.png"/><Relationship Id="rId163" Type="http://schemas.openxmlformats.org/officeDocument/2006/relationships/customXml" Target="../ink/ink1647.xml"/><Relationship Id="rId219" Type="http://schemas.openxmlformats.org/officeDocument/2006/relationships/image" Target="../media/image1642.png"/><Relationship Id="rId370" Type="http://schemas.openxmlformats.org/officeDocument/2006/relationships/image" Target="../media/image1716.png"/><Relationship Id="rId426" Type="http://schemas.openxmlformats.org/officeDocument/2006/relationships/image" Target="../media/image1744.png"/><Relationship Id="rId230" Type="http://schemas.openxmlformats.org/officeDocument/2006/relationships/image" Target="../media/image1647.png"/><Relationship Id="rId468" Type="http://schemas.openxmlformats.org/officeDocument/2006/relationships/image" Target="../media/image1765.png"/><Relationship Id="rId25" Type="http://schemas.openxmlformats.org/officeDocument/2006/relationships/image" Target="../media/image1549.png"/><Relationship Id="rId67" Type="http://schemas.openxmlformats.org/officeDocument/2006/relationships/image" Target="../media/image1569.png"/><Relationship Id="rId272" Type="http://schemas.openxmlformats.org/officeDocument/2006/relationships/image" Target="../media/image1667.png"/><Relationship Id="rId328" Type="http://schemas.openxmlformats.org/officeDocument/2006/relationships/image" Target="../media/image1695.png"/><Relationship Id="rId132" Type="http://schemas.openxmlformats.org/officeDocument/2006/relationships/customXml" Target="../ink/ink1631.xml"/><Relationship Id="rId174" Type="http://schemas.openxmlformats.org/officeDocument/2006/relationships/customXml" Target="../ink/ink1653.xml"/><Relationship Id="rId381" Type="http://schemas.openxmlformats.org/officeDocument/2006/relationships/customXml" Target="../ink/ink1757.xml"/><Relationship Id="rId241" Type="http://schemas.openxmlformats.org/officeDocument/2006/relationships/customXml" Target="../ink/ink1687.xml"/><Relationship Id="rId437" Type="http://schemas.openxmlformats.org/officeDocument/2006/relationships/customXml" Target="../ink/ink1785.xml"/><Relationship Id="rId479" Type="http://schemas.openxmlformats.org/officeDocument/2006/relationships/customXml" Target="../ink/ink1806.xml"/><Relationship Id="rId36" Type="http://schemas.openxmlformats.org/officeDocument/2006/relationships/customXml" Target="../ink/ink1583.xml"/><Relationship Id="rId283" Type="http://schemas.openxmlformats.org/officeDocument/2006/relationships/customXml" Target="../ink/ink1708.xml"/><Relationship Id="rId339" Type="http://schemas.openxmlformats.org/officeDocument/2006/relationships/customXml" Target="../ink/ink1736.xml"/><Relationship Id="rId490" Type="http://schemas.openxmlformats.org/officeDocument/2006/relationships/customXml" Target="../ink/ink1811.xml"/><Relationship Id="rId78" Type="http://schemas.openxmlformats.org/officeDocument/2006/relationships/customXml" Target="../ink/ink1604.xml"/><Relationship Id="rId101" Type="http://schemas.openxmlformats.org/officeDocument/2006/relationships/image" Target="../media/image1586.png"/><Relationship Id="rId143" Type="http://schemas.openxmlformats.org/officeDocument/2006/relationships/image" Target="../media/image1605.png"/><Relationship Id="rId185" Type="http://schemas.openxmlformats.org/officeDocument/2006/relationships/image" Target="../media/image1625.png"/><Relationship Id="rId350" Type="http://schemas.openxmlformats.org/officeDocument/2006/relationships/image" Target="../media/image1706.png"/><Relationship Id="rId406" Type="http://schemas.openxmlformats.org/officeDocument/2006/relationships/image" Target="../media/image1734.png"/><Relationship Id="rId9" Type="http://schemas.openxmlformats.org/officeDocument/2006/relationships/image" Target="../media/image1541.png"/><Relationship Id="rId210" Type="http://schemas.openxmlformats.org/officeDocument/2006/relationships/customXml" Target="../ink/ink1671.xml"/><Relationship Id="rId392" Type="http://schemas.openxmlformats.org/officeDocument/2006/relationships/image" Target="../media/image1727.png"/><Relationship Id="rId448" Type="http://schemas.openxmlformats.org/officeDocument/2006/relationships/image" Target="../media/image1755.png"/><Relationship Id="rId252" Type="http://schemas.openxmlformats.org/officeDocument/2006/relationships/image" Target="../media/image1658.png"/><Relationship Id="rId294" Type="http://schemas.openxmlformats.org/officeDocument/2006/relationships/image" Target="../media/image1678.png"/><Relationship Id="rId308" Type="http://schemas.openxmlformats.org/officeDocument/2006/relationships/image" Target="../media/image1685.png"/><Relationship Id="rId47" Type="http://schemas.openxmlformats.org/officeDocument/2006/relationships/image" Target="../media/image1559.png"/><Relationship Id="rId89" Type="http://schemas.openxmlformats.org/officeDocument/2006/relationships/image" Target="../media/image1580.png"/><Relationship Id="rId112" Type="http://schemas.openxmlformats.org/officeDocument/2006/relationships/customXml" Target="../ink/ink1621.xml"/><Relationship Id="rId154" Type="http://schemas.openxmlformats.org/officeDocument/2006/relationships/customXml" Target="../ink/ink1642.xml"/><Relationship Id="rId361" Type="http://schemas.openxmlformats.org/officeDocument/2006/relationships/customXml" Target="../ink/ink1747.xml"/><Relationship Id="rId196" Type="http://schemas.openxmlformats.org/officeDocument/2006/relationships/customXml" Target="../ink/ink1664.xml"/><Relationship Id="rId417" Type="http://schemas.openxmlformats.org/officeDocument/2006/relationships/customXml" Target="../ink/ink1775.xml"/><Relationship Id="rId459" Type="http://schemas.openxmlformats.org/officeDocument/2006/relationships/customXml" Target="../ink/ink1796.xml"/><Relationship Id="rId16" Type="http://schemas.openxmlformats.org/officeDocument/2006/relationships/customXml" Target="../ink/ink1573.xml"/><Relationship Id="rId221" Type="http://schemas.openxmlformats.org/officeDocument/2006/relationships/image" Target="../media/image1643.png"/><Relationship Id="rId263" Type="http://schemas.openxmlformats.org/officeDocument/2006/relationships/customXml" Target="../ink/ink1698.xml"/><Relationship Id="rId319" Type="http://schemas.openxmlformats.org/officeDocument/2006/relationships/customXml" Target="../ink/ink1726.xml"/><Relationship Id="rId470" Type="http://schemas.openxmlformats.org/officeDocument/2006/relationships/image" Target="../media/image1766.png"/><Relationship Id="rId58" Type="http://schemas.openxmlformats.org/officeDocument/2006/relationships/customXml" Target="../ink/ink1594.xml"/><Relationship Id="rId123" Type="http://schemas.openxmlformats.org/officeDocument/2006/relationships/image" Target="../media/image1596.png"/><Relationship Id="rId330" Type="http://schemas.openxmlformats.org/officeDocument/2006/relationships/image" Target="../media/image1696.png"/><Relationship Id="rId165" Type="http://schemas.openxmlformats.org/officeDocument/2006/relationships/customXml" Target="../ink/ink1648.xml"/><Relationship Id="rId372" Type="http://schemas.openxmlformats.org/officeDocument/2006/relationships/image" Target="../media/image1717.png"/><Relationship Id="rId428" Type="http://schemas.openxmlformats.org/officeDocument/2006/relationships/image" Target="../media/image1745.png"/><Relationship Id="rId232" Type="http://schemas.openxmlformats.org/officeDocument/2006/relationships/image" Target="../media/image1648.png"/><Relationship Id="rId274" Type="http://schemas.openxmlformats.org/officeDocument/2006/relationships/image" Target="../media/image1668.png"/><Relationship Id="rId481" Type="http://schemas.openxmlformats.org/officeDocument/2006/relationships/customXml" Target="../ink/ink1807.xml"/><Relationship Id="rId27" Type="http://schemas.openxmlformats.org/officeDocument/2006/relationships/image" Target="../media/image1550.png"/><Relationship Id="rId69" Type="http://schemas.openxmlformats.org/officeDocument/2006/relationships/image" Target="../media/image1570.png"/><Relationship Id="rId134" Type="http://schemas.openxmlformats.org/officeDocument/2006/relationships/customXml" Target="../ink/ink1632.xml"/><Relationship Id="rId80" Type="http://schemas.openxmlformats.org/officeDocument/2006/relationships/customXml" Target="../ink/ink1605.xml"/><Relationship Id="rId176" Type="http://schemas.openxmlformats.org/officeDocument/2006/relationships/customXml" Target="../ink/ink1654.xml"/><Relationship Id="rId341" Type="http://schemas.openxmlformats.org/officeDocument/2006/relationships/customXml" Target="../ink/ink1737.xml"/><Relationship Id="rId383" Type="http://schemas.openxmlformats.org/officeDocument/2006/relationships/customXml" Target="../ink/ink1758.xml"/><Relationship Id="rId439" Type="http://schemas.openxmlformats.org/officeDocument/2006/relationships/customXml" Target="../ink/ink1786.xml"/><Relationship Id="rId201" Type="http://schemas.openxmlformats.org/officeDocument/2006/relationships/image" Target="../media/image1633.png"/><Relationship Id="rId243" Type="http://schemas.openxmlformats.org/officeDocument/2006/relationships/customXml" Target="../ink/ink1688.xml"/><Relationship Id="rId285" Type="http://schemas.openxmlformats.org/officeDocument/2006/relationships/customXml" Target="../ink/ink1709.xml"/><Relationship Id="rId450" Type="http://schemas.openxmlformats.org/officeDocument/2006/relationships/image" Target="../media/image1756.png"/><Relationship Id="rId38" Type="http://schemas.openxmlformats.org/officeDocument/2006/relationships/customXml" Target="../ink/ink1584.xml"/><Relationship Id="rId103" Type="http://schemas.openxmlformats.org/officeDocument/2006/relationships/image" Target="../media/image1587.png"/><Relationship Id="rId310" Type="http://schemas.openxmlformats.org/officeDocument/2006/relationships/image" Target="../media/image1686.png"/><Relationship Id="rId492" Type="http://schemas.openxmlformats.org/officeDocument/2006/relationships/image" Target="../media/image1778.png"/><Relationship Id="rId91" Type="http://schemas.openxmlformats.org/officeDocument/2006/relationships/image" Target="../media/image1581.png"/><Relationship Id="rId145" Type="http://schemas.openxmlformats.org/officeDocument/2006/relationships/image" Target="../media/image1606.png"/><Relationship Id="rId187" Type="http://schemas.openxmlformats.org/officeDocument/2006/relationships/image" Target="../media/image1626.png"/><Relationship Id="rId352" Type="http://schemas.openxmlformats.org/officeDocument/2006/relationships/image" Target="../media/image1707.png"/><Relationship Id="rId394" Type="http://schemas.openxmlformats.org/officeDocument/2006/relationships/image" Target="../media/image1728.png"/><Relationship Id="rId408" Type="http://schemas.openxmlformats.org/officeDocument/2006/relationships/image" Target="../media/image1735.png"/><Relationship Id="rId212" Type="http://schemas.openxmlformats.org/officeDocument/2006/relationships/customXml" Target="../ink/ink1672.xml"/><Relationship Id="rId254" Type="http://schemas.openxmlformats.org/officeDocument/2006/relationships/image" Target="../media/image1659.png"/><Relationship Id="rId49" Type="http://schemas.openxmlformats.org/officeDocument/2006/relationships/image" Target="../media/image1560.png"/><Relationship Id="rId114" Type="http://schemas.openxmlformats.org/officeDocument/2006/relationships/customXml" Target="../ink/ink1622.xml"/><Relationship Id="rId296" Type="http://schemas.openxmlformats.org/officeDocument/2006/relationships/image" Target="../media/image1679.png"/><Relationship Id="rId461" Type="http://schemas.openxmlformats.org/officeDocument/2006/relationships/customXml" Target="../ink/ink1797.xml"/><Relationship Id="rId60" Type="http://schemas.openxmlformats.org/officeDocument/2006/relationships/customXml" Target="../ink/ink1595.xml"/><Relationship Id="rId156" Type="http://schemas.openxmlformats.org/officeDocument/2006/relationships/image" Target="../media/image1611.png"/><Relationship Id="rId198" Type="http://schemas.openxmlformats.org/officeDocument/2006/relationships/customXml" Target="../ink/ink1665.xml"/><Relationship Id="rId321" Type="http://schemas.openxmlformats.org/officeDocument/2006/relationships/customXml" Target="../ink/ink1727.xml"/><Relationship Id="rId363" Type="http://schemas.openxmlformats.org/officeDocument/2006/relationships/customXml" Target="../ink/ink1748.xml"/><Relationship Id="rId419" Type="http://schemas.openxmlformats.org/officeDocument/2006/relationships/customXml" Target="../ink/ink1776.xml"/><Relationship Id="rId223" Type="http://schemas.openxmlformats.org/officeDocument/2006/relationships/image" Target="../media/image1644.png"/><Relationship Id="rId430" Type="http://schemas.openxmlformats.org/officeDocument/2006/relationships/image" Target="../media/image1746.png"/><Relationship Id="rId18" Type="http://schemas.openxmlformats.org/officeDocument/2006/relationships/customXml" Target="../ink/ink1574.xml"/><Relationship Id="rId265" Type="http://schemas.openxmlformats.org/officeDocument/2006/relationships/customXml" Target="../ink/ink1699.xml"/><Relationship Id="rId472" Type="http://schemas.openxmlformats.org/officeDocument/2006/relationships/image" Target="../media/image1767.png"/><Relationship Id="rId125" Type="http://schemas.openxmlformats.org/officeDocument/2006/relationships/image" Target="../media/image1597.png"/><Relationship Id="rId167" Type="http://schemas.openxmlformats.org/officeDocument/2006/relationships/customXml" Target="../ink/ink1649.xml"/><Relationship Id="rId332" Type="http://schemas.openxmlformats.org/officeDocument/2006/relationships/image" Target="../media/image1697.png"/><Relationship Id="rId374" Type="http://schemas.openxmlformats.org/officeDocument/2006/relationships/image" Target="../media/image1718.png"/><Relationship Id="rId71" Type="http://schemas.openxmlformats.org/officeDocument/2006/relationships/image" Target="../media/image1571.png"/><Relationship Id="rId234" Type="http://schemas.openxmlformats.org/officeDocument/2006/relationships/image" Target="../media/image1649.png"/><Relationship Id="rId2" Type="http://schemas.openxmlformats.org/officeDocument/2006/relationships/customXml" Target="../ink/ink1566.xml"/><Relationship Id="rId29" Type="http://schemas.openxmlformats.org/officeDocument/2006/relationships/image" Target="../media/image1551.png"/><Relationship Id="rId276" Type="http://schemas.openxmlformats.org/officeDocument/2006/relationships/image" Target="../media/image1669.png"/><Relationship Id="rId441" Type="http://schemas.openxmlformats.org/officeDocument/2006/relationships/customXml" Target="../ink/ink1787.xml"/><Relationship Id="rId483" Type="http://schemas.openxmlformats.org/officeDocument/2006/relationships/customXml" Target="../ink/ink1808.xml"/><Relationship Id="rId40" Type="http://schemas.openxmlformats.org/officeDocument/2006/relationships/customXml" Target="../ink/ink1585.xml"/><Relationship Id="rId136" Type="http://schemas.openxmlformats.org/officeDocument/2006/relationships/customXml" Target="../ink/ink1633.xml"/><Relationship Id="rId178" Type="http://schemas.openxmlformats.org/officeDocument/2006/relationships/customXml" Target="../ink/ink1655.xml"/><Relationship Id="rId301" Type="http://schemas.openxmlformats.org/officeDocument/2006/relationships/customXml" Target="../ink/ink1717.xml"/><Relationship Id="rId343" Type="http://schemas.openxmlformats.org/officeDocument/2006/relationships/customXml" Target="../ink/ink1738.xml"/><Relationship Id="rId82" Type="http://schemas.openxmlformats.org/officeDocument/2006/relationships/customXml" Target="../ink/ink1606.xml"/><Relationship Id="rId203" Type="http://schemas.openxmlformats.org/officeDocument/2006/relationships/image" Target="../media/image1634.png"/><Relationship Id="rId385" Type="http://schemas.openxmlformats.org/officeDocument/2006/relationships/customXml" Target="../ink/ink1759.xml"/><Relationship Id="rId245" Type="http://schemas.openxmlformats.org/officeDocument/2006/relationships/customXml" Target="../ink/ink1689.xml"/><Relationship Id="rId287" Type="http://schemas.openxmlformats.org/officeDocument/2006/relationships/customXml" Target="../ink/ink1710.xml"/><Relationship Id="rId410" Type="http://schemas.openxmlformats.org/officeDocument/2006/relationships/image" Target="../media/image1736.png"/><Relationship Id="rId452" Type="http://schemas.openxmlformats.org/officeDocument/2006/relationships/image" Target="../media/image1757.png"/><Relationship Id="rId494" Type="http://schemas.openxmlformats.org/officeDocument/2006/relationships/image" Target="../media/image1780.png"/><Relationship Id="rId105" Type="http://schemas.openxmlformats.org/officeDocument/2006/relationships/image" Target="../media/image1588.png"/><Relationship Id="rId147" Type="http://schemas.openxmlformats.org/officeDocument/2006/relationships/image" Target="../media/image1607.png"/><Relationship Id="rId312" Type="http://schemas.openxmlformats.org/officeDocument/2006/relationships/image" Target="../media/image1687.png"/><Relationship Id="rId354" Type="http://schemas.openxmlformats.org/officeDocument/2006/relationships/image" Target="../media/image1708.png"/><Relationship Id="rId51" Type="http://schemas.openxmlformats.org/officeDocument/2006/relationships/image" Target="../media/image1561.png"/><Relationship Id="rId93" Type="http://schemas.openxmlformats.org/officeDocument/2006/relationships/image" Target="../media/image1582.png"/><Relationship Id="rId189" Type="http://schemas.openxmlformats.org/officeDocument/2006/relationships/image" Target="../media/image1627.png"/><Relationship Id="rId396" Type="http://schemas.openxmlformats.org/officeDocument/2006/relationships/image" Target="../media/image1729.png"/><Relationship Id="rId214" Type="http://schemas.openxmlformats.org/officeDocument/2006/relationships/customXml" Target="../ink/ink1673.xml"/><Relationship Id="rId256" Type="http://schemas.openxmlformats.org/officeDocument/2006/relationships/image" Target="../media/image553.png"/><Relationship Id="rId298" Type="http://schemas.openxmlformats.org/officeDocument/2006/relationships/image" Target="../media/image1680.png"/><Relationship Id="rId421" Type="http://schemas.openxmlformats.org/officeDocument/2006/relationships/customXml" Target="../ink/ink1777.xml"/><Relationship Id="rId463" Type="http://schemas.openxmlformats.org/officeDocument/2006/relationships/customXml" Target="../ink/ink1798.xml"/><Relationship Id="rId116" Type="http://schemas.openxmlformats.org/officeDocument/2006/relationships/customXml" Target="../ink/ink1623.xml"/><Relationship Id="rId158" Type="http://schemas.openxmlformats.org/officeDocument/2006/relationships/image" Target="../media/image1612.png"/><Relationship Id="rId323" Type="http://schemas.openxmlformats.org/officeDocument/2006/relationships/customXml" Target="../ink/ink1728.xml"/><Relationship Id="rId20" Type="http://schemas.openxmlformats.org/officeDocument/2006/relationships/customXml" Target="../ink/ink1575.xml"/><Relationship Id="rId62" Type="http://schemas.openxmlformats.org/officeDocument/2006/relationships/customXml" Target="../ink/ink1596.xml"/><Relationship Id="rId365" Type="http://schemas.openxmlformats.org/officeDocument/2006/relationships/customXml" Target="../ink/ink1749.xml"/><Relationship Id="rId190" Type="http://schemas.openxmlformats.org/officeDocument/2006/relationships/customXml" Target="../ink/ink1661.xml"/><Relationship Id="rId204" Type="http://schemas.openxmlformats.org/officeDocument/2006/relationships/customXml" Target="../ink/ink1668.xml"/><Relationship Id="rId225" Type="http://schemas.openxmlformats.org/officeDocument/2006/relationships/customXml" Target="../ink/ink1679.xml"/><Relationship Id="rId246" Type="http://schemas.openxmlformats.org/officeDocument/2006/relationships/image" Target="../media/image1655.png"/><Relationship Id="rId267" Type="http://schemas.openxmlformats.org/officeDocument/2006/relationships/customXml" Target="../ink/ink1700.xml"/><Relationship Id="rId288" Type="http://schemas.openxmlformats.org/officeDocument/2006/relationships/image" Target="../media/image1675.png"/><Relationship Id="rId411" Type="http://schemas.openxmlformats.org/officeDocument/2006/relationships/customXml" Target="../ink/ink1772.xml"/><Relationship Id="rId432" Type="http://schemas.openxmlformats.org/officeDocument/2006/relationships/image" Target="../media/image1747.png"/><Relationship Id="rId453" Type="http://schemas.openxmlformats.org/officeDocument/2006/relationships/customXml" Target="../ink/ink1793.xml"/><Relationship Id="rId474" Type="http://schemas.openxmlformats.org/officeDocument/2006/relationships/image" Target="../media/image1768.png"/><Relationship Id="rId106" Type="http://schemas.openxmlformats.org/officeDocument/2006/relationships/customXml" Target="../ink/ink1618.xml"/><Relationship Id="rId127" Type="http://schemas.openxmlformats.org/officeDocument/2006/relationships/image" Target="../media/image1598.png"/><Relationship Id="rId313" Type="http://schemas.openxmlformats.org/officeDocument/2006/relationships/customXml" Target="../ink/ink1723.xml"/><Relationship Id="rId10" Type="http://schemas.openxmlformats.org/officeDocument/2006/relationships/customXml" Target="../ink/ink1570.xml"/><Relationship Id="rId31" Type="http://schemas.openxmlformats.org/officeDocument/2006/relationships/image" Target="../media/image19.png"/><Relationship Id="rId52" Type="http://schemas.openxmlformats.org/officeDocument/2006/relationships/customXml" Target="../ink/ink1591.xml"/><Relationship Id="rId73" Type="http://schemas.openxmlformats.org/officeDocument/2006/relationships/image" Target="../media/image1572.png"/><Relationship Id="rId94" Type="http://schemas.openxmlformats.org/officeDocument/2006/relationships/customXml" Target="../ink/ink1612.xml"/><Relationship Id="rId148" Type="http://schemas.openxmlformats.org/officeDocument/2006/relationships/customXml" Target="../ink/ink1639.xml"/><Relationship Id="rId169" Type="http://schemas.openxmlformats.org/officeDocument/2006/relationships/image" Target="../media/image1617.png"/><Relationship Id="rId334" Type="http://schemas.openxmlformats.org/officeDocument/2006/relationships/image" Target="../media/image1698.png"/><Relationship Id="rId355" Type="http://schemas.openxmlformats.org/officeDocument/2006/relationships/customXml" Target="../ink/ink1744.xml"/><Relationship Id="rId376" Type="http://schemas.openxmlformats.org/officeDocument/2006/relationships/image" Target="../media/image1719.png"/><Relationship Id="rId397" Type="http://schemas.openxmlformats.org/officeDocument/2006/relationships/customXml" Target="../ink/ink1765.xml"/><Relationship Id="rId4" Type="http://schemas.openxmlformats.org/officeDocument/2006/relationships/customXml" Target="../ink/ink1567.xml"/><Relationship Id="rId180" Type="http://schemas.openxmlformats.org/officeDocument/2006/relationships/customXml" Target="../ink/ink1656.xml"/><Relationship Id="rId215" Type="http://schemas.openxmlformats.org/officeDocument/2006/relationships/image" Target="../media/image1640.png"/><Relationship Id="rId236" Type="http://schemas.openxmlformats.org/officeDocument/2006/relationships/image" Target="../media/image1650.png"/><Relationship Id="rId257" Type="http://schemas.openxmlformats.org/officeDocument/2006/relationships/customXml" Target="../ink/ink1695.xml"/><Relationship Id="rId278" Type="http://schemas.openxmlformats.org/officeDocument/2006/relationships/image" Target="../media/image1670.png"/><Relationship Id="rId401" Type="http://schemas.openxmlformats.org/officeDocument/2006/relationships/customXml" Target="../ink/ink1767.xml"/><Relationship Id="rId422" Type="http://schemas.openxmlformats.org/officeDocument/2006/relationships/image" Target="../media/image1742.png"/><Relationship Id="rId443" Type="http://schemas.openxmlformats.org/officeDocument/2006/relationships/customXml" Target="../ink/ink1788.xml"/><Relationship Id="rId464" Type="http://schemas.openxmlformats.org/officeDocument/2006/relationships/image" Target="../media/image1763.png"/><Relationship Id="rId303" Type="http://schemas.openxmlformats.org/officeDocument/2006/relationships/customXml" Target="../ink/ink1718.xml"/><Relationship Id="rId485" Type="http://schemas.openxmlformats.org/officeDocument/2006/relationships/customXml" Target="../ink/ink1809.xml"/><Relationship Id="rId42" Type="http://schemas.openxmlformats.org/officeDocument/2006/relationships/customXml" Target="../ink/ink1586.xml"/><Relationship Id="rId84" Type="http://schemas.openxmlformats.org/officeDocument/2006/relationships/customXml" Target="../ink/ink1607.xml"/><Relationship Id="rId138" Type="http://schemas.openxmlformats.org/officeDocument/2006/relationships/customXml" Target="../ink/ink1634.xml"/><Relationship Id="rId345" Type="http://schemas.openxmlformats.org/officeDocument/2006/relationships/customXml" Target="../ink/ink1739.xml"/><Relationship Id="rId387" Type="http://schemas.openxmlformats.org/officeDocument/2006/relationships/customXml" Target="../ink/ink1760.xml"/><Relationship Id="rId191" Type="http://schemas.openxmlformats.org/officeDocument/2006/relationships/image" Target="../media/image1628.png"/><Relationship Id="rId205" Type="http://schemas.openxmlformats.org/officeDocument/2006/relationships/image" Target="../media/image1635.png"/><Relationship Id="rId247" Type="http://schemas.openxmlformats.org/officeDocument/2006/relationships/customXml" Target="../ink/ink1690.xml"/><Relationship Id="rId412" Type="http://schemas.openxmlformats.org/officeDocument/2006/relationships/image" Target="../media/image1737.png"/><Relationship Id="rId107" Type="http://schemas.openxmlformats.org/officeDocument/2006/relationships/image" Target="../media/image1589.png"/><Relationship Id="rId289" Type="http://schemas.openxmlformats.org/officeDocument/2006/relationships/customXml" Target="../ink/ink1711.xml"/><Relationship Id="rId454" Type="http://schemas.openxmlformats.org/officeDocument/2006/relationships/image" Target="../media/image1758.png"/><Relationship Id="rId11" Type="http://schemas.openxmlformats.org/officeDocument/2006/relationships/image" Target="../media/image1542.png"/><Relationship Id="rId53" Type="http://schemas.openxmlformats.org/officeDocument/2006/relationships/image" Target="../media/image1562.png"/><Relationship Id="rId149" Type="http://schemas.openxmlformats.org/officeDocument/2006/relationships/image" Target="../media/image1608.png"/><Relationship Id="rId314" Type="http://schemas.openxmlformats.org/officeDocument/2006/relationships/image" Target="../media/image1688.png"/><Relationship Id="rId356" Type="http://schemas.openxmlformats.org/officeDocument/2006/relationships/image" Target="../media/image1709.png"/><Relationship Id="rId398" Type="http://schemas.openxmlformats.org/officeDocument/2006/relationships/image" Target="../media/image1730.png"/><Relationship Id="rId95" Type="http://schemas.openxmlformats.org/officeDocument/2006/relationships/image" Target="../media/image1583.png"/><Relationship Id="rId160" Type="http://schemas.openxmlformats.org/officeDocument/2006/relationships/image" Target="../media/image1613.png"/><Relationship Id="rId216" Type="http://schemas.openxmlformats.org/officeDocument/2006/relationships/customXml" Target="../ink/ink1674.xml"/><Relationship Id="rId423" Type="http://schemas.openxmlformats.org/officeDocument/2006/relationships/customXml" Target="../ink/ink1778.xml"/><Relationship Id="rId258" Type="http://schemas.openxmlformats.org/officeDocument/2006/relationships/image" Target="../media/image1660.png"/><Relationship Id="rId465" Type="http://schemas.openxmlformats.org/officeDocument/2006/relationships/customXml" Target="../ink/ink1799.xml"/><Relationship Id="rId22" Type="http://schemas.openxmlformats.org/officeDocument/2006/relationships/customXml" Target="../ink/ink1576.xml"/><Relationship Id="rId64" Type="http://schemas.openxmlformats.org/officeDocument/2006/relationships/customXml" Target="../ink/ink1597.xml"/><Relationship Id="rId118" Type="http://schemas.openxmlformats.org/officeDocument/2006/relationships/customXml" Target="../ink/ink1624.xml"/><Relationship Id="rId325" Type="http://schemas.openxmlformats.org/officeDocument/2006/relationships/customXml" Target="../ink/ink1729.xml"/><Relationship Id="rId367" Type="http://schemas.openxmlformats.org/officeDocument/2006/relationships/customXml" Target="../ink/ink1750.xml"/><Relationship Id="rId171" Type="http://schemas.openxmlformats.org/officeDocument/2006/relationships/image" Target="../media/image1618.png"/><Relationship Id="rId227" Type="http://schemas.openxmlformats.org/officeDocument/2006/relationships/customXml" Target="../ink/ink1680.xml"/><Relationship Id="rId269" Type="http://schemas.openxmlformats.org/officeDocument/2006/relationships/customXml" Target="../ink/ink1701.xml"/><Relationship Id="rId434" Type="http://schemas.openxmlformats.org/officeDocument/2006/relationships/image" Target="../media/image1748.png"/><Relationship Id="rId476" Type="http://schemas.openxmlformats.org/officeDocument/2006/relationships/image" Target="../media/image1769.png"/><Relationship Id="rId33" Type="http://schemas.openxmlformats.org/officeDocument/2006/relationships/image" Target="../media/image1552.png"/><Relationship Id="rId129" Type="http://schemas.openxmlformats.org/officeDocument/2006/relationships/image" Target="../media/image1599.png"/><Relationship Id="rId280" Type="http://schemas.openxmlformats.org/officeDocument/2006/relationships/image" Target="../media/image1671.png"/><Relationship Id="rId336" Type="http://schemas.openxmlformats.org/officeDocument/2006/relationships/image" Target="../media/image1699.png"/><Relationship Id="rId75" Type="http://schemas.openxmlformats.org/officeDocument/2006/relationships/image" Target="../media/image1573.png"/><Relationship Id="rId140" Type="http://schemas.openxmlformats.org/officeDocument/2006/relationships/customXml" Target="../ink/ink1635.xml"/><Relationship Id="rId182" Type="http://schemas.openxmlformats.org/officeDocument/2006/relationships/customXml" Target="../ink/ink1657.xml"/><Relationship Id="rId378" Type="http://schemas.openxmlformats.org/officeDocument/2006/relationships/image" Target="../media/image1720.png"/><Relationship Id="rId403" Type="http://schemas.openxmlformats.org/officeDocument/2006/relationships/customXml" Target="../ink/ink1768.xml"/><Relationship Id="rId6" Type="http://schemas.openxmlformats.org/officeDocument/2006/relationships/customXml" Target="../ink/ink1568.xml"/><Relationship Id="rId238" Type="http://schemas.openxmlformats.org/officeDocument/2006/relationships/image" Target="../media/image1651.png"/><Relationship Id="rId445" Type="http://schemas.openxmlformats.org/officeDocument/2006/relationships/customXml" Target="../ink/ink1789.xml"/><Relationship Id="rId487" Type="http://schemas.openxmlformats.org/officeDocument/2006/relationships/image" Target="../media/image1775.png"/><Relationship Id="rId291" Type="http://schemas.openxmlformats.org/officeDocument/2006/relationships/customXml" Target="../ink/ink1712.xml"/><Relationship Id="rId305" Type="http://schemas.openxmlformats.org/officeDocument/2006/relationships/customXml" Target="../ink/ink1719.xml"/><Relationship Id="rId347" Type="http://schemas.openxmlformats.org/officeDocument/2006/relationships/customXml" Target="../ink/ink1740.xml"/><Relationship Id="rId44" Type="http://schemas.openxmlformats.org/officeDocument/2006/relationships/customXml" Target="../ink/ink1587.xml"/><Relationship Id="rId86" Type="http://schemas.openxmlformats.org/officeDocument/2006/relationships/customXml" Target="../ink/ink1608.xml"/><Relationship Id="rId151" Type="http://schemas.openxmlformats.org/officeDocument/2006/relationships/image" Target="../media/image1609.png"/><Relationship Id="rId389" Type="http://schemas.openxmlformats.org/officeDocument/2006/relationships/customXml" Target="../ink/ink1761.xml"/><Relationship Id="rId193" Type="http://schemas.openxmlformats.org/officeDocument/2006/relationships/image" Target="../media/image1629.png"/><Relationship Id="rId207" Type="http://schemas.openxmlformats.org/officeDocument/2006/relationships/image" Target="../media/image1636.png"/><Relationship Id="rId249" Type="http://schemas.openxmlformats.org/officeDocument/2006/relationships/customXml" Target="../ink/ink1691.xml"/><Relationship Id="rId414" Type="http://schemas.openxmlformats.org/officeDocument/2006/relationships/image" Target="../media/image1738.png"/><Relationship Id="rId456" Type="http://schemas.openxmlformats.org/officeDocument/2006/relationships/image" Target="../media/image1759.png"/><Relationship Id="rId13" Type="http://schemas.openxmlformats.org/officeDocument/2006/relationships/image" Target="../media/image1543.png"/><Relationship Id="rId109" Type="http://schemas.openxmlformats.org/officeDocument/2006/relationships/image" Target="../media/image1590.png"/><Relationship Id="rId260" Type="http://schemas.openxmlformats.org/officeDocument/2006/relationships/image" Target="../media/image1661.png"/><Relationship Id="rId316" Type="http://schemas.openxmlformats.org/officeDocument/2006/relationships/image" Target="../media/image1689.png"/><Relationship Id="rId55" Type="http://schemas.openxmlformats.org/officeDocument/2006/relationships/image" Target="../media/image1563.png"/><Relationship Id="rId97" Type="http://schemas.openxmlformats.org/officeDocument/2006/relationships/image" Target="../media/image1584.png"/><Relationship Id="rId120" Type="http://schemas.openxmlformats.org/officeDocument/2006/relationships/customXml" Target="../ink/ink1625.xml"/><Relationship Id="rId358" Type="http://schemas.openxmlformats.org/officeDocument/2006/relationships/image" Target="../media/image1710.png"/><Relationship Id="rId162" Type="http://schemas.openxmlformats.org/officeDocument/2006/relationships/image" Target="../media/image1614.png"/><Relationship Id="rId218" Type="http://schemas.openxmlformats.org/officeDocument/2006/relationships/customXml" Target="../ink/ink1675.xml"/><Relationship Id="rId425" Type="http://schemas.openxmlformats.org/officeDocument/2006/relationships/customXml" Target="../ink/ink1779.xml"/><Relationship Id="rId467" Type="http://schemas.openxmlformats.org/officeDocument/2006/relationships/customXml" Target="../ink/ink1800.xml"/><Relationship Id="rId271" Type="http://schemas.openxmlformats.org/officeDocument/2006/relationships/customXml" Target="../ink/ink1702.xml"/><Relationship Id="rId24" Type="http://schemas.openxmlformats.org/officeDocument/2006/relationships/customXml" Target="../ink/ink1577.xml"/><Relationship Id="rId66" Type="http://schemas.openxmlformats.org/officeDocument/2006/relationships/customXml" Target="../ink/ink1598.xml"/><Relationship Id="rId131" Type="http://schemas.openxmlformats.org/officeDocument/2006/relationships/image" Target="../media/image1600.png"/><Relationship Id="rId327" Type="http://schemas.openxmlformats.org/officeDocument/2006/relationships/customXml" Target="../ink/ink1730.xml"/><Relationship Id="rId369" Type="http://schemas.openxmlformats.org/officeDocument/2006/relationships/customXml" Target="../ink/ink1751.xml"/><Relationship Id="rId173" Type="http://schemas.openxmlformats.org/officeDocument/2006/relationships/image" Target="../media/image1619.png"/><Relationship Id="rId229" Type="http://schemas.openxmlformats.org/officeDocument/2006/relationships/customXml" Target="../ink/ink1681.xml"/><Relationship Id="rId380" Type="http://schemas.openxmlformats.org/officeDocument/2006/relationships/image" Target="../media/image1721.png"/><Relationship Id="rId436" Type="http://schemas.openxmlformats.org/officeDocument/2006/relationships/image" Target="../media/image1749.png"/><Relationship Id="rId240" Type="http://schemas.openxmlformats.org/officeDocument/2006/relationships/image" Target="../media/image1652.png"/><Relationship Id="rId478" Type="http://schemas.openxmlformats.org/officeDocument/2006/relationships/image" Target="../media/image1770.png"/><Relationship Id="rId35" Type="http://schemas.openxmlformats.org/officeDocument/2006/relationships/image" Target="../media/image1553.png"/><Relationship Id="rId77" Type="http://schemas.openxmlformats.org/officeDocument/2006/relationships/image" Target="../media/image1574.png"/><Relationship Id="rId100" Type="http://schemas.openxmlformats.org/officeDocument/2006/relationships/customXml" Target="../ink/ink1615.xml"/><Relationship Id="rId282" Type="http://schemas.openxmlformats.org/officeDocument/2006/relationships/image" Target="../media/image1672.png"/><Relationship Id="rId338" Type="http://schemas.openxmlformats.org/officeDocument/2006/relationships/image" Target="../media/image1700.png"/><Relationship Id="rId8" Type="http://schemas.openxmlformats.org/officeDocument/2006/relationships/customXml" Target="../ink/ink1569.xml"/><Relationship Id="rId142" Type="http://schemas.openxmlformats.org/officeDocument/2006/relationships/customXml" Target="../ink/ink1636.xml"/><Relationship Id="rId184" Type="http://schemas.openxmlformats.org/officeDocument/2006/relationships/customXml" Target="../ink/ink1658.xml"/><Relationship Id="rId391" Type="http://schemas.openxmlformats.org/officeDocument/2006/relationships/customXml" Target="../ink/ink1762.xml"/><Relationship Id="rId405" Type="http://schemas.openxmlformats.org/officeDocument/2006/relationships/customXml" Target="../ink/ink1769.xml"/><Relationship Id="rId447" Type="http://schemas.openxmlformats.org/officeDocument/2006/relationships/customXml" Target="../ink/ink1790.xml"/><Relationship Id="rId251" Type="http://schemas.openxmlformats.org/officeDocument/2006/relationships/customXml" Target="../ink/ink1692.xml"/><Relationship Id="rId489" Type="http://schemas.openxmlformats.org/officeDocument/2006/relationships/image" Target="../media/image1776.png"/><Relationship Id="rId46" Type="http://schemas.openxmlformats.org/officeDocument/2006/relationships/customXml" Target="../ink/ink1588.xml"/><Relationship Id="rId293" Type="http://schemas.openxmlformats.org/officeDocument/2006/relationships/customXml" Target="../ink/ink1713.xml"/><Relationship Id="rId307" Type="http://schemas.openxmlformats.org/officeDocument/2006/relationships/customXml" Target="../ink/ink1720.xml"/><Relationship Id="rId349" Type="http://schemas.openxmlformats.org/officeDocument/2006/relationships/customXml" Target="../ink/ink1741.xml"/><Relationship Id="rId88" Type="http://schemas.openxmlformats.org/officeDocument/2006/relationships/customXml" Target="../ink/ink1609.xml"/><Relationship Id="rId111" Type="http://schemas.openxmlformats.org/officeDocument/2006/relationships/image" Target="../media/image1591.png"/><Relationship Id="rId153" Type="http://schemas.openxmlformats.org/officeDocument/2006/relationships/image" Target="../media/image1610.png"/><Relationship Id="rId195" Type="http://schemas.openxmlformats.org/officeDocument/2006/relationships/image" Target="../media/image1630.png"/><Relationship Id="rId209" Type="http://schemas.openxmlformats.org/officeDocument/2006/relationships/image" Target="../media/image1637.png"/><Relationship Id="rId360" Type="http://schemas.openxmlformats.org/officeDocument/2006/relationships/image" Target="../media/image1711.png"/><Relationship Id="rId416" Type="http://schemas.openxmlformats.org/officeDocument/2006/relationships/image" Target="../media/image1739.png"/><Relationship Id="rId220" Type="http://schemas.openxmlformats.org/officeDocument/2006/relationships/customXml" Target="../ink/ink1676.xml"/><Relationship Id="rId458" Type="http://schemas.openxmlformats.org/officeDocument/2006/relationships/image" Target="../media/image1760.png"/><Relationship Id="rId15" Type="http://schemas.openxmlformats.org/officeDocument/2006/relationships/image" Target="../media/image1544.png"/><Relationship Id="rId57" Type="http://schemas.openxmlformats.org/officeDocument/2006/relationships/image" Target="../media/image1564.png"/><Relationship Id="rId262" Type="http://schemas.openxmlformats.org/officeDocument/2006/relationships/image" Target="../media/image1662.png"/><Relationship Id="rId318" Type="http://schemas.openxmlformats.org/officeDocument/2006/relationships/image" Target="../media/image1690.png"/><Relationship Id="rId99" Type="http://schemas.openxmlformats.org/officeDocument/2006/relationships/image" Target="../media/image1585.png"/><Relationship Id="rId122" Type="http://schemas.openxmlformats.org/officeDocument/2006/relationships/customXml" Target="../ink/ink1626.xml"/><Relationship Id="rId164" Type="http://schemas.openxmlformats.org/officeDocument/2006/relationships/image" Target="../media/image1615.png"/><Relationship Id="rId371" Type="http://schemas.openxmlformats.org/officeDocument/2006/relationships/customXml" Target="../ink/ink1752.xml"/><Relationship Id="rId427" Type="http://schemas.openxmlformats.org/officeDocument/2006/relationships/customXml" Target="../ink/ink1780.xml"/><Relationship Id="rId469" Type="http://schemas.openxmlformats.org/officeDocument/2006/relationships/customXml" Target="../ink/ink1801.xml"/><Relationship Id="rId26" Type="http://schemas.openxmlformats.org/officeDocument/2006/relationships/customXml" Target="../ink/ink1578.xml"/><Relationship Id="rId231" Type="http://schemas.openxmlformats.org/officeDocument/2006/relationships/customXml" Target="../ink/ink1682.xml"/><Relationship Id="rId273" Type="http://schemas.openxmlformats.org/officeDocument/2006/relationships/customXml" Target="../ink/ink1703.xml"/><Relationship Id="rId329" Type="http://schemas.openxmlformats.org/officeDocument/2006/relationships/customXml" Target="../ink/ink1731.xml"/><Relationship Id="rId480" Type="http://schemas.openxmlformats.org/officeDocument/2006/relationships/image" Target="../media/image1771.png"/><Relationship Id="rId68" Type="http://schemas.openxmlformats.org/officeDocument/2006/relationships/customXml" Target="../ink/ink1599.xml"/><Relationship Id="rId133" Type="http://schemas.openxmlformats.org/officeDocument/2006/relationships/image" Target="../media/image1601.png"/><Relationship Id="rId175" Type="http://schemas.openxmlformats.org/officeDocument/2006/relationships/image" Target="../media/image1620.png"/><Relationship Id="rId340" Type="http://schemas.openxmlformats.org/officeDocument/2006/relationships/image" Target="../media/image1701.png"/><Relationship Id="rId200" Type="http://schemas.openxmlformats.org/officeDocument/2006/relationships/customXml" Target="../ink/ink1666.xml"/><Relationship Id="rId382" Type="http://schemas.openxmlformats.org/officeDocument/2006/relationships/image" Target="../media/image1722.png"/><Relationship Id="rId438" Type="http://schemas.openxmlformats.org/officeDocument/2006/relationships/image" Target="../media/image1750.png"/><Relationship Id="rId242" Type="http://schemas.openxmlformats.org/officeDocument/2006/relationships/image" Target="../media/image1653.png"/><Relationship Id="rId284" Type="http://schemas.openxmlformats.org/officeDocument/2006/relationships/image" Target="../media/image1673.png"/><Relationship Id="rId491" Type="http://schemas.openxmlformats.org/officeDocument/2006/relationships/image" Target="../media/image1777.png"/><Relationship Id="rId37" Type="http://schemas.openxmlformats.org/officeDocument/2006/relationships/image" Target="../media/image1554.png"/><Relationship Id="rId79" Type="http://schemas.openxmlformats.org/officeDocument/2006/relationships/image" Target="../media/image1575.png"/><Relationship Id="rId102" Type="http://schemas.openxmlformats.org/officeDocument/2006/relationships/customXml" Target="../ink/ink1616.xml"/><Relationship Id="rId144" Type="http://schemas.openxmlformats.org/officeDocument/2006/relationships/customXml" Target="../ink/ink1637.xml"/><Relationship Id="rId90" Type="http://schemas.openxmlformats.org/officeDocument/2006/relationships/customXml" Target="../ink/ink1610.xml"/><Relationship Id="rId186" Type="http://schemas.openxmlformats.org/officeDocument/2006/relationships/customXml" Target="../ink/ink1659.xml"/><Relationship Id="rId351" Type="http://schemas.openxmlformats.org/officeDocument/2006/relationships/customXml" Target="../ink/ink1742.xml"/><Relationship Id="rId393" Type="http://schemas.openxmlformats.org/officeDocument/2006/relationships/customXml" Target="../ink/ink1763.xml"/><Relationship Id="rId407" Type="http://schemas.openxmlformats.org/officeDocument/2006/relationships/customXml" Target="../ink/ink1770.xml"/><Relationship Id="rId449" Type="http://schemas.openxmlformats.org/officeDocument/2006/relationships/customXml" Target="../ink/ink1791.xml"/><Relationship Id="rId211" Type="http://schemas.openxmlformats.org/officeDocument/2006/relationships/image" Target="../media/image1638.png"/><Relationship Id="rId253" Type="http://schemas.openxmlformats.org/officeDocument/2006/relationships/customXml" Target="../ink/ink1693.xml"/><Relationship Id="rId295" Type="http://schemas.openxmlformats.org/officeDocument/2006/relationships/customXml" Target="../ink/ink1714.xml"/><Relationship Id="rId309" Type="http://schemas.openxmlformats.org/officeDocument/2006/relationships/customXml" Target="../ink/ink1721.xml"/><Relationship Id="rId460" Type="http://schemas.openxmlformats.org/officeDocument/2006/relationships/image" Target="../media/image1761.png"/><Relationship Id="rId48" Type="http://schemas.openxmlformats.org/officeDocument/2006/relationships/customXml" Target="../ink/ink1589.xml"/><Relationship Id="rId113" Type="http://schemas.openxmlformats.org/officeDocument/2006/relationships/image" Target="../media/image1592.png"/><Relationship Id="rId320" Type="http://schemas.openxmlformats.org/officeDocument/2006/relationships/image" Target="../media/image1691.png"/><Relationship Id="rId155" Type="http://schemas.openxmlformats.org/officeDocument/2006/relationships/customXml" Target="../ink/ink1643.xml"/><Relationship Id="rId197" Type="http://schemas.openxmlformats.org/officeDocument/2006/relationships/image" Target="../media/image1631.png"/><Relationship Id="rId362" Type="http://schemas.openxmlformats.org/officeDocument/2006/relationships/image" Target="../media/image1712.png"/><Relationship Id="rId418" Type="http://schemas.openxmlformats.org/officeDocument/2006/relationships/image" Target="../media/image1740.png"/><Relationship Id="rId222" Type="http://schemas.openxmlformats.org/officeDocument/2006/relationships/customXml" Target="../ink/ink1677.xml"/><Relationship Id="rId264" Type="http://schemas.openxmlformats.org/officeDocument/2006/relationships/image" Target="../media/image1663.png"/><Relationship Id="rId471" Type="http://schemas.openxmlformats.org/officeDocument/2006/relationships/customXml" Target="../ink/ink1802.xml"/><Relationship Id="rId17" Type="http://schemas.openxmlformats.org/officeDocument/2006/relationships/image" Target="../media/image1545.png"/><Relationship Id="rId59" Type="http://schemas.openxmlformats.org/officeDocument/2006/relationships/image" Target="../media/image1565.png"/><Relationship Id="rId124" Type="http://schemas.openxmlformats.org/officeDocument/2006/relationships/customXml" Target="../ink/ink1627.xml"/><Relationship Id="rId70" Type="http://schemas.openxmlformats.org/officeDocument/2006/relationships/customXml" Target="../ink/ink1600.xml"/><Relationship Id="rId166" Type="http://schemas.openxmlformats.org/officeDocument/2006/relationships/image" Target="../media/image1616.png"/><Relationship Id="rId331" Type="http://schemas.openxmlformats.org/officeDocument/2006/relationships/customXml" Target="../ink/ink1732.xml"/><Relationship Id="rId373" Type="http://schemas.openxmlformats.org/officeDocument/2006/relationships/customXml" Target="../ink/ink1753.xml"/><Relationship Id="rId429" Type="http://schemas.openxmlformats.org/officeDocument/2006/relationships/customXml" Target="../ink/ink1781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683.xml"/><Relationship Id="rId440" Type="http://schemas.openxmlformats.org/officeDocument/2006/relationships/image" Target="../media/image1751.png"/><Relationship Id="rId28" Type="http://schemas.openxmlformats.org/officeDocument/2006/relationships/customXml" Target="../ink/ink1579.xml"/><Relationship Id="rId275" Type="http://schemas.openxmlformats.org/officeDocument/2006/relationships/customXml" Target="../ink/ink1704.xml"/><Relationship Id="rId300" Type="http://schemas.openxmlformats.org/officeDocument/2006/relationships/image" Target="../media/image1681.png"/><Relationship Id="rId482" Type="http://schemas.openxmlformats.org/officeDocument/2006/relationships/image" Target="../media/image1772.png"/><Relationship Id="rId81" Type="http://schemas.openxmlformats.org/officeDocument/2006/relationships/image" Target="../media/image1576.png"/><Relationship Id="rId135" Type="http://schemas.openxmlformats.org/officeDocument/2006/relationships/image" Target="../media/image605.png"/><Relationship Id="rId177" Type="http://schemas.openxmlformats.org/officeDocument/2006/relationships/image" Target="../media/image1621.png"/><Relationship Id="rId342" Type="http://schemas.openxmlformats.org/officeDocument/2006/relationships/image" Target="../media/image1702.png"/><Relationship Id="rId384" Type="http://schemas.openxmlformats.org/officeDocument/2006/relationships/image" Target="../media/image1723.png"/><Relationship Id="rId202" Type="http://schemas.openxmlformats.org/officeDocument/2006/relationships/customXml" Target="../ink/ink1667.xml"/><Relationship Id="rId244" Type="http://schemas.openxmlformats.org/officeDocument/2006/relationships/image" Target="../media/image1654.png"/><Relationship Id="rId39" Type="http://schemas.openxmlformats.org/officeDocument/2006/relationships/image" Target="../media/image1555.png"/><Relationship Id="rId286" Type="http://schemas.openxmlformats.org/officeDocument/2006/relationships/image" Target="../media/image1674.png"/><Relationship Id="rId451" Type="http://schemas.openxmlformats.org/officeDocument/2006/relationships/customXml" Target="../ink/ink1792.xml"/><Relationship Id="rId493" Type="http://schemas.openxmlformats.org/officeDocument/2006/relationships/image" Target="../media/image1779.png"/><Relationship Id="rId50" Type="http://schemas.openxmlformats.org/officeDocument/2006/relationships/customXml" Target="../ink/ink1590.xml"/><Relationship Id="rId104" Type="http://schemas.openxmlformats.org/officeDocument/2006/relationships/customXml" Target="../ink/ink1617.xml"/><Relationship Id="rId146" Type="http://schemas.openxmlformats.org/officeDocument/2006/relationships/customXml" Target="../ink/ink1638.xml"/><Relationship Id="rId188" Type="http://schemas.openxmlformats.org/officeDocument/2006/relationships/customXml" Target="../ink/ink1660.xml"/><Relationship Id="rId311" Type="http://schemas.openxmlformats.org/officeDocument/2006/relationships/customXml" Target="../ink/ink1722.xml"/><Relationship Id="rId353" Type="http://schemas.openxmlformats.org/officeDocument/2006/relationships/customXml" Target="../ink/ink1743.xml"/><Relationship Id="rId395" Type="http://schemas.openxmlformats.org/officeDocument/2006/relationships/customXml" Target="../ink/ink1764.xml"/><Relationship Id="rId409" Type="http://schemas.openxmlformats.org/officeDocument/2006/relationships/customXml" Target="../ink/ink1771.xml"/><Relationship Id="rId92" Type="http://schemas.openxmlformats.org/officeDocument/2006/relationships/customXml" Target="../ink/ink1611.xml"/><Relationship Id="rId213" Type="http://schemas.openxmlformats.org/officeDocument/2006/relationships/image" Target="../media/image1639.png"/><Relationship Id="rId420" Type="http://schemas.openxmlformats.org/officeDocument/2006/relationships/image" Target="../media/image1741.png"/><Relationship Id="rId255" Type="http://schemas.openxmlformats.org/officeDocument/2006/relationships/customXml" Target="../ink/ink1694.xml"/><Relationship Id="rId297" Type="http://schemas.openxmlformats.org/officeDocument/2006/relationships/customXml" Target="../ink/ink1715.xml"/><Relationship Id="rId462" Type="http://schemas.openxmlformats.org/officeDocument/2006/relationships/image" Target="../media/image1762.png"/><Relationship Id="rId115" Type="http://schemas.openxmlformats.org/officeDocument/2006/relationships/image" Target="../media/image1593.png"/><Relationship Id="rId157" Type="http://schemas.openxmlformats.org/officeDocument/2006/relationships/customXml" Target="../ink/ink1644.xml"/><Relationship Id="rId322" Type="http://schemas.openxmlformats.org/officeDocument/2006/relationships/image" Target="../media/image1692.png"/><Relationship Id="rId364" Type="http://schemas.openxmlformats.org/officeDocument/2006/relationships/image" Target="../media/image1713.png"/><Relationship Id="rId61" Type="http://schemas.openxmlformats.org/officeDocument/2006/relationships/image" Target="../media/image1566.png"/><Relationship Id="rId199" Type="http://schemas.openxmlformats.org/officeDocument/2006/relationships/image" Target="../media/image1632.png"/><Relationship Id="rId19" Type="http://schemas.openxmlformats.org/officeDocument/2006/relationships/image" Target="../media/image1546.png"/><Relationship Id="rId224" Type="http://schemas.openxmlformats.org/officeDocument/2006/relationships/customXml" Target="../ink/ink1678.xml"/><Relationship Id="rId266" Type="http://schemas.openxmlformats.org/officeDocument/2006/relationships/image" Target="../media/image1664.png"/><Relationship Id="rId431" Type="http://schemas.openxmlformats.org/officeDocument/2006/relationships/customXml" Target="../ink/ink1782.xml"/><Relationship Id="rId473" Type="http://schemas.openxmlformats.org/officeDocument/2006/relationships/customXml" Target="../ink/ink1803.xml"/><Relationship Id="rId30" Type="http://schemas.openxmlformats.org/officeDocument/2006/relationships/customXml" Target="../ink/ink1580.xml"/><Relationship Id="rId126" Type="http://schemas.openxmlformats.org/officeDocument/2006/relationships/customXml" Target="../ink/ink1628.xml"/><Relationship Id="rId168" Type="http://schemas.openxmlformats.org/officeDocument/2006/relationships/customXml" Target="../ink/ink1650.xml"/><Relationship Id="rId333" Type="http://schemas.openxmlformats.org/officeDocument/2006/relationships/customXml" Target="../ink/ink1733.xml"/><Relationship Id="rId72" Type="http://schemas.openxmlformats.org/officeDocument/2006/relationships/customXml" Target="../ink/ink1601.xml"/><Relationship Id="rId375" Type="http://schemas.openxmlformats.org/officeDocument/2006/relationships/customXml" Target="../ink/ink1754.xml"/><Relationship Id="rId3" Type="http://schemas.openxmlformats.org/officeDocument/2006/relationships/image" Target="../media/image1538.png"/><Relationship Id="rId235" Type="http://schemas.openxmlformats.org/officeDocument/2006/relationships/customXml" Target="../ink/ink1684.xml"/><Relationship Id="rId277" Type="http://schemas.openxmlformats.org/officeDocument/2006/relationships/customXml" Target="../ink/ink1705.xml"/><Relationship Id="rId400" Type="http://schemas.openxmlformats.org/officeDocument/2006/relationships/image" Target="../media/image1731.png"/><Relationship Id="rId442" Type="http://schemas.openxmlformats.org/officeDocument/2006/relationships/image" Target="../media/image1752.png"/><Relationship Id="rId484" Type="http://schemas.openxmlformats.org/officeDocument/2006/relationships/image" Target="../media/image1773.png"/><Relationship Id="rId137" Type="http://schemas.openxmlformats.org/officeDocument/2006/relationships/image" Target="../media/image1602.png"/><Relationship Id="rId302" Type="http://schemas.openxmlformats.org/officeDocument/2006/relationships/image" Target="../media/image1682.png"/><Relationship Id="rId344" Type="http://schemas.openxmlformats.org/officeDocument/2006/relationships/image" Target="../media/image1703.png"/><Relationship Id="rId41" Type="http://schemas.openxmlformats.org/officeDocument/2006/relationships/image" Target="../media/image1556.png"/><Relationship Id="rId83" Type="http://schemas.openxmlformats.org/officeDocument/2006/relationships/image" Target="../media/image1577.png"/><Relationship Id="rId179" Type="http://schemas.openxmlformats.org/officeDocument/2006/relationships/image" Target="../media/image1622.png"/><Relationship Id="rId386" Type="http://schemas.openxmlformats.org/officeDocument/2006/relationships/image" Target="../media/image17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A6E8-64BA-EF88-62B1-E530D609C7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b="0" i="0" u="none" strike="noStrike" baseline="0" dirty="0">
                <a:latin typeface="NimbusRomNo9L-Medi"/>
              </a:rPr>
              <a:t>Algorithmen und Datenstrukturen</a:t>
            </a:r>
            <a:br>
              <a:rPr lang="en-DE" sz="4000" b="0" i="0" u="none" strike="noStrike" baseline="0" dirty="0">
                <a:latin typeface="NimbusRomNo9L-Medi"/>
              </a:rPr>
            </a:br>
            <a:r>
              <a:rPr lang="en-DE" sz="2800" b="0" i="1" u="none" strike="noStrike" baseline="0" dirty="0">
                <a:latin typeface="NimbusRomNo9L-Medi"/>
              </a:rPr>
              <a:t>Ü</a:t>
            </a:r>
            <a:r>
              <a:rPr lang="de-DE" sz="2800" i="1" dirty="0" err="1">
                <a:latin typeface="NimbusRomNo9L-Medi"/>
              </a:rPr>
              <a:t>bungsblatt</a:t>
            </a:r>
            <a:r>
              <a:rPr lang="de-DE" sz="2800" i="1" dirty="0">
                <a:latin typeface="NimbusRomNo9L-Medi"/>
              </a:rPr>
              <a:t> </a:t>
            </a:r>
            <a:r>
              <a:rPr lang="en-DE" sz="2800" i="1" dirty="0">
                <a:latin typeface="NimbusRomNo9L-Medi"/>
              </a:rPr>
              <a:t>6:Suchen</a:t>
            </a:r>
            <a:endParaRPr lang="de-DE" sz="2800" i="1" dirty="0">
              <a:latin typeface="NimbusRomNo9L-Med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CD855-B513-06A6-F749-B5D94DB08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DE" dirty="0"/>
              <a:t>Erya Wang </a:t>
            </a:r>
          </a:p>
          <a:p>
            <a:r>
              <a:rPr lang="de-DE" dirty="0"/>
              <a:t>Gruppe 14</a:t>
            </a:r>
            <a:r>
              <a:rPr lang="en-DE" dirty="0"/>
              <a:t> &amp;&amp; </a:t>
            </a:r>
            <a:r>
              <a:rPr lang="en-US" dirty="0"/>
              <a:t>Gruppe 17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6370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A268D7-D6B1-A9F2-ED5F-4044C49CB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467360"/>
            <a:ext cx="11041894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62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02ABB1-B852-892F-2FAC-DE4F18F2D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14" y="196054"/>
            <a:ext cx="11314524" cy="2936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F6E49C-4870-77CC-A5F2-4CAA52B9A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21" y="3443504"/>
            <a:ext cx="3892861" cy="26592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B5AD4D-F295-7D66-B36A-B65E5E711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05" y="3088551"/>
            <a:ext cx="4372585" cy="342948"/>
          </a:xfrm>
          <a:prstGeom prst="rect">
            <a:avLst/>
          </a:prstGeom>
        </p:spPr>
      </p:pic>
      <p:pic>
        <p:nvPicPr>
          <p:cNvPr id="1026" name="Picture 2" descr="26个英文字母和对应的编号_word文档在线阅读与下载_无忧文档">
            <a:extLst>
              <a:ext uri="{FF2B5EF4-FFF2-40B4-BE49-F238E27FC236}">
                <a16:creationId xmlns:a16="http://schemas.microsoft.com/office/drawing/2014/main" id="{831D2E52-E824-910B-790F-976F427B6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601" y="400040"/>
            <a:ext cx="3097246" cy="302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8" name="Group 1327">
            <a:extLst>
              <a:ext uri="{FF2B5EF4-FFF2-40B4-BE49-F238E27FC236}">
                <a16:creationId xmlns:a16="http://schemas.microsoft.com/office/drawing/2014/main" id="{AFB16586-6451-9224-DE1A-152C9B677930}"/>
              </a:ext>
            </a:extLst>
          </p:cNvPr>
          <p:cNvGrpSpPr/>
          <p:nvPr/>
        </p:nvGrpSpPr>
        <p:grpSpPr>
          <a:xfrm>
            <a:off x="832339" y="3433188"/>
            <a:ext cx="159480" cy="170640"/>
            <a:chOff x="832339" y="3433188"/>
            <a:chExt cx="15948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25" name="Ink 1324">
                  <a:extLst>
                    <a:ext uri="{FF2B5EF4-FFF2-40B4-BE49-F238E27FC236}">
                      <a16:creationId xmlns:a16="http://schemas.microsoft.com/office/drawing/2014/main" id="{23339923-3231-C97D-0C23-587ABC5A3D7A}"/>
                    </a:ext>
                  </a:extLst>
                </p14:cNvPr>
                <p14:cNvContentPartPr/>
                <p14:nvPr/>
              </p14:nvContentPartPr>
              <p14:xfrm>
                <a:off x="865459" y="3544068"/>
                <a:ext cx="2160" cy="360"/>
              </p14:xfrm>
            </p:contentPart>
          </mc:Choice>
          <mc:Fallback xmlns="">
            <p:pic>
              <p:nvPicPr>
                <p:cNvPr id="1325" name="Ink 1324">
                  <a:extLst>
                    <a:ext uri="{FF2B5EF4-FFF2-40B4-BE49-F238E27FC236}">
                      <a16:creationId xmlns:a16="http://schemas.microsoft.com/office/drawing/2014/main" id="{23339923-3231-C97D-0C23-587ABC5A3D7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9339" y="3537948"/>
                  <a:ext cx="144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26" name="Ink 1325">
                  <a:extLst>
                    <a:ext uri="{FF2B5EF4-FFF2-40B4-BE49-F238E27FC236}">
                      <a16:creationId xmlns:a16="http://schemas.microsoft.com/office/drawing/2014/main" id="{966A8A04-78C5-8AF5-DA46-BF196F1A9129}"/>
                    </a:ext>
                  </a:extLst>
                </p14:cNvPr>
                <p14:cNvContentPartPr/>
                <p14:nvPr/>
              </p14:nvContentPartPr>
              <p14:xfrm>
                <a:off x="832339" y="3433188"/>
                <a:ext cx="10800" cy="165600"/>
              </p14:xfrm>
            </p:contentPart>
          </mc:Choice>
          <mc:Fallback xmlns="">
            <p:pic>
              <p:nvPicPr>
                <p:cNvPr id="1326" name="Ink 1325">
                  <a:extLst>
                    <a:ext uri="{FF2B5EF4-FFF2-40B4-BE49-F238E27FC236}">
                      <a16:creationId xmlns:a16="http://schemas.microsoft.com/office/drawing/2014/main" id="{966A8A04-78C5-8AF5-DA46-BF196F1A91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6219" y="3427068"/>
                  <a:ext cx="23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27" name="Ink 1326">
                  <a:extLst>
                    <a:ext uri="{FF2B5EF4-FFF2-40B4-BE49-F238E27FC236}">
                      <a16:creationId xmlns:a16="http://schemas.microsoft.com/office/drawing/2014/main" id="{6540E4FE-A783-7001-6A89-957E0C237B72}"/>
                    </a:ext>
                  </a:extLst>
                </p14:cNvPr>
                <p14:cNvContentPartPr/>
                <p14:nvPr/>
              </p14:nvContentPartPr>
              <p14:xfrm>
                <a:off x="870859" y="3482868"/>
                <a:ext cx="120960" cy="120960"/>
              </p14:xfrm>
            </p:contentPart>
          </mc:Choice>
          <mc:Fallback xmlns="">
            <p:pic>
              <p:nvPicPr>
                <p:cNvPr id="1327" name="Ink 1326">
                  <a:extLst>
                    <a:ext uri="{FF2B5EF4-FFF2-40B4-BE49-F238E27FC236}">
                      <a16:creationId xmlns:a16="http://schemas.microsoft.com/office/drawing/2014/main" id="{6540E4FE-A783-7001-6A89-957E0C237B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4739" y="3476748"/>
                  <a:ext cx="133200" cy="13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48" name="Ink 1347">
                <a:extLst>
                  <a:ext uri="{FF2B5EF4-FFF2-40B4-BE49-F238E27FC236}">
                    <a16:creationId xmlns:a16="http://schemas.microsoft.com/office/drawing/2014/main" id="{C07A45EB-970A-A037-902C-25F795B4FF56}"/>
                  </a:ext>
                </a:extLst>
              </p14:cNvPr>
              <p14:cNvContentPartPr/>
              <p14:nvPr/>
            </p14:nvContentPartPr>
            <p14:xfrm>
              <a:off x="2062819" y="4062468"/>
              <a:ext cx="79560" cy="121680"/>
            </p14:xfrm>
          </p:contentPart>
        </mc:Choice>
        <mc:Fallback xmlns="">
          <p:pic>
            <p:nvPicPr>
              <p:cNvPr id="1348" name="Ink 1347">
                <a:extLst>
                  <a:ext uri="{FF2B5EF4-FFF2-40B4-BE49-F238E27FC236}">
                    <a16:creationId xmlns:a16="http://schemas.microsoft.com/office/drawing/2014/main" id="{C07A45EB-970A-A037-902C-25F795B4FF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56699" y="4056348"/>
                <a:ext cx="91800" cy="13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6" name="Group 1455">
            <a:extLst>
              <a:ext uri="{FF2B5EF4-FFF2-40B4-BE49-F238E27FC236}">
                <a16:creationId xmlns:a16="http://schemas.microsoft.com/office/drawing/2014/main" id="{E4497FBF-7E9C-6AAA-58E1-0D4AFA709A0E}"/>
              </a:ext>
            </a:extLst>
          </p:cNvPr>
          <p:cNvGrpSpPr/>
          <p:nvPr/>
        </p:nvGrpSpPr>
        <p:grpSpPr>
          <a:xfrm>
            <a:off x="3679579" y="3632986"/>
            <a:ext cx="8203680" cy="2659208"/>
            <a:chOff x="3679579" y="3632986"/>
            <a:chExt cx="8203680" cy="265920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0DC281E-4571-036A-CCEE-AC3DD17AC297}"/>
                    </a:ext>
                  </a:extLst>
                </p14:cNvPr>
                <p14:cNvContentPartPr/>
                <p14:nvPr/>
              </p14:nvContentPartPr>
              <p14:xfrm>
                <a:off x="4236557" y="5083901"/>
                <a:ext cx="9000" cy="78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0DC281E-4571-036A-CCEE-AC3DD17AC29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30437" y="5077781"/>
                  <a:ext cx="212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24" name="Group 1323">
              <a:extLst>
                <a:ext uri="{FF2B5EF4-FFF2-40B4-BE49-F238E27FC236}">
                  <a16:creationId xmlns:a16="http://schemas.microsoft.com/office/drawing/2014/main" id="{AF88DF15-7226-EB4F-B641-2D62B806E79B}"/>
                </a:ext>
              </a:extLst>
            </p:cNvPr>
            <p:cNvGrpSpPr/>
            <p:nvPr/>
          </p:nvGrpSpPr>
          <p:grpSpPr>
            <a:xfrm>
              <a:off x="6431527" y="3632986"/>
              <a:ext cx="5285527" cy="2659208"/>
              <a:chOff x="4514237" y="3676017"/>
              <a:chExt cx="4740840" cy="2367720"/>
            </a:xfrm>
          </p:grpSpPr>
          <p:grpSp>
            <p:nvGrpSpPr>
              <p:cNvPr id="1226" name="Group 1225">
                <a:extLst>
                  <a:ext uri="{FF2B5EF4-FFF2-40B4-BE49-F238E27FC236}">
                    <a16:creationId xmlns:a16="http://schemas.microsoft.com/office/drawing/2014/main" id="{464404A7-308D-EBB0-DF25-69A55B0C0A70}"/>
                  </a:ext>
                </a:extLst>
              </p:cNvPr>
              <p:cNvGrpSpPr/>
              <p:nvPr/>
            </p:nvGrpSpPr>
            <p:grpSpPr>
              <a:xfrm>
                <a:off x="4514237" y="3676017"/>
                <a:ext cx="1489680" cy="2275200"/>
                <a:chOff x="4514237" y="3676017"/>
                <a:chExt cx="1489680" cy="22752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1180" name="Ink 1179">
                      <a:extLst>
                        <a:ext uri="{FF2B5EF4-FFF2-40B4-BE49-F238E27FC236}">
                          <a16:creationId xmlns:a16="http://schemas.microsoft.com/office/drawing/2014/main" id="{FA61519C-688B-BA3E-73CA-3FE02CC7E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04717" y="3732897"/>
                    <a:ext cx="21600" cy="208080"/>
                  </p14:xfrm>
                </p:contentPart>
              </mc:Choice>
              <mc:Fallback xmlns="">
                <p:pic>
                  <p:nvPicPr>
                    <p:cNvPr id="1180" name="Ink 1179">
                      <a:extLst>
                        <a:ext uri="{FF2B5EF4-FFF2-40B4-BE49-F238E27FC236}">
                          <a16:creationId xmlns:a16="http://schemas.microsoft.com/office/drawing/2014/main" id="{FA61519C-688B-BA3E-73CA-3FE02CC7EBFB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5199236" y="3727447"/>
                      <a:ext cx="32561" cy="21898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1181" name="Ink 1180">
                      <a:extLst>
                        <a:ext uri="{FF2B5EF4-FFF2-40B4-BE49-F238E27FC236}">
                          <a16:creationId xmlns:a16="http://schemas.microsoft.com/office/drawing/2014/main" id="{672D356A-EBC8-118A-B5C5-0E869F7BC1F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8877" y="3676017"/>
                    <a:ext cx="123840" cy="195480"/>
                  </p14:xfrm>
                </p:contentPart>
              </mc:Choice>
              <mc:Fallback xmlns="">
                <p:pic>
                  <p:nvPicPr>
                    <p:cNvPr id="1181" name="Ink 1180">
                      <a:extLst>
                        <a:ext uri="{FF2B5EF4-FFF2-40B4-BE49-F238E27FC236}">
                          <a16:creationId xmlns:a16="http://schemas.microsoft.com/office/drawing/2014/main" id="{672D356A-EBC8-118A-B5C5-0E869F7BC1F1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5183380" y="3670569"/>
                      <a:ext cx="134834" cy="2063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1182" name="Ink 1181">
                      <a:extLst>
                        <a:ext uri="{FF2B5EF4-FFF2-40B4-BE49-F238E27FC236}">
                          <a16:creationId xmlns:a16="http://schemas.microsoft.com/office/drawing/2014/main" id="{60E07E55-DD7E-797E-7C87-76111CC527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78517" y="3779337"/>
                    <a:ext cx="138600" cy="121680"/>
                  </p14:xfrm>
                </p:contentPart>
              </mc:Choice>
              <mc:Fallback xmlns="">
                <p:pic>
                  <p:nvPicPr>
                    <p:cNvPr id="1182" name="Ink 1181">
                      <a:extLst>
                        <a:ext uri="{FF2B5EF4-FFF2-40B4-BE49-F238E27FC236}">
                          <a16:creationId xmlns:a16="http://schemas.microsoft.com/office/drawing/2014/main" id="{60E07E55-DD7E-797E-7C87-76111CC527F2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5273025" y="3773879"/>
                      <a:ext cx="149585" cy="1325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1183" name="Ink 1182">
                      <a:extLst>
                        <a:ext uri="{FF2B5EF4-FFF2-40B4-BE49-F238E27FC236}">
                          <a16:creationId xmlns:a16="http://schemas.microsoft.com/office/drawing/2014/main" id="{986E1C04-1C46-BB4B-F9B9-09502AEC60F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49877" y="3794457"/>
                    <a:ext cx="51120" cy="99360"/>
                  </p14:xfrm>
                </p:contentPart>
              </mc:Choice>
              <mc:Fallback xmlns="">
                <p:pic>
                  <p:nvPicPr>
                    <p:cNvPr id="1183" name="Ink 1182">
                      <a:extLst>
                        <a:ext uri="{FF2B5EF4-FFF2-40B4-BE49-F238E27FC236}">
                          <a16:creationId xmlns:a16="http://schemas.microsoft.com/office/drawing/2014/main" id="{986E1C04-1C46-BB4B-F9B9-09502AEC60FD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5444377" y="3789008"/>
                      <a:ext cx="62121" cy="1102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1184" name="Ink 1183">
                      <a:extLst>
                        <a:ext uri="{FF2B5EF4-FFF2-40B4-BE49-F238E27FC236}">
                          <a16:creationId xmlns:a16="http://schemas.microsoft.com/office/drawing/2014/main" id="{0DC0328D-A8AF-6090-1DF2-6880097C89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85957" y="3747297"/>
                    <a:ext cx="26640" cy="259920"/>
                  </p14:xfrm>
                </p:contentPart>
              </mc:Choice>
              <mc:Fallback xmlns="">
                <p:pic>
                  <p:nvPicPr>
                    <p:cNvPr id="1184" name="Ink 1183">
                      <a:extLst>
                        <a:ext uri="{FF2B5EF4-FFF2-40B4-BE49-F238E27FC236}">
                          <a16:creationId xmlns:a16="http://schemas.microsoft.com/office/drawing/2014/main" id="{0DC0328D-A8AF-6090-1DF2-6880097C8949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5580434" y="3741849"/>
                      <a:ext cx="37686" cy="2708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1185" name="Ink 1184">
                      <a:extLst>
                        <a:ext uri="{FF2B5EF4-FFF2-40B4-BE49-F238E27FC236}">
                          <a16:creationId xmlns:a16="http://schemas.microsoft.com/office/drawing/2014/main" id="{01D88F6F-EB64-81C9-03EB-6C7B5EC4D9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77317" y="3739737"/>
                    <a:ext cx="122400" cy="160920"/>
                  </p14:xfrm>
                </p:contentPart>
              </mc:Choice>
              <mc:Fallback xmlns="">
                <p:pic>
                  <p:nvPicPr>
                    <p:cNvPr id="1185" name="Ink 1184">
                      <a:extLst>
                        <a:ext uri="{FF2B5EF4-FFF2-40B4-BE49-F238E27FC236}">
                          <a16:creationId xmlns:a16="http://schemas.microsoft.com/office/drawing/2014/main" id="{01D88F6F-EB64-81C9-03EB-6C7B5EC4D984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5571827" y="3734288"/>
                      <a:ext cx="133380" cy="17181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1186" name="Ink 1185">
                      <a:extLst>
                        <a:ext uri="{FF2B5EF4-FFF2-40B4-BE49-F238E27FC236}">
                          <a16:creationId xmlns:a16="http://schemas.microsoft.com/office/drawing/2014/main" id="{1D329D5C-2242-DFEC-1B31-AA334644B5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65077" y="4085697"/>
                    <a:ext cx="237600" cy="247320"/>
                  </p14:xfrm>
                </p:contentPart>
              </mc:Choice>
              <mc:Fallback xmlns="">
                <p:pic>
                  <p:nvPicPr>
                    <p:cNvPr id="1186" name="Ink 1185">
                      <a:extLst>
                        <a:ext uri="{FF2B5EF4-FFF2-40B4-BE49-F238E27FC236}">
                          <a16:creationId xmlns:a16="http://schemas.microsoft.com/office/drawing/2014/main" id="{1D329D5C-2242-DFEC-1B31-AA334644B59E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5559589" y="4080244"/>
                      <a:ext cx="248576" cy="258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1188" name="Ink 1187">
                      <a:extLst>
                        <a:ext uri="{FF2B5EF4-FFF2-40B4-BE49-F238E27FC236}">
                          <a16:creationId xmlns:a16="http://schemas.microsoft.com/office/drawing/2014/main" id="{3C0BD3DF-2083-F081-ED1D-72DDBF294B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14917" y="4362897"/>
                    <a:ext cx="19440" cy="21600"/>
                  </p14:xfrm>
                </p:contentPart>
              </mc:Choice>
              <mc:Fallback xmlns="">
                <p:pic>
                  <p:nvPicPr>
                    <p:cNvPr id="1188" name="Ink 1187">
                      <a:extLst>
                        <a:ext uri="{FF2B5EF4-FFF2-40B4-BE49-F238E27FC236}">
                          <a16:creationId xmlns:a16="http://schemas.microsoft.com/office/drawing/2014/main" id="{3C0BD3DF-2083-F081-ED1D-72DDBF294BCE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5809499" y="4357416"/>
                      <a:ext cx="30275" cy="3256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1173" name="Ink 1172">
                      <a:extLst>
                        <a:ext uri="{FF2B5EF4-FFF2-40B4-BE49-F238E27FC236}">
                          <a16:creationId xmlns:a16="http://schemas.microsoft.com/office/drawing/2014/main" id="{532A9DCC-3A6D-C125-AF01-18A517228E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14237" y="4551897"/>
                    <a:ext cx="262080" cy="10440"/>
                  </p14:xfrm>
                </p:contentPart>
              </mc:Choice>
              <mc:Fallback xmlns="">
                <p:pic>
                  <p:nvPicPr>
                    <p:cNvPr id="1173" name="Ink 1172">
                      <a:extLst>
                        <a:ext uri="{FF2B5EF4-FFF2-40B4-BE49-F238E27FC236}">
                          <a16:creationId xmlns:a16="http://schemas.microsoft.com/office/drawing/2014/main" id="{532A9DCC-3A6D-C125-AF01-18A517228EE4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4508750" y="4546519"/>
                      <a:ext cx="273054" cy="211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1174" name="Ink 1173">
                      <a:extLst>
                        <a:ext uri="{FF2B5EF4-FFF2-40B4-BE49-F238E27FC236}">
                          <a16:creationId xmlns:a16="http://schemas.microsoft.com/office/drawing/2014/main" id="{E2E97564-E4CA-59A8-9E4B-B823CC8069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65077" y="4495017"/>
                    <a:ext cx="119160" cy="170280"/>
                  </p14:xfrm>
                </p:contentPart>
              </mc:Choice>
              <mc:Fallback xmlns="">
                <p:pic>
                  <p:nvPicPr>
                    <p:cNvPr id="1174" name="Ink 1173">
                      <a:extLst>
                        <a:ext uri="{FF2B5EF4-FFF2-40B4-BE49-F238E27FC236}">
                          <a16:creationId xmlns:a16="http://schemas.microsoft.com/office/drawing/2014/main" id="{E2E97564-E4CA-59A8-9E4B-B823CC8069BF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4659572" y="4489565"/>
                      <a:ext cx="130169" cy="18118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1175" name="Ink 1174">
                      <a:extLst>
                        <a:ext uri="{FF2B5EF4-FFF2-40B4-BE49-F238E27FC236}">
                          <a16:creationId xmlns:a16="http://schemas.microsoft.com/office/drawing/2014/main" id="{C47DA2D6-5439-3AD6-1E94-E41021A5B9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21797" y="4200177"/>
                    <a:ext cx="108720" cy="236520"/>
                  </p14:xfrm>
                </p:contentPart>
              </mc:Choice>
              <mc:Fallback xmlns="">
                <p:pic>
                  <p:nvPicPr>
                    <p:cNvPr id="1175" name="Ink 1174">
                      <a:extLst>
                        <a:ext uri="{FF2B5EF4-FFF2-40B4-BE49-F238E27FC236}">
                          <a16:creationId xmlns:a16="http://schemas.microsoft.com/office/drawing/2014/main" id="{C47DA2D6-5439-3AD6-1E94-E41021A5B916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4516313" y="4194729"/>
                      <a:ext cx="119689" cy="2474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1177" name="Ink 1176">
                      <a:extLst>
                        <a:ext uri="{FF2B5EF4-FFF2-40B4-BE49-F238E27FC236}">
                          <a16:creationId xmlns:a16="http://schemas.microsoft.com/office/drawing/2014/main" id="{33428A7B-6B01-EABE-E86E-9B1B4502DF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21157" y="4303857"/>
                    <a:ext cx="59760" cy="14400"/>
                  </p14:xfrm>
                </p:contentPart>
              </mc:Choice>
              <mc:Fallback xmlns="">
                <p:pic>
                  <p:nvPicPr>
                    <p:cNvPr id="1177" name="Ink 1176">
                      <a:extLst>
                        <a:ext uri="{FF2B5EF4-FFF2-40B4-BE49-F238E27FC236}">
                          <a16:creationId xmlns:a16="http://schemas.microsoft.com/office/drawing/2014/main" id="{33428A7B-6B01-EABE-E86E-9B1B4502DFA0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615666" y="4298417"/>
                      <a:ext cx="70743" cy="25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1178" name="Ink 1177">
                      <a:extLst>
                        <a:ext uri="{FF2B5EF4-FFF2-40B4-BE49-F238E27FC236}">
                          <a16:creationId xmlns:a16="http://schemas.microsoft.com/office/drawing/2014/main" id="{509CA431-1AFA-B50F-C1B0-12C2E2CBFB0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08637" y="4157697"/>
                    <a:ext cx="135000" cy="266400"/>
                  </p14:xfrm>
                </p:contentPart>
              </mc:Choice>
              <mc:Fallback xmlns="">
                <p:pic>
                  <p:nvPicPr>
                    <p:cNvPr id="1178" name="Ink 1177">
                      <a:extLst>
                        <a:ext uri="{FF2B5EF4-FFF2-40B4-BE49-F238E27FC236}">
                          <a16:creationId xmlns:a16="http://schemas.microsoft.com/office/drawing/2014/main" id="{509CA431-1AFA-B50F-C1B0-12C2E2CBFB0A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4703147" y="4152247"/>
                      <a:ext cx="145981" cy="2773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1190" name="Ink 1189">
                      <a:extLst>
                        <a:ext uri="{FF2B5EF4-FFF2-40B4-BE49-F238E27FC236}">
                          <a16:creationId xmlns:a16="http://schemas.microsoft.com/office/drawing/2014/main" id="{1C872ECE-A51A-7933-AFF1-F7EEDBFAD8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50437" y="4058697"/>
                    <a:ext cx="105120" cy="321120"/>
                  </p14:xfrm>
                </p:contentPart>
              </mc:Choice>
              <mc:Fallback xmlns="">
                <p:pic>
                  <p:nvPicPr>
                    <p:cNvPr id="1190" name="Ink 1189">
                      <a:extLst>
                        <a:ext uri="{FF2B5EF4-FFF2-40B4-BE49-F238E27FC236}">
                          <a16:creationId xmlns:a16="http://schemas.microsoft.com/office/drawing/2014/main" id="{1C872ECE-A51A-7933-AFF1-F7EEDBFAD86A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5244955" y="4053249"/>
                      <a:ext cx="116083" cy="3320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1191" name="Ink 1190">
                      <a:extLst>
                        <a:ext uri="{FF2B5EF4-FFF2-40B4-BE49-F238E27FC236}">
                          <a16:creationId xmlns:a16="http://schemas.microsoft.com/office/drawing/2014/main" id="{AD48B877-C111-4FD6-C911-87B9CAFC1AC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91317" y="4529217"/>
                    <a:ext cx="114120" cy="124560"/>
                  </p14:xfrm>
                </p:contentPart>
              </mc:Choice>
              <mc:Fallback xmlns="">
                <p:pic>
                  <p:nvPicPr>
                    <p:cNvPr id="1191" name="Ink 1190">
                      <a:extLst>
                        <a:ext uri="{FF2B5EF4-FFF2-40B4-BE49-F238E27FC236}">
                          <a16:creationId xmlns:a16="http://schemas.microsoft.com/office/drawing/2014/main" id="{AD48B877-C111-4FD6-C911-87B9CAFC1AC9}"/>
                        </a:ext>
                      </a:extLst>
                    </p:cNvPr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5085821" y="4523774"/>
                      <a:ext cx="125112" cy="135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192" name="Ink 1191">
                      <a:extLst>
                        <a:ext uri="{FF2B5EF4-FFF2-40B4-BE49-F238E27FC236}">
                          <a16:creationId xmlns:a16="http://schemas.microsoft.com/office/drawing/2014/main" id="{60981E67-A947-10CD-393E-188E901FE42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78517" y="4495017"/>
                    <a:ext cx="108360" cy="173880"/>
                  </p14:xfrm>
                </p:contentPart>
              </mc:Choice>
              <mc:Fallback xmlns="">
                <p:pic>
                  <p:nvPicPr>
                    <p:cNvPr id="1192" name="Ink 1191">
                      <a:extLst>
                        <a:ext uri="{FF2B5EF4-FFF2-40B4-BE49-F238E27FC236}">
                          <a16:creationId xmlns:a16="http://schemas.microsoft.com/office/drawing/2014/main" id="{60981E67-A947-10CD-393E-188E901FE42B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5273034" y="4489563"/>
                      <a:ext cx="119325" cy="1847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194" name="Ink 1193">
                      <a:extLst>
                        <a:ext uri="{FF2B5EF4-FFF2-40B4-BE49-F238E27FC236}">
                          <a16:creationId xmlns:a16="http://schemas.microsoft.com/office/drawing/2014/main" id="{E2FB6AB6-9E49-CF8E-15B9-F07EF72E6B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00317" y="4757097"/>
                    <a:ext cx="94680" cy="183600"/>
                  </p14:xfrm>
                </p:contentPart>
              </mc:Choice>
              <mc:Fallback xmlns="">
                <p:pic>
                  <p:nvPicPr>
                    <p:cNvPr id="1194" name="Ink 1193">
                      <a:extLst>
                        <a:ext uri="{FF2B5EF4-FFF2-40B4-BE49-F238E27FC236}">
                          <a16:creationId xmlns:a16="http://schemas.microsoft.com/office/drawing/2014/main" id="{E2FB6AB6-9E49-CF8E-15B9-F07EF72E6B6C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5094824" y="4751650"/>
                      <a:ext cx="105667" cy="19449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196" name="Ink 1195">
                      <a:extLst>
                        <a:ext uri="{FF2B5EF4-FFF2-40B4-BE49-F238E27FC236}">
                          <a16:creationId xmlns:a16="http://schemas.microsoft.com/office/drawing/2014/main" id="{21E3CBEA-F8BC-7CBC-1659-2064C8D72A7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70277" y="4969497"/>
                    <a:ext cx="108000" cy="191160"/>
                  </p14:xfrm>
                </p:contentPart>
              </mc:Choice>
              <mc:Fallback xmlns="">
                <p:pic>
                  <p:nvPicPr>
                    <p:cNvPr id="1196" name="Ink 1195">
                      <a:extLst>
                        <a:ext uri="{FF2B5EF4-FFF2-40B4-BE49-F238E27FC236}">
                          <a16:creationId xmlns:a16="http://schemas.microsoft.com/office/drawing/2014/main" id="{21E3CBEA-F8BC-7CBC-1659-2064C8D72A7A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4864780" y="4964044"/>
                      <a:ext cx="118994" cy="2020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197" name="Ink 1196">
                      <a:extLst>
                        <a:ext uri="{FF2B5EF4-FFF2-40B4-BE49-F238E27FC236}">
                          <a16:creationId xmlns:a16="http://schemas.microsoft.com/office/drawing/2014/main" id="{B57C34D9-7A66-6E9D-B0EA-AA3A72A66B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62077" y="4990737"/>
                    <a:ext cx="24840" cy="137160"/>
                  </p14:xfrm>
                </p:contentPart>
              </mc:Choice>
              <mc:Fallback xmlns="">
                <p:pic>
                  <p:nvPicPr>
                    <p:cNvPr id="1197" name="Ink 1196">
                      <a:extLst>
                        <a:ext uri="{FF2B5EF4-FFF2-40B4-BE49-F238E27FC236}">
                          <a16:creationId xmlns:a16="http://schemas.microsoft.com/office/drawing/2014/main" id="{B57C34D9-7A66-6E9D-B0EA-AA3A72A66B61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4956593" y="4985289"/>
                      <a:ext cx="35808" cy="14805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198" name="Ink 1197">
                      <a:extLst>
                        <a:ext uri="{FF2B5EF4-FFF2-40B4-BE49-F238E27FC236}">
                          <a16:creationId xmlns:a16="http://schemas.microsoft.com/office/drawing/2014/main" id="{DE392B0B-3981-DE80-748E-CF0D05C3C22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99077" y="5087217"/>
                    <a:ext cx="117360" cy="16920"/>
                  </p14:xfrm>
                </p:contentPart>
              </mc:Choice>
              <mc:Fallback xmlns="">
                <p:pic>
                  <p:nvPicPr>
                    <p:cNvPr id="1198" name="Ink 1197">
                      <a:extLst>
                        <a:ext uri="{FF2B5EF4-FFF2-40B4-BE49-F238E27FC236}">
                          <a16:creationId xmlns:a16="http://schemas.microsoft.com/office/drawing/2014/main" id="{DE392B0B-3981-DE80-748E-CF0D05C3C229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4893596" y="5081790"/>
                      <a:ext cx="128322" cy="2777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199" name="Ink 1198">
                      <a:extLst>
                        <a:ext uri="{FF2B5EF4-FFF2-40B4-BE49-F238E27FC236}">
                          <a16:creationId xmlns:a16="http://schemas.microsoft.com/office/drawing/2014/main" id="{7C1FD199-7C66-6489-2822-DDFA8E6962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40917" y="5007297"/>
                    <a:ext cx="7200" cy="170280"/>
                  </p14:xfrm>
                </p:contentPart>
              </mc:Choice>
              <mc:Fallback xmlns="">
                <p:pic>
                  <p:nvPicPr>
                    <p:cNvPr id="1199" name="Ink 1198">
                      <a:extLst>
                        <a:ext uri="{FF2B5EF4-FFF2-40B4-BE49-F238E27FC236}">
                          <a16:creationId xmlns:a16="http://schemas.microsoft.com/office/drawing/2014/main" id="{7C1FD199-7C66-6489-2822-DDFA8E6962F4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5035595" y="5001845"/>
                      <a:ext cx="17843" cy="18118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200" name="Ink 1199">
                      <a:extLst>
                        <a:ext uri="{FF2B5EF4-FFF2-40B4-BE49-F238E27FC236}">
                          <a16:creationId xmlns:a16="http://schemas.microsoft.com/office/drawing/2014/main" id="{079D6D2E-D56E-845B-CAC4-F2367E8783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01757" y="5043297"/>
                    <a:ext cx="71640" cy="238320"/>
                  </p14:xfrm>
                </p:contentPart>
              </mc:Choice>
              <mc:Fallback xmlns="">
                <p:pic>
                  <p:nvPicPr>
                    <p:cNvPr id="1200" name="Ink 1199">
                      <a:extLst>
                        <a:ext uri="{FF2B5EF4-FFF2-40B4-BE49-F238E27FC236}">
                          <a16:creationId xmlns:a16="http://schemas.microsoft.com/office/drawing/2014/main" id="{079D6D2E-D56E-845B-CAC4-F2367E878393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5096246" y="5037844"/>
                      <a:ext cx="82662" cy="249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201" name="Ink 1200">
                      <a:extLst>
                        <a:ext uri="{FF2B5EF4-FFF2-40B4-BE49-F238E27FC236}">
                          <a16:creationId xmlns:a16="http://schemas.microsoft.com/office/drawing/2014/main" id="{B45C2A0C-FC33-7C9F-FAA5-63B6B5280C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08677" y="5096937"/>
                    <a:ext cx="70200" cy="40320"/>
                  </p14:xfrm>
                </p:contentPart>
              </mc:Choice>
              <mc:Fallback xmlns="">
                <p:pic>
                  <p:nvPicPr>
                    <p:cNvPr id="1201" name="Ink 1200">
                      <a:extLst>
                        <a:ext uri="{FF2B5EF4-FFF2-40B4-BE49-F238E27FC236}">
                          <a16:creationId xmlns:a16="http://schemas.microsoft.com/office/drawing/2014/main" id="{B45C2A0C-FC33-7C9F-FAA5-63B6B5280C6C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5203203" y="5091497"/>
                      <a:ext cx="81149" cy="51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202" name="Ink 1201">
                      <a:extLst>
                        <a:ext uri="{FF2B5EF4-FFF2-40B4-BE49-F238E27FC236}">
                          <a16:creationId xmlns:a16="http://schemas.microsoft.com/office/drawing/2014/main" id="{937A4A88-E036-85D8-C288-15C031E2D8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50437" y="5009457"/>
                    <a:ext cx="103320" cy="250560"/>
                  </p14:xfrm>
                </p:contentPart>
              </mc:Choice>
              <mc:Fallback xmlns="">
                <p:pic>
                  <p:nvPicPr>
                    <p:cNvPr id="1202" name="Ink 1201">
                      <a:extLst>
                        <a:ext uri="{FF2B5EF4-FFF2-40B4-BE49-F238E27FC236}">
                          <a16:creationId xmlns:a16="http://schemas.microsoft.com/office/drawing/2014/main" id="{937A4A88-E036-85D8-C288-15C031E2D858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5244948" y="5004003"/>
                      <a:ext cx="114298" cy="2614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4">
                  <p14:nvContentPartPr>
                    <p14:cNvPr id="1203" name="Ink 1202">
                      <a:extLst>
                        <a:ext uri="{FF2B5EF4-FFF2-40B4-BE49-F238E27FC236}">
                          <a16:creationId xmlns:a16="http://schemas.microsoft.com/office/drawing/2014/main" id="{CDAF67A4-81C4-FE1F-6DAD-3E78251A5D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02677" y="5259657"/>
                    <a:ext cx="114120" cy="283680"/>
                  </p14:xfrm>
                </p:contentPart>
              </mc:Choice>
              <mc:Fallback xmlns="">
                <p:pic>
                  <p:nvPicPr>
                    <p:cNvPr id="1203" name="Ink 1202">
                      <a:extLst>
                        <a:ext uri="{FF2B5EF4-FFF2-40B4-BE49-F238E27FC236}">
                          <a16:creationId xmlns:a16="http://schemas.microsoft.com/office/drawing/2014/main" id="{CDAF67A4-81C4-FE1F-6DAD-3E78251A5DE6}"/>
                        </a:ext>
                      </a:extLst>
                    </p:cNvPr>
                    <p:cNvPicPr/>
                    <p:nvPr/>
                  </p:nvPicPr>
                  <p:blipFill>
                    <a:blip r:embed="rId65"/>
                    <a:stretch>
                      <a:fillRect/>
                    </a:stretch>
                  </p:blipFill>
                  <p:spPr>
                    <a:xfrm>
                      <a:off x="4897181" y="5254202"/>
                      <a:ext cx="125112" cy="29459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6">
                  <p14:nvContentPartPr>
                    <p14:cNvPr id="1205" name="Ink 1204">
                      <a:extLst>
                        <a:ext uri="{FF2B5EF4-FFF2-40B4-BE49-F238E27FC236}">
                          <a16:creationId xmlns:a16="http://schemas.microsoft.com/office/drawing/2014/main" id="{8E988241-721B-5E87-D2E9-538CA2448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17277" y="5589417"/>
                    <a:ext cx="19440" cy="3240"/>
                  </p14:xfrm>
                </p:contentPart>
              </mc:Choice>
              <mc:Fallback xmlns="">
                <p:pic>
                  <p:nvPicPr>
                    <p:cNvPr id="1205" name="Ink 1204">
                      <a:extLst>
                        <a:ext uri="{FF2B5EF4-FFF2-40B4-BE49-F238E27FC236}">
                          <a16:creationId xmlns:a16="http://schemas.microsoft.com/office/drawing/2014/main" id="{8E988241-721B-5E87-D2E9-538CA2448A89}"/>
                        </a:ext>
                      </a:extLst>
                    </p:cNvPr>
                    <p:cNvPicPr/>
                    <p:nvPr/>
                  </p:nvPicPr>
                  <p:blipFill>
                    <a:blip r:embed="rId67"/>
                    <a:stretch>
                      <a:fillRect/>
                    </a:stretch>
                  </p:blipFill>
                  <p:spPr>
                    <a:xfrm>
                      <a:off x="4711859" y="5583909"/>
                      <a:ext cx="30275" cy="1425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8">
                  <p14:nvContentPartPr>
                    <p14:cNvPr id="1206" name="Ink 1205">
                      <a:extLst>
                        <a:ext uri="{FF2B5EF4-FFF2-40B4-BE49-F238E27FC236}">
                          <a16:creationId xmlns:a16="http://schemas.microsoft.com/office/drawing/2014/main" id="{9B0C25C3-D33F-B679-97D3-E50C19DD77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9997" y="5507337"/>
                    <a:ext cx="73800" cy="259920"/>
                  </p14:xfrm>
                </p:contentPart>
              </mc:Choice>
              <mc:Fallback xmlns="">
                <p:pic>
                  <p:nvPicPr>
                    <p:cNvPr id="1206" name="Ink 1205">
                      <a:extLst>
                        <a:ext uri="{FF2B5EF4-FFF2-40B4-BE49-F238E27FC236}">
                          <a16:creationId xmlns:a16="http://schemas.microsoft.com/office/drawing/2014/main" id="{9B0C25C3-D33F-B679-97D3-E50C19DD77AC}"/>
                        </a:ext>
                      </a:extLst>
                    </p:cNvPr>
                    <p:cNvPicPr/>
                    <p:nvPr/>
                  </p:nvPicPr>
                  <p:blipFill>
                    <a:blip r:embed="rId69"/>
                    <a:stretch>
                      <a:fillRect/>
                    </a:stretch>
                  </p:blipFill>
                  <p:spPr>
                    <a:xfrm>
                      <a:off x="4694494" y="5501889"/>
                      <a:ext cx="84805" cy="2708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0">
                  <p14:nvContentPartPr>
                    <p14:cNvPr id="1207" name="Ink 1206">
                      <a:extLst>
                        <a:ext uri="{FF2B5EF4-FFF2-40B4-BE49-F238E27FC236}">
                          <a16:creationId xmlns:a16="http://schemas.microsoft.com/office/drawing/2014/main" id="{EEF8D8BA-9972-F10E-DED7-C8496D873E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50757" y="5531097"/>
                    <a:ext cx="14040" cy="197280"/>
                  </p14:xfrm>
                </p:contentPart>
              </mc:Choice>
              <mc:Fallback xmlns="">
                <p:pic>
                  <p:nvPicPr>
                    <p:cNvPr id="1207" name="Ink 1206">
                      <a:extLst>
                        <a:ext uri="{FF2B5EF4-FFF2-40B4-BE49-F238E27FC236}">
                          <a16:creationId xmlns:a16="http://schemas.microsoft.com/office/drawing/2014/main" id="{EEF8D8BA-9972-F10E-DED7-C8496D873E01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4745206" y="5525644"/>
                      <a:ext cx="25141" cy="20818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1208" name="Ink 1207">
                      <a:extLst>
                        <a:ext uri="{FF2B5EF4-FFF2-40B4-BE49-F238E27FC236}">
                          <a16:creationId xmlns:a16="http://schemas.microsoft.com/office/drawing/2014/main" id="{6AB992C8-D9E3-7BBD-51CD-DBAF396C68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10437" y="5670057"/>
                    <a:ext cx="75600" cy="7560"/>
                  </p14:xfrm>
                </p:contentPart>
              </mc:Choice>
              <mc:Fallback xmlns="">
                <p:pic>
                  <p:nvPicPr>
                    <p:cNvPr id="1208" name="Ink 1207">
                      <a:extLst>
                        <a:ext uri="{FF2B5EF4-FFF2-40B4-BE49-F238E27FC236}">
                          <a16:creationId xmlns:a16="http://schemas.microsoft.com/office/drawing/2014/main" id="{6AB992C8-D9E3-7BBD-51CD-DBAF396C68C4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4704945" y="5664469"/>
                      <a:ext cx="86585" cy="187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1212" name="Ink 1211">
                      <a:extLst>
                        <a:ext uri="{FF2B5EF4-FFF2-40B4-BE49-F238E27FC236}">
                          <a16:creationId xmlns:a16="http://schemas.microsoft.com/office/drawing/2014/main" id="{B2111CED-3D49-9541-2983-0950E01043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10157" y="5608857"/>
                    <a:ext cx="86400" cy="342360"/>
                  </p14:xfrm>
                </p:contentPart>
              </mc:Choice>
              <mc:Fallback xmlns="">
                <p:pic>
                  <p:nvPicPr>
                    <p:cNvPr id="1212" name="Ink 1211">
                      <a:extLst>
                        <a:ext uri="{FF2B5EF4-FFF2-40B4-BE49-F238E27FC236}">
                          <a16:creationId xmlns:a16="http://schemas.microsoft.com/office/drawing/2014/main" id="{B2111CED-3D49-9541-2983-0950E010439C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4804676" y="5603407"/>
                      <a:ext cx="97361" cy="35325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1214" name="Ink 1213">
                      <a:extLst>
                        <a:ext uri="{FF2B5EF4-FFF2-40B4-BE49-F238E27FC236}">
                          <a16:creationId xmlns:a16="http://schemas.microsoft.com/office/drawing/2014/main" id="{61AC137B-9E62-D367-5CF3-C3C796CB66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68197" y="5648817"/>
                    <a:ext cx="4680" cy="106560"/>
                  </p14:xfrm>
                </p:contentPart>
              </mc:Choice>
              <mc:Fallback xmlns="">
                <p:pic>
                  <p:nvPicPr>
                    <p:cNvPr id="1214" name="Ink 1213">
                      <a:extLst>
                        <a:ext uri="{FF2B5EF4-FFF2-40B4-BE49-F238E27FC236}">
                          <a16:creationId xmlns:a16="http://schemas.microsoft.com/office/drawing/2014/main" id="{61AC137B-9E62-D367-5CF3-C3C796CB66B3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4962893" y="5643361"/>
                      <a:ext cx="15288" cy="1174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1215" name="Ink 1214">
                      <a:extLst>
                        <a:ext uri="{FF2B5EF4-FFF2-40B4-BE49-F238E27FC236}">
                          <a16:creationId xmlns:a16="http://schemas.microsoft.com/office/drawing/2014/main" id="{3F1D77C0-6141-9503-2C8D-660C92C6C0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06277" y="5625417"/>
                    <a:ext cx="110520" cy="9720"/>
                  </p14:xfrm>
                </p:contentPart>
              </mc:Choice>
              <mc:Fallback xmlns="">
                <p:pic>
                  <p:nvPicPr>
                    <p:cNvPr id="1215" name="Ink 1214">
                      <a:extLst>
                        <a:ext uri="{FF2B5EF4-FFF2-40B4-BE49-F238E27FC236}">
                          <a16:creationId xmlns:a16="http://schemas.microsoft.com/office/drawing/2014/main" id="{3F1D77C0-6141-9503-2C8D-660C92C6C015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4900783" y="5619909"/>
                      <a:ext cx="121507" cy="207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1216" name="Ink 1215">
                      <a:extLst>
                        <a:ext uri="{FF2B5EF4-FFF2-40B4-BE49-F238E27FC236}">
                          <a16:creationId xmlns:a16="http://schemas.microsoft.com/office/drawing/2014/main" id="{21FBD39E-3706-680C-6848-D956EC93910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54597" y="5566377"/>
                    <a:ext cx="33480" cy="184320"/>
                  </p14:xfrm>
                </p:contentPart>
              </mc:Choice>
              <mc:Fallback xmlns="">
                <p:pic>
                  <p:nvPicPr>
                    <p:cNvPr id="1216" name="Ink 1215">
                      <a:extLst>
                        <a:ext uri="{FF2B5EF4-FFF2-40B4-BE49-F238E27FC236}">
                          <a16:creationId xmlns:a16="http://schemas.microsoft.com/office/drawing/2014/main" id="{21FBD39E-3706-680C-6848-D956EC93910A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5049124" y="5560928"/>
                      <a:ext cx="44425" cy="19521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1217" name="Ink 1216">
                      <a:extLst>
                        <a:ext uri="{FF2B5EF4-FFF2-40B4-BE49-F238E27FC236}">
                          <a16:creationId xmlns:a16="http://schemas.microsoft.com/office/drawing/2014/main" id="{F763C3CA-0480-2B37-7D5B-C2CEACC92C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01757" y="5630097"/>
                    <a:ext cx="178920" cy="139680"/>
                  </p14:xfrm>
                </p:contentPart>
              </mc:Choice>
              <mc:Fallback xmlns="">
                <p:pic>
                  <p:nvPicPr>
                    <p:cNvPr id="1217" name="Ink 1216">
                      <a:extLst>
                        <a:ext uri="{FF2B5EF4-FFF2-40B4-BE49-F238E27FC236}">
                          <a16:creationId xmlns:a16="http://schemas.microsoft.com/office/drawing/2014/main" id="{F763C3CA-0480-2B37-7D5B-C2CEACC92CD7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5096267" y="5624638"/>
                      <a:ext cx="189901" cy="1505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1219" name="Ink 1218">
                      <a:extLst>
                        <a:ext uri="{FF2B5EF4-FFF2-40B4-BE49-F238E27FC236}">
                          <a16:creationId xmlns:a16="http://schemas.microsoft.com/office/drawing/2014/main" id="{8D50CC36-B74D-BB24-6A03-6B41B145B4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68317" y="4365417"/>
                    <a:ext cx="233280" cy="1179360"/>
                  </p14:xfrm>
                </p:contentPart>
              </mc:Choice>
              <mc:Fallback xmlns="">
                <p:pic>
                  <p:nvPicPr>
                    <p:cNvPr id="1219" name="Ink 1218">
                      <a:extLst>
                        <a:ext uri="{FF2B5EF4-FFF2-40B4-BE49-F238E27FC236}">
                          <a16:creationId xmlns:a16="http://schemas.microsoft.com/office/drawing/2014/main" id="{8D50CC36-B74D-BB24-6A03-6B41B145B462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5562824" y="4359967"/>
                      <a:ext cx="244265" cy="119025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1220" name="Ink 1219">
                      <a:extLst>
                        <a:ext uri="{FF2B5EF4-FFF2-40B4-BE49-F238E27FC236}">
                          <a16:creationId xmlns:a16="http://schemas.microsoft.com/office/drawing/2014/main" id="{C8AB9579-682C-EC7E-7096-AC67F398F8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70717" y="4294497"/>
                    <a:ext cx="133200" cy="1340280"/>
                  </p14:xfrm>
                </p:contentPart>
              </mc:Choice>
              <mc:Fallback xmlns="">
                <p:pic>
                  <p:nvPicPr>
                    <p:cNvPr id="1220" name="Ink 1219">
                      <a:extLst>
                        <a:ext uri="{FF2B5EF4-FFF2-40B4-BE49-F238E27FC236}">
                          <a16:creationId xmlns:a16="http://schemas.microsoft.com/office/drawing/2014/main" id="{C8AB9579-682C-EC7E-7096-AC67F398F83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5865234" y="4289047"/>
                      <a:ext cx="144166" cy="13511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1221" name="Ink 1220">
                      <a:extLst>
                        <a:ext uri="{FF2B5EF4-FFF2-40B4-BE49-F238E27FC236}">
                          <a16:creationId xmlns:a16="http://schemas.microsoft.com/office/drawing/2014/main" id="{A4649FDF-E359-FEAD-BE2A-DB046D0A149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49237" y="5561697"/>
                    <a:ext cx="423000" cy="57600"/>
                  </p14:xfrm>
                </p:contentPart>
              </mc:Choice>
              <mc:Fallback xmlns="">
                <p:pic>
                  <p:nvPicPr>
                    <p:cNvPr id="1221" name="Ink 1220">
                      <a:extLst>
                        <a:ext uri="{FF2B5EF4-FFF2-40B4-BE49-F238E27FC236}">
                          <a16:creationId xmlns:a16="http://schemas.microsoft.com/office/drawing/2014/main" id="{A4649FDF-E359-FEAD-BE2A-DB046D0A149D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5543748" y="5556257"/>
                      <a:ext cx="433979" cy="684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1227" name="Ink 1226">
                    <a:extLst>
                      <a:ext uri="{FF2B5EF4-FFF2-40B4-BE49-F238E27FC236}">
                        <a16:creationId xmlns:a16="http://schemas.microsoft.com/office/drawing/2014/main" id="{A4376874-984A-D03C-2749-6CCFD7F26AB9}"/>
                      </a:ext>
                    </a:extLst>
                  </p14:cNvPr>
                  <p14:cNvContentPartPr/>
                  <p14:nvPr/>
                </p14:nvContentPartPr>
                <p14:xfrm>
                  <a:off x="5425397" y="4021977"/>
                  <a:ext cx="70920" cy="136080"/>
                </p14:xfrm>
              </p:contentPart>
            </mc:Choice>
            <mc:Fallback xmlns="">
              <p:pic>
                <p:nvPicPr>
                  <p:cNvPr id="1227" name="Ink 1226">
                    <a:extLst>
                      <a:ext uri="{FF2B5EF4-FFF2-40B4-BE49-F238E27FC236}">
                        <a16:creationId xmlns:a16="http://schemas.microsoft.com/office/drawing/2014/main" id="{A4376874-984A-D03C-2749-6CCFD7F26AB9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5419917" y="4016521"/>
                    <a:ext cx="81880" cy="146992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230" name="Group 1229">
                <a:extLst>
                  <a:ext uri="{FF2B5EF4-FFF2-40B4-BE49-F238E27FC236}">
                    <a16:creationId xmlns:a16="http://schemas.microsoft.com/office/drawing/2014/main" id="{A37F3F63-4B54-5275-90AD-23A6AA1975A4}"/>
                  </a:ext>
                </a:extLst>
              </p:cNvPr>
              <p:cNvGrpSpPr/>
              <p:nvPr/>
            </p:nvGrpSpPr>
            <p:grpSpPr>
              <a:xfrm>
                <a:off x="5238197" y="4688697"/>
                <a:ext cx="213480" cy="127440"/>
                <a:chOff x="5238197" y="4688697"/>
                <a:chExt cx="213480" cy="127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1228" name="Ink 1227">
                      <a:extLst>
                        <a:ext uri="{FF2B5EF4-FFF2-40B4-BE49-F238E27FC236}">
                          <a16:creationId xmlns:a16="http://schemas.microsoft.com/office/drawing/2014/main" id="{787F4D35-C336-6C84-6FAE-C48F4C15599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38197" y="4763937"/>
                    <a:ext cx="85680" cy="21600"/>
                  </p14:xfrm>
                </p:contentPart>
              </mc:Choice>
              <mc:Fallback xmlns="">
                <p:pic>
                  <p:nvPicPr>
                    <p:cNvPr id="1228" name="Ink 1227">
                      <a:extLst>
                        <a:ext uri="{FF2B5EF4-FFF2-40B4-BE49-F238E27FC236}">
                          <a16:creationId xmlns:a16="http://schemas.microsoft.com/office/drawing/2014/main" id="{787F4D35-C336-6C84-6FAE-C48F4C155990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5232701" y="4758537"/>
                      <a:ext cx="96673" cy="32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1229" name="Ink 1228">
                      <a:extLst>
                        <a:ext uri="{FF2B5EF4-FFF2-40B4-BE49-F238E27FC236}">
                          <a16:creationId xmlns:a16="http://schemas.microsoft.com/office/drawing/2014/main" id="{C5A95017-38C2-2A20-F5E0-5E70E2AA83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42957" y="4688697"/>
                    <a:ext cx="108720" cy="127440"/>
                  </p14:xfrm>
                </p:contentPart>
              </mc:Choice>
              <mc:Fallback xmlns="">
                <p:pic>
                  <p:nvPicPr>
                    <p:cNvPr id="1229" name="Ink 1228">
                      <a:extLst>
                        <a:ext uri="{FF2B5EF4-FFF2-40B4-BE49-F238E27FC236}">
                          <a16:creationId xmlns:a16="http://schemas.microsoft.com/office/drawing/2014/main" id="{C5A95017-38C2-2A20-F5E0-5E70E2AA83EA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5337473" y="4683240"/>
                      <a:ext cx="119689" cy="13835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231" name="Ink 1230">
                    <a:extLst>
                      <a:ext uri="{FF2B5EF4-FFF2-40B4-BE49-F238E27FC236}">
                        <a16:creationId xmlns:a16="http://schemas.microsoft.com/office/drawing/2014/main" id="{BA2F4E38-FF8C-4F8D-167D-9F7E7B9EB73D}"/>
                      </a:ext>
                    </a:extLst>
                  </p14:cNvPr>
                  <p14:cNvContentPartPr/>
                  <p14:nvPr/>
                </p14:nvContentPartPr>
                <p14:xfrm>
                  <a:off x="5016437" y="5221857"/>
                  <a:ext cx="7200" cy="167760"/>
                </p14:xfrm>
              </p:contentPart>
            </mc:Choice>
            <mc:Fallback xmlns="">
              <p:pic>
                <p:nvPicPr>
                  <p:cNvPr id="1231" name="Ink 1230">
                    <a:extLst>
                      <a:ext uri="{FF2B5EF4-FFF2-40B4-BE49-F238E27FC236}">
                        <a16:creationId xmlns:a16="http://schemas.microsoft.com/office/drawing/2014/main" id="{BA2F4E38-FF8C-4F8D-167D-9F7E7B9EB73D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5011115" y="5216414"/>
                    <a:ext cx="17843" cy="1786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232" name="Ink 1231">
                    <a:extLst>
                      <a:ext uri="{FF2B5EF4-FFF2-40B4-BE49-F238E27FC236}">
                        <a16:creationId xmlns:a16="http://schemas.microsoft.com/office/drawing/2014/main" id="{4A8FEA56-0A89-D066-0DEA-DAA09792F66E}"/>
                      </a:ext>
                    </a:extLst>
                  </p14:cNvPr>
                  <p14:cNvContentPartPr/>
                  <p14:nvPr/>
                </p14:nvContentPartPr>
                <p14:xfrm>
                  <a:off x="4879997" y="5323377"/>
                  <a:ext cx="80640" cy="2880"/>
                </p14:xfrm>
              </p:contentPart>
            </mc:Choice>
            <mc:Fallback xmlns="">
              <p:pic>
                <p:nvPicPr>
                  <p:cNvPr id="1232" name="Ink 1231">
                    <a:extLst>
                      <a:ext uri="{FF2B5EF4-FFF2-40B4-BE49-F238E27FC236}">
                        <a16:creationId xmlns:a16="http://schemas.microsoft.com/office/drawing/2014/main" id="{4A8FEA56-0A89-D066-0DEA-DAA09792F66E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4874513" y="5317937"/>
                    <a:ext cx="91607" cy="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233" name="Ink 1232">
                    <a:extLst>
                      <a:ext uri="{FF2B5EF4-FFF2-40B4-BE49-F238E27FC236}">
                        <a16:creationId xmlns:a16="http://schemas.microsoft.com/office/drawing/2014/main" id="{69101F50-993A-70B5-4329-C436656C583C}"/>
                      </a:ext>
                    </a:extLst>
                  </p14:cNvPr>
                  <p14:cNvContentPartPr/>
                  <p14:nvPr/>
                </p14:nvContentPartPr>
                <p14:xfrm>
                  <a:off x="4936877" y="5867697"/>
                  <a:ext cx="78120" cy="176040"/>
                </p14:xfrm>
              </p:contentPart>
            </mc:Choice>
            <mc:Fallback xmlns="">
              <p:pic>
                <p:nvPicPr>
                  <p:cNvPr id="1233" name="Ink 1232">
                    <a:extLst>
                      <a:ext uri="{FF2B5EF4-FFF2-40B4-BE49-F238E27FC236}">
                        <a16:creationId xmlns:a16="http://schemas.microsoft.com/office/drawing/2014/main" id="{69101F50-993A-70B5-4329-C436656C583C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4931389" y="5862246"/>
                    <a:ext cx="89096" cy="186942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267" name="Group 1266">
                <a:extLst>
                  <a:ext uri="{FF2B5EF4-FFF2-40B4-BE49-F238E27FC236}">
                    <a16:creationId xmlns:a16="http://schemas.microsoft.com/office/drawing/2014/main" id="{210F8822-C8E4-914A-731A-FEDE6EA8994F}"/>
                  </a:ext>
                </a:extLst>
              </p:cNvPr>
              <p:cNvGrpSpPr/>
              <p:nvPr/>
            </p:nvGrpSpPr>
            <p:grpSpPr>
              <a:xfrm>
                <a:off x="5194277" y="4818297"/>
                <a:ext cx="170280" cy="219600"/>
                <a:chOff x="5194277" y="4818297"/>
                <a:chExt cx="170280" cy="219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1265" name="Ink 1264">
                      <a:extLst>
                        <a:ext uri="{FF2B5EF4-FFF2-40B4-BE49-F238E27FC236}">
                          <a16:creationId xmlns:a16="http://schemas.microsoft.com/office/drawing/2014/main" id="{97BC04E2-FE6F-4010-0EE7-E7F15219C8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94277" y="4827657"/>
                    <a:ext cx="161280" cy="21024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97BC04E2-FE6F-4010-0EE7-E7F15219C825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5188793" y="4822209"/>
                      <a:ext cx="172247" cy="2211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1266" name="Ink 1265">
                      <a:extLst>
                        <a:ext uri="{FF2B5EF4-FFF2-40B4-BE49-F238E27FC236}">
                          <a16:creationId xmlns:a16="http://schemas.microsoft.com/office/drawing/2014/main" id="{9718CC4F-2AF3-CE75-E75B-E83F33473D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48637" y="4818297"/>
                    <a:ext cx="115920" cy="14688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9718CC4F-2AF3-CE75-E75B-E83F33473D52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5243148" y="4812845"/>
                      <a:ext cx="126898" cy="15778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293" name="Group 1292">
                <a:extLst>
                  <a:ext uri="{FF2B5EF4-FFF2-40B4-BE49-F238E27FC236}">
                    <a16:creationId xmlns:a16="http://schemas.microsoft.com/office/drawing/2014/main" id="{8926559B-A29C-4CA7-5E46-A7572AE6C4D4}"/>
                  </a:ext>
                </a:extLst>
              </p:cNvPr>
              <p:cNvGrpSpPr/>
              <p:nvPr/>
            </p:nvGrpSpPr>
            <p:grpSpPr>
              <a:xfrm>
                <a:off x="8095877" y="3905337"/>
                <a:ext cx="1159200" cy="1788480"/>
                <a:chOff x="8095877" y="3905337"/>
                <a:chExt cx="1159200" cy="17884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1274" name="Ink 1273">
                      <a:extLst>
                        <a:ext uri="{FF2B5EF4-FFF2-40B4-BE49-F238E27FC236}">
                          <a16:creationId xmlns:a16="http://schemas.microsoft.com/office/drawing/2014/main" id="{4755A7AE-0FF1-5F21-6AF2-EDA8C48AD7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53197" y="3980577"/>
                    <a:ext cx="21240" cy="137160"/>
                  </p14:xfrm>
                </p:contentPart>
              </mc:Choice>
              <mc:Fallback xmlns="">
                <p:pic>
                  <p:nvPicPr>
                    <p:cNvPr id="1274" name="Ink 1273">
                      <a:extLst>
                        <a:ext uri="{FF2B5EF4-FFF2-40B4-BE49-F238E27FC236}">
                          <a16:creationId xmlns:a16="http://schemas.microsoft.com/office/drawing/2014/main" id="{4755A7AE-0FF1-5F21-6AF2-EDA8C48AD723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8247726" y="3975129"/>
                      <a:ext cx="32182" cy="14805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1275" name="Ink 1274">
                      <a:extLst>
                        <a:ext uri="{FF2B5EF4-FFF2-40B4-BE49-F238E27FC236}">
                          <a16:creationId xmlns:a16="http://schemas.microsoft.com/office/drawing/2014/main" id="{EECDBC1B-0C4C-F58F-FAAE-09884E27D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62197" y="3905337"/>
                    <a:ext cx="140400" cy="167760"/>
                  </p14:xfrm>
                </p:contentPart>
              </mc:Choice>
              <mc:Fallback xmlns="">
                <p:pic>
                  <p:nvPicPr>
                    <p:cNvPr id="1275" name="Ink 1274">
                      <a:extLst>
                        <a:ext uri="{FF2B5EF4-FFF2-40B4-BE49-F238E27FC236}">
                          <a16:creationId xmlns:a16="http://schemas.microsoft.com/office/drawing/2014/main" id="{EECDBC1B-0C4C-F58F-FAAE-09884E27D2BB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8256697" y="3899894"/>
                      <a:ext cx="151399" cy="1786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1276" name="Ink 1275">
                      <a:extLst>
                        <a:ext uri="{FF2B5EF4-FFF2-40B4-BE49-F238E27FC236}">
                          <a16:creationId xmlns:a16="http://schemas.microsoft.com/office/drawing/2014/main" id="{887B3EC8-8820-2306-B597-560BED2432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80997" y="3977697"/>
                    <a:ext cx="140040" cy="112320"/>
                  </p14:xfrm>
                </p:contentPart>
              </mc:Choice>
              <mc:Fallback xmlns="">
                <p:pic>
                  <p:nvPicPr>
                    <p:cNvPr id="1276" name="Ink 1275">
                      <a:extLst>
                        <a:ext uri="{FF2B5EF4-FFF2-40B4-BE49-F238E27FC236}">
                          <a16:creationId xmlns:a16="http://schemas.microsoft.com/office/drawing/2014/main" id="{887B3EC8-8820-2306-B597-560BED243215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8375512" y="3972241"/>
                      <a:ext cx="151011" cy="1232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2">
                  <p14:nvContentPartPr>
                    <p14:cNvPr id="1277" name="Ink 1276">
                      <a:extLst>
                        <a:ext uri="{FF2B5EF4-FFF2-40B4-BE49-F238E27FC236}">
                          <a16:creationId xmlns:a16="http://schemas.microsoft.com/office/drawing/2014/main" id="{438D25C8-4122-978F-784E-42C5CED285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45517" y="3993897"/>
                    <a:ext cx="66960" cy="102960"/>
                  </p14:xfrm>
                </p:contentPart>
              </mc:Choice>
              <mc:Fallback xmlns="">
                <p:pic>
                  <p:nvPicPr>
                    <p:cNvPr id="1277" name="Ink 1276">
                      <a:extLst>
                        <a:ext uri="{FF2B5EF4-FFF2-40B4-BE49-F238E27FC236}">
                          <a16:creationId xmlns:a16="http://schemas.microsoft.com/office/drawing/2014/main" id="{438D25C8-4122-978F-784E-42C5CED28554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8540018" y="3988444"/>
                      <a:ext cx="77958" cy="113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4">
                  <p14:nvContentPartPr>
                    <p14:cNvPr id="1278" name="Ink 1277">
                      <a:extLst>
                        <a:ext uri="{FF2B5EF4-FFF2-40B4-BE49-F238E27FC236}">
                          <a16:creationId xmlns:a16="http://schemas.microsoft.com/office/drawing/2014/main" id="{135DCAC3-E11A-295D-A988-6DA8F5CA19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95637" y="3959337"/>
                    <a:ext cx="31680" cy="29304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135DCAC3-E11A-295D-A988-6DA8F5CA19E8}"/>
                        </a:ext>
                      </a:extLst>
                    </p:cNvPr>
                    <p:cNvPicPr/>
                    <p:nvPr/>
                  </p:nvPicPr>
                  <p:blipFill>
                    <a:blip r:embed="rId115"/>
                    <a:stretch>
                      <a:fillRect/>
                    </a:stretch>
                  </p:blipFill>
                  <p:spPr>
                    <a:xfrm>
                      <a:off x="8690141" y="3953887"/>
                      <a:ext cx="42671" cy="30394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6">
                  <p14:nvContentPartPr>
                    <p14:cNvPr id="1279" name="Ink 1278">
                      <a:extLst>
                        <a:ext uri="{FF2B5EF4-FFF2-40B4-BE49-F238E27FC236}">
                          <a16:creationId xmlns:a16="http://schemas.microsoft.com/office/drawing/2014/main" id="{3D45649C-DFC3-6679-B947-0DEC1A7892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98877" y="3940617"/>
                    <a:ext cx="85680" cy="1350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3D45649C-DFC3-6679-B947-0DEC1A7892E5}"/>
                        </a:ext>
                      </a:extLst>
                    </p:cNvPr>
                    <p:cNvPicPr/>
                    <p:nvPr/>
                  </p:nvPicPr>
                  <p:blipFill>
                    <a:blip r:embed="rId117"/>
                    <a:stretch>
                      <a:fillRect/>
                    </a:stretch>
                  </p:blipFill>
                  <p:spPr>
                    <a:xfrm>
                      <a:off x="8693381" y="3935166"/>
                      <a:ext cx="96673" cy="1459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8">
                  <p14:nvContentPartPr>
                    <p14:cNvPr id="1281" name="Ink 1280">
                      <a:extLst>
                        <a:ext uri="{FF2B5EF4-FFF2-40B4-BE49-F238E27FC236}">
                          <a16:creationId xmlns:a16="http://schemas.microsoft.com/office/drawing/2014/main" id="{4D4B6846-0BC6-C1FC-31D4-9C314ABBA0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37677" y="4218537"/>
                    <a:ext cx="161640" cy="19404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4D4B6846-0BC6-C1FC-31D4-9C314ABBA014}"/>
                        </a:ext>
                      </a:extLst>
                    </p:cNvPr>
                    <p:cNvPicPr/>
                    <p:nvPr/>
                  </p:nvPicPr>
                  <p:blipFill>
                    <a:blip r:embed="rId119"/>
                    <a:stretch>
                      <a:fillRect/>
                    </a:stretch>
                  </p:blipFill>
                  <p:spPr>
                    <a:xfrm>
                      <a:off x="8632181" y="4213094"/>
                      <a:ext cx="172632" cy="2049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0">
                  <p14:nvContentPartPr>
                    <p14:cNvPr id="1283" name="Ink 1282">
                      <a:extLst>
                        <a:ext uri="{FF2B5EF4-FFF2-40B4-BE49-F238E27FC236}">
                          <a16:creationId xmlns:a16="http://schemas.microsoft.com/office/drawing/2014/main" id="{A75EE55F-2790-7C9F-81D1-A9358C39EA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08437" y="4466937"/>
                    <a:ext cx="334080" cy="1226880"/>
                  </p14:xfrm>
                </p:contentPart>
              </mc:Choice>
              <mc:Fallback xmlns="">
                <p:pic>
                  <p:nvPicPr>
                    <p:cNvPr id="1283" name="Ink 1282">
                      <a:extLst>
                        <a:ext uri="{FF2B5EF4-FFF2-40B4-BE49-F238E27FC236}">
                          <a16:creationId xmlns:a16="http://schemas.microsoft.com/office/drawing/2014/main" id="{A75EE55F-2790-7C9F-81D1-A9358C39EA48}"/>
                        </a:ext>
                      </a:extLst>
                    </p:cNvPr>
                    <p:cNvPicPr/>
                    <p:nvPr/>
                  </p:nvPicPr>
                  <p:blipFill>
                    <a:blip r:embed="rId121"/>
                    <a:stretch>
                      <a:fillRect/>
                    </a:stretch>
                  </p:blipFill>
                  <p:spPr>
                    <a:xfrm>
                      <a:off x="8502950" y="4461488"/>
                      <a:ext cx="345055" cy="12377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2">
                  <p14:nvContentPartPr>
                    <p14:cNvPr id="1284" name="Ink 1283">
                      <a:extLst>
                        <a:ext uri="{FF2B5EF4-FFF2-40B4-BE49-F238E27FC236}">
                          <a16:creationId xmlns:a16="http://schemas.microsoft.com/office/drawing/2014/main" id="{EB76BDDC-1CEF-759C-3073-21E6F1864F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00837" y="4478457"/>
                    <a:ext cx="113400" cy="1161360"/>
                  </p14:xfrm>
                </p:contentPart>
              </mc:Choice>
              <mc:Fallback xmlns="">
                <p:pic>
                  <p:nvPicPr>
                    <p:cNvPr id="1284" name="Ink 1283">
                      <a:extLst>
                        <a:ext uri="{FF2B5EF4-FFF2-40B4-BE49-F238E27FC236}">
                          <a16:creationId xmlns:a16="http://schemas.microsoft.com/office/drawing/2014/main" id="{EB76BDDC-1CEF-759C-3073-21E6F1864F26}"/>
                        </a:ext>
                      </a:extLst>
                    </p:cNvPr>
                    <p:cNvPicPr/>
                    <p:nvPr/>
                  </p:nvPicPr>
                  <p:blipFill>
                    <a:blip r:embed="rId123"/>
                    <a:stretch>
                      <a:fillRect/>
                    </a:stretch>
                  </p:blipFill>
                  <p:spPr>
                    <a:xfrm>
                      <a:off x="8895345" y="4473008"/>
                      <a:ext cx="124385" cy="117225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4">
                  <p14:nvContentPartPr>
                    <p14:cNvPr id="1285" name="Ink 1284">
                      <a:extLst>
                        <a:ext uri="{FF2B5EF4-FFF2-40B4-BE49-F238E27FC236}">
                          <a16:creationId xmlns:a16="http://schemas.microsoft.com/office/drawing/2014/main" id="{F5AFF00D-0894-F418-5B35-214D32EDC7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06997" y="5531097"/>
                    <a:ext cx="400680" cy="79200"/>
                  </p14:xfrm>
                </p:contentPart>
              </mc:Choice>
              <mc:Fallback xmlns="">
                <p:pic>
                  <p:nvPicPr>
                    <p:cNvPr id="1285" name="Ink 1284">
                      <a:extLst>
                        <a:ext uri="{FF2B5EF4-FFF2-40B4-BE49-F238E27FC236}">
                          <a16:creationId xmlns:a16="http://schemas.microsoft.com/office/drawing/2014/main" id="{F5AFF00D-0894-F418-5B35-214D32EDC762}"/>
                        </a:ext>
                      </a:extLst>
                    </p:cNvPr>
                    <p:cNvPicPr/>
                    <p:nvPr/>
                  </p:nvPicPr>
                  <p:blipFill>
                    <a:blip r:embed="rId125"/>
                    <a:stretch>
                      <a:fillRect/>
                    </a:stretch>
                  </p:blipFill>
                  <p:spPr>
                    <a:xfrm>
                      <a:off x="8501508" y="5525646"/>
                      <a:ext cx="411658" cy="901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6">
                  <p14:nvContentPartPr>
                    <p14:cNvPr id="1287" name="Ink 1286">
                      <a:extLst>
                        <a:ext uri="{FF2B5EF4-FFF2-40B4-BE49-F238E27FC236}">
                          <a16:creationId xmlns:a16="http://schemas.microsoft.com/office/drawing/2014/main" id="{488286B7-EC41-8252-CBB4-04113C529E7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10997" y="4575297"/>
                    <a:ext cx="99360" cy="26820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488286B7-EC41-8252-CBB4-04113C529E7A}"/>
                        </a:ext>
                      </a:extLst>
                    </p:cNvPr>
                    <p:cNvPicPr/>
                    <p:nvPr/>
                  </p:nvPicPr>
                  <p:blipFill>
                    <a:blip r:embed="rId127"/>
                    <a:stretch>
                      <a:fillRect/>
                    </a:stretch>
                  </p:blipFill>
                  <p:spPr>
                    <a:xfrm>
                      <a:off x="9005495" y="4569850"/>
                      <a:ext cx="110364" cy="2790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8">
                  <p14:nvContentPartPr>
                    <p14:cNvPr id="1288" name="Ink 1287">
                      <a:extLst>
                        <a:ext uri="{FF2B5EF4-FFF2-40B4-BE49-F238E27FC236}">
                          <a16:creationId xmlns:a16="http://schemas.microsoft.com/office/drawing/2014/main" id="{1C6EB97D-B205-7FFF-8E9B-68D544D5D0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67597" y="4693377"/>
                    <a:ext cx="73800" cy="360"/>
                  </p14:xfrm>
                </p:contentPart>
              </mc:Choice>
              <mc:Fallback xmlns="">
                <p:pic>
                  <p:nvPicPr>
                    <p:cNvPr id="1288" name="Ink 1287">
                      <a:extLst>
                        <a:ext uri="{FF2B5EF4-FFF2-40B4-BE49-F238E27FC236}">
                          <a16:creationId xmlns:a16="http://schemas.microsoft.com/office/drawing/2014/main" id="{1C6EB97D-B205-7FFF-8E9B-68D544D5D0CA}"/>
                        </a:ext>
                      </a:extLst>
                    </p:cNvPr>
                    <p:cNvPicPr/>
                    <p:nvPr/>
                  </p:nvPicPr>
                  <p:blipFill>
                    <a:blip r:embed="rId129"/>
                    <a:stretch>
                      <a:fillRect/>
                    </a:stretch>
                  </p:blipFill>
                  <p:spPr>
                    <a:xfrm>
                      <a:off x="9162094" y="4687257"/>
                      <a:ext cx="84805" cy="12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0">
                  <p14:nvContentPartPr>
                    <p14:cNvPr id="1289" name="Ink 1288">
                      <a:extLst>
                        <a:ext uri="{FF2B5EF4-FFF2-40B4-BE49-F238E27FC236}">
                          <a16:creationId xmlns:a16="http://schemas.microsoft.com/office/drawing/2014/main" id="{17E7C184-4146-305D-EECB-4D79114AC9C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58597" y="4749897"/>
                    <a:ext cx="96480" cy="7560"/>
                  </p14:xfrm>
                </p:contentPart>
              </mc:Choice>
              <mc:Fallback xmlns="">
                <p:pic>
                  <p:nvPicPr>
                    <p:cNvPr id="1289" name="Ink 1288">
                      <a:extLst>
                        <a:ext uri="{FF2B5EF4-FFF2-40B4-BE49-F238E27FC236}">
                          <a16:creationId xmlns:a16="http://schemas.microsoft.com/office/drawing/2014/main" id="{17E7C184-4146-305D-EECB-4D79114AC9C9}"/>
                        </a:ext>
                      </a:extLst>
                    </p:cNvPr>
                    <p:cNvPicPr/>
                    <p:nvPr/>
                  </p:nvPicPr>
                  <p:blipFill>
                    <a:blip r:embed="rId131"/>
                    <a:stretch>
                      <a:fillRect/>
                    </a:stretch>
                  </p:blipFill>
                  <p:spPr>
                    <a:xfrm>
                      <a:off x="9153112" y="4744309"/>
                      <a:ext cx="107451" cy="187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2">
                  <p14:nvContentPartPr>
                    <p14:cNvPr id="1292" name="Ink 1291">
                      <a:extLst>
                        <a:ext uri="{FF2B5EF4-FFF2-40B4-BE49-F238E27FC236}">
                          <a16:creationId xmlns:a16="http://schemas.microsoft.com/office/drawing/2014/main" id="{C2883F9B-A4D0-41F6-460D-B048683B8F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95877" y="4167057"/>
                    <a:ext cx="185760" cy="210240"/>
                  </p14:xfrm>
                </p:contentPart>
              </mc:Choice>
              <mc:Fallback xmlns="">
                <p:pic>
                  <p:nvPicPr>
                    <p:cNvPr id="1292" name="Ink 1291">
                      <a:extLst>
                        <a:ext uri="{FF2B5EF4-FFF2-40B4-BE49-F238E27FC236}">
                          <a16:creationId xmlns:a16="http://schemas.microsoft.com/office/drawing/2014/main" id="{C2883F9B-A4D0-41F6-460D-B048683B8F15}"/>
                        </a:ext>
                      </a:extLst>
                    </p:cNvPr>
                    <p:cNvPicPr/>
                    <p:nvPr/>
                  </p:nvPicPr>
                  <p:blipFill>
                    <a:blip r:embed="rId133"/>
                    <a:stretch>
                      <a:fillRect/>
                    </a:stretch>
                  </p:blipFill>
                  <p:spPr>
                    <a:xfrm>
                      <a:off x="8090385" y="4161609"/>
                      <a:ext cx="196744" cy="22113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312" name="Group 1311">
                <a:extLst>
                  <a:ext uri="{FF2B5EF4-FFF2-40B4-BE49-F238E27FC236}">
                    <a16:creationId xmlns:a16="http://schemas.microsoft.com/office/drawing/2014/main" id="{8DD06C3A-B707-BC04-C242-E82B421A99F4}"/>
                  </a:ext>
                </a:extLst>
              </p:cNvPr>
              <p:cNvGrpSpPr/>
              <p:nvPr/>
            </p:nvGrpSpPr>
            <p:grpSpPr>
              <a:xfrm>
                <a:off x="6605117" y="4204857"/>
                <a:ext cx="1515600" cy="1212120"/>
                <a:chOff x="6605117" y="4204857"/>
                <a:chExt cx="1515600" cy="12121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4">
                  <p14:nvContentPartPr>
                    <p14:cNvPr id="1268" name="Ink 1267">
                      <a:extLst>
                        <a:ext uri="{FF2B5EF4-FFF2-40B4-BE49-F238E27FC236}">
                          <a16:creationId xmlns:a16="http://schemas.microsoft.com/office/drawing/2014/main" id="{74F79DB4-00A3-807C-B5CA-9B0FA35B6C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08077" y="4577097"/>
                    <a:ext cx="377640" cy="24480"/>
                  </p14:xfrm>
                </p:contentPart>
              </mc:Choice>
              <mc:Fallback xmlns="">
                <p:pic>
                  <p:nvPicPr>
                    <p:cNvPr id="1268" name="Ink 1267">
                      <a:extLst>
                        <a:ext uri="{FF2B5EF4-FFF2-40B4-BE49-F238E27FC236}">
                          <a16:creationId xmlns:a16="http://schemas.microsoft.com/office/drawing/2014/main" id="{74F79DB4-00A3-807C-B5CA-9B0FA35B6C6A}"/>
                        </a:ext>
                      </a:extLst>
                    </p:cNvPr>
                    <p:cNvPicPr/>
                    <p:nvPr/>
                  </p:nvPicPr>
                  <p:blipFill>
                    <a:blip r:embed="rId135"/>
                    <a:stretch>
                      <a:fillRect/>
                    </a:stretch>
                  </p:blipFill>
                  <p:spPr>
                    <a:xfrm>
                      <a:off x="6702585" y="4571621"/>
                      <a:ext cx="388624" cy="354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6">
                  <p14:nvContentPartPr>
                    <p14:cNvPr id="1269" name="Ink 1268">
                      <a:extLst>
                        <a:ext uri="{FF2B5EF4-FFF2-40B4-BE49-F238E27FC236}">
                          <a16:creationId xmlns:a16="http://schemas.microsoft.com/office/drawing/2014/main" id="{D28B039B-01E3-5BDD-F6A2-96338CFB0A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22717" y="4497537"/>
                    <a:ext cx="107280" cy="191520"/>
                  </p14:xfrm>
                </p:contentPart>
              </mc:Choice>
              <mc:Fallback xmlns="">
                <p:pic>
                  <p:nvPicPr>
                    <p:cNvPr id="1269" name="Ink 1268">
                      <a:extLst>
                        <a:ext uri="{FF2B5EF4-FFF2-40B4-BE49-F238E27FC236}">
                          <a16:creationId xmlns:a16="http://schemas.microsoft.com/office/drawing/2014/main" id="{D28B039B-01E3-5BDD-F6A2-96338CFB0ADA}"/>
                        </a:ext>
                      </a:extLst>
                    </p:cNvPr>
                    <p:cNvPicPr/>
                    <p:nvPr/>
                  </p:nvPicPr>
                  <p:blipFill>
                    <a:blip r:embed="rId137"/>
                    <a:stretch>
                      <a:fillRect/>
                    </a:stretch>
                  </p:blipFill>
                  <p:spPr>
                    <a:xfrm>
                      <a:off x="7017224" y="4492083"/>
                      <a:ext cx="118267" cy="2024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8">
                  <p14:nvContentPartPr>
                    <p14:cNvPr id="1270" name="Ink 1269">
                      <a:extLst>
                        <a:ext uri="{FF2B5EF4-FFF2-40B4-BE49-F238E27FC236}">
                          <a16:creationId xmlns:a16="http://schemas.microsoft.com/office/drawing/2014/main" id="{B99988FC-341E-DA04-5F04-B3ADA7CAE11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05117" y="4204857"/>
                    <a:ext cx="119160" cy="252720"/>
                  </p14:xfrm>
                </p:contentPart>
              </mc:Choice>
              <mc:Fallback xmlns="">
                <p:pic>
                  <p:nvPicPr>
                    <p:cNvPr id="1270" name="Ink 1269">
                      <a:extLst>
                        <a:ext uri="{FF2B5EF4-FFF2-40B4-BE49-F238E27FC236}">
                          <a16:creationId xmlns:a16="http://schemas.microsoft.com/office/drawing/2014/main" id="{B99988FC-341E-DA04-5F04-B3ADA7CAE111}"/>
                        </a:ext>
                      </a:extLst>
                    </p:cNvPr>
                    <p:cNvPicPr/>
                    <p:nvPr/>
                  </p:nvPicPr>
                  <p:blipFill>
                    <a:blip r:embed="rId139"/>
                    <a:stretch>
                      <a:fillRect/>
                    </a:stretch>
                  </p:blipFill>
                  <p:spPr>
                    <a:xfrm>
                      <a:off x="6599627" y="4199412"/>
                      <a:ext cx="130140" cy="2636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0">
                  <p14:nvContentPartPr>
                    <p14:cNvPr id="1271" name="Ink 1270">
                      <a:extLst>
                        <a:ext uri="{FF2B5EF4-FFF2-40B4-BE49-F238E27FC236}">
                          <a16:creationId xmlns:a16="http://schemas.microsoft.com/office/drawing/2014/main" id="{4A3BE9A3-D341-DD1D-52BA-454EED40DE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4797" y="4374777"/>
                    <a:ext cx="82440" cy="36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4A3BE9A3-D341-DD1D-52BA-454EED40DE97}"/>
                        </a:ext>
                      </a:extLst>
                    </p:cNvPr>
                    <p:cNvPicPr/>
                    <p:nvPr/>
                  </p:nvPicPr>
                  <p:blipFill>
                    <a:blip r:embed="rId141"/>
                    <a:stretch>
                      <a:fillRect/>
                    </a:stretch>
                  </p:blipFill>
                  <p:spPr>
                    <a:xfrm>
                      <a:off x="6739301" y="4368657"/>
                      <a:ext cx="93432" cy="12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2">
                  <p14:nvContentPartPr>
                    <p14:cNvPr id="1272" name="Ink 1271">
                      <a:extLst>
                        <a:ext uri="{FF2B5EF4-FFF2-40B4-BE49-F238E27FC236}">
                          <a16:creationId xmlns:a16="http://schemas.microsoft.com/office/drawing/2014/main" id="{2C9E964C-00D9-F1CC-5B44-2D84BF3FC5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26877" y="4237257"/>
                    <a:ext cx="137880" cy="23940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2C9E964C-00D9-F1CC-5B44-2D84BF3FC509}"/>
                        </a:ext>
                      </a:extLst>
                    </p:cNvPr>
                    <p:cNvPicPr/>
                    <p:nvPr/>
                  </p:nvPicPr>
                  <p:blipFill>
                    <a:blip r:embed="rId143"/>
                    <a:stretch>
                      <a:fillRect/>
                    </a:stretch>
                  </p:blipFill>
                  <p:spPr>
                    <a:xfrm>
                      <a:off x="6821388" y="4231802"/>
                      <a:ext cx="148859" cy="2503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4">
                  <p14:nvContentPartPr>
                    <p14:cNvPr id="1294" name="Ink 1293">
                      <a:extLst>
                        <a:ext uri="{FF2B5EF4-FFF2-40B4-BE49-F238E27FC236}">
                          <a16:creationId xmlns:a16="http://schemas.microsoft.com/office/drawing/2014/main" id="{C8C40880-5668-4BA4-000E-5C47E1684C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99797" y="4565937"/>
                    <a:ext cx="87120" cy="13788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8C40880-5668-4BA4-000E-5C47E1684C4E}"/>
                        </a:ext>
                      </a:extLst>
                    </p:cNvPr>
                    <p:cNvPicPr/>
                    <p:nvPr/>
                  </p:nvPicPr>
                  <p:blipFill>
                    <a:blip r:embed="rId145"/>
                    <a:stretch>
                      <a:fillRect/>
                    </a:stretch>
                  </p:blipFill>
                  <p:spPr>
                    <a:xfrm>
                      <a:off x="7594312" y="4560486"/>
                      <a:ext cx="98091" cy="1487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6">
                  <p14:nvContentPartPr>
                    <p14:cNvPr id="1295" name="Ink 1294">
                      <a:extLst>
                        <a:ext uri="{FF2B5EF4-FFF2-40B4-BE49-F238E27FC236}">
                          <a16:creationId xmlns:a16="http://schemas.microsoft.com/office/drawing/2014/main" id="{A856BA7B-9EB6-3DC4-3B68-08FB878B4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81877" y="4587177"/>
                    <a:ext cx="360" cy="360"/>
                  </p14:xfrm>
                </p:contentPart>
              </mc:Choice>
              <mc:Fallback xmlns="">
                <p:pic>
                  <p:nvPicPr>
                    <p:cNvPr id="1295" name="Ink 1294">
                      <a:extLst>
                        <a:ext uri="{FF2B5EF4-FFF2-40B4-BE49-F238E27FC236}">
                          <a16:creationId xmlns:a16="http://schemas.microsoft.com/office/drawing/2014/main" id="{A856BA7B-9EB6-3DC4-3B68-08FB878B4F8A}"/>
                        </a:ext>
                      </a:extLst>
                    </p:cNvPr>
                    <p:cNvPicPr/>
                    <p:nvPr/>
                  </p:nvPicPr>
                  <p:blipFill>
                    <a:blip r:embed="rId147"/>
                    <a:stretch>
                      <a:fillRect/>
                    </a:stretch>
                  </p:blipFill>
                  <p:spPr>
                    <a:xfrm>
                      <a:off x="7675757" y="4581057"/>
                      <a:ext cx="12600" cy="12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8">
                  <p14:nvContentPartPr>
                    <p14:cNvPr id="1296" name="Ink 1295">
                      <a:extLst>
                        <a:ext uri="{FF2B5EF4-FFF2-40B4-BE49-F238E27FC236}">
                          <a16:creationId xmlns:a16="http://schemas.microsoft.com/office/drawing/2014/main" id="{7E4492AA-9402-8A7E-FF30-C81C949D92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77557" y="4561257"/>
                    <a:ext cx="34560" cy="149040"/>
                  </p14:xfrm>
                </p:contentPart>
              </mc:Choice>
              <mc:Fallback xmlns="">
                <p:pic>
                  <p:nvPicPr>
                    <p:cNvPr id="1296" name="Ink 1295">
                      <a:extLst>
                        <a:ext uri="{FF2B5EF4-FFF2-40B4-BE49-F238E27FC236}">
                          <a16:creationId xmlns:a16="http://schemas.microsoft.com/office/drawing/2014/main" id="{7E4492AA-9402-8A7E-FF30-C81C949D927C}"/>
                        </a:ext>
                      </a:extLst>
                    </p:cNvPr>
                    <p:cNvPicPr/>
                    <p:nvPr/>
                  </p:nvPicPr>
                  <p:blipFill>
                    <a:blip r:embed="rId149"/>
                    <a:stretch>
                      <a:fillRect/>
                    </a:stretch>
                  </p:blipFill>
                  <p:spPr>
                    <a:xfrm>
                      <a:off x="7672066" y="4555808"/>
                      <a:ext cx="45542" cy="1599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0">
                  <p14:nvContentPartPr>
                    <p14:cNvPr id="1297" name="Ink 1296">
                      <a:extLst>
                        <a:ext uri="{FF2B5EF4-FFF2-40B4-BE49-F238E27FC236}">
                          <a16:creationId xmlns:a16="http://schemas.microsoft.com/office/drawing/2014/main" id="{6BA52A91-D525-5417-9A89-3D5C1342710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25717" y="4662777"/>
                    <a:ext cx="105120" cy="7560"/>
                  </p14:xfrm>
                </p:contentPart>
              </mc:Choice>
              <mc:Fallback xmlns="">
                <p:pic>
                  <p:nvPicPr>
                    <p:cNvPr id="1297" name="Ink 1296">
                      <a:extLst>
                        <a:ext uri="{FF2B5EF4-FFF2-40B4-BE49-F238E27FC236}">
                          <a16:creationId xmlns:a16="http://schemas.microsoft.com/office/drawing/2014/main" id="{6BA52A91-D525-5417-9A89-3D5C13427106}"/>
                        </a:ext>
                      </a:extLst>
                    </p:cNvPr>
                    <p:cNvPicPr/>
                    <p:nvPr/>
                  </p:nvPicPr>
                  <p:blipFill>
                    <a:blip r:embed="rId151"/>
                    <a:stretch>
                      <a:fillRect/>
                    </a:stretch>
                  </p:blipFill>
                  <p:spPr>
                    <a:xfrm>
                      <a:off x="7620235" y="4657189"/>
                      <a:ext cx="116083" cy="187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2">
                  <p14:nvContentPartPr>
                    <p14:cNvPr id="1298" name="Ink 1297">
                      <a:extLst>
                        <a:ext uri="{FF2B5EF4-FFF2-40B4-BE49-F238E27FC236}">
                          <a16:creationId xmlns:a16="http://schemas.microsoft.com/office/drawing/2014/main" id="{01558840-F03D-6F75-3C1E-9377C22CB5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76197" y="4554057"/>
                    <a:ext cx="10800" cy="149040"/>
                  </p14:xfrm>
                </p:contentPart>
              </mc:Choice>
              <mc:Fallback xmlns="">
                <p:pic>
                  <p:nvPicPr>
                    <p:cNvPr id="1298" name="Ink 1297">
                      <a:extLst>
                        <a:ext uri="{FF2B5EF4-FFF2-40B4-BE49-F238E27FC236}">
                          <a16:creationId xmlns:a16="http://schemas.microsoft.com/office/drawing/2014/main" id="{01558840-F03D-6F75-3C1E-9377C22CB562}"/>
                        </a:ext>
                      </a:extLst>
                    </p:cNvPr>
                    <p:cNvPicPr/>
                    <p:nvPr/>
                  </p:nvPicPr>
                  <p:blipFill>
                    <a:blip r:embed="rId153"/>
                    <a:stretch>
                      <a:fillRect/>
                    </a:stretch>
                  </p:blipFill>
                  <p:spPr>
                    <a:xfrm>
                      <a:off x="7770633" y="4548608"/>
                      <a:ext cx="21927" cy="1599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4">
                  <p14:nvContentPartPr>
                    <p14:cNvPr id="1299" name="Ink 1298">
                      <a:extLst>
                        <a:ext uri="{FF2B5EF4-FFF2-40B4-BE49-F238E27FC236}">
                          <a16:creationId xmlns:a16="http://schemas.microsoft.com/office/drawing/2014/main" id="{FA9B8514-6D77-2514-3F4D-E4FBC08B23E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25157" y="4570617"/>
                    <a:ext cx="96480" cy="302400"/>
                  </p14:xfrm>
                </p:contentPart>
              </mc:Choice>
              <mc:Fallback xmlns="">
                <p:pic>
                  <p:nvPicPr>
                    <p:cNvPr id="1299" name="Ink 1298">
                      <a:extLst>
                        <a:ext uri="{FF2B5EF4-FFF2-40B4-BE49-F238E27FC236}">
                          <a16:creationId xmlns:a16="http://schemas.microsoft.com/office/drawing/2014/main" id="{FA9B8514-6D77-2514-3F4D-E4FBC08B23E9}"/>
                        </a:ext>
                      </a:extLst>
                    </p:cNvPr>
                    <p:cNvPicPr/>
                    <p:nvPr/>
                  </p:nvPicPr>
                  <p:blipFill>
                    <a:blip r:embed="rId155"/>
                    <a:stretch>
                      <a:fillRect/>
                    </a:stretch>
                  </p:blipFill>
                  <p:spPr>
                    <a:xfrm>
                      <a:off x="7819672" y="4565165"/>
                      <a:ext cx="107451" cy="3133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6">
                  <p14:nvContentPartPr>
                    <p14:cNvPr id="1300" name="Ink 1299">
                      <a:extLst>
                        <a:ext uri="{FF2B5EF4-FFF2-40B4-BE49-F238E27FC236}">
                          <a16:creationId xmlns:a16="http://schemas.microsoft.com/office/drawing/2014/main" id="{BF9DD8B5-6C2E-2D92-32DA-D37D717BCE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28837" y="4619937"/>
                    <a:ext cx="82440" cy="72720"/>
                  </p14:xfrm>
                </p:contentPart>
              </mc:Choice>
              <mc:Fallback xmlns="">
                <p:pic>
                  <p:nvPicPr>
                    <p:cNvPr id="1300" name="Ink 1299">
                      <a:extLst>
                        <a:ext uri="{FF2B5EF4-FFF2-40B4-BE49-F238E27FC236}">
                          <a16:creationId xmlns:a16="http://schemas.microsoft.com/office/drawing/2014/main" id="{BF9DD8B5-6C2E-2D92-32DA-D37D717BCE9E}"/>
                        </a:ext>
                      </a:extLst>
                    </p:cNvPr>
                    <p:cNvPicPr/>
                    <p:nvPr/>
                  </p:nvPicPr>
                  <p:blipFill>
                    <a:blip r:embed="rId157"/>
                    <a:stretch>
                      <a:fillRect/>
                    </a:stretch>
                  </p:blipFill>
                  <p:spPr>
                    <a:xfrm>
                      <a:off x="7923341" y="4614467"/>
                      <a:ext cx="93432" cy="836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8">
                  <p14:nvContentPartPr>
                    <p14:cNvPr id="1301" name="Ink 1300">
                      <a:extLst>
                        <a:ext uri="{FF2B5EF4-FFF2-40B4-BE49-F238E27FC236}">
                          <a16:creationId xmlns:a16="http://schemas.microsoft.com/office/drawing/2014/main" id="{EB8B1882-1A04-8983-EA2B-55AD623F6D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48717" y="4584657"/>
                    <a:ext cx="72000" cy="16560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EB8B1882-1A04-8983-EA2B-55AD623F6DF0}"/>
                        </a:ext>
                      </a:extLst>
                    </p:cNvPr>
                    <p:cNvPicPr/>
                    <p:nvPr/>
                  </p:nvPicPr>
                  <p:blipFill>
                    <a:blip r:embed="rId159"/>
                    <a:stretch>
                      <a:fillRect/>
                    </a:stretch>
                  </p:blipFill>
                  <p:spPr>
                    <a:xfrm>
                      <a:off x="8043228" y="4579201"/>
                      <a:ext cx="82978" cy="1765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0">
                  <p14:nvContentPartPr>
                    <p14:cNvPr id="1303" name="Ink 1302">
                      <a:extLst>
                        <a:ext uri="{FF2B5EF4-FFF2-40B4-BE49-F238E27FC236}">
                          <a16:creationId xmlns:a16="http://schemas.microsoft.com/office/drawing/2014/main" id="{24534B08-93B0-E670-93D7-EE6A39CB207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87557" y="4827657"/>
                    <a:ext cx="159480" cy="203040"/>
                  </p14:xfrm>
                </p:contentPart>
              </mc:Choice>
              <mc:Fallback xmlns="">
                <p:pic>
                  <p:nvPicPr>
                    <p:cNvPr id="1303" name="Ink 1302">
                      <a:extLst>
                        <a:ext uri="{FF2B5EF4-FFF2-40B4-BE49-F238E27FC236}">
                          <a16:creationId xmlns:a16="http://schemas.microsoft.com/office/drawing/2014/main" id="{24534B08-93B0-E670-93D7-EE6A39CB2078}"/>
                        </a:ext>
                      </a:extLst>
                    </p:cNvPr>
                    <p:cNvPicPr/>
                    <p:nvPr/>
                  </p:nvPicPr>
                  <p:blipFill>
                    <a:blip r:embed="rId161"/>
                    <a:stretch>
                      <a:fillRect/>
                    </a:stretch>
                  </p:blipFill>
                  <p:spPr>
                    <a:xfrm>
                      <a:off x="7582069" y="4822204"/>
                      <a:ext cx="170456" cy="2139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2">
                  <p14:nvContentPartPr>
                    <p14:cNvPr id="1305" name="Ink 1304">
                      <a:extLst>
                        <a:ext uri="{FF2B5EF4-FFF2-40B4-BE49-F238E27FC236}">
                          <a16:creationId xmlns:a16="http://schemas.microsoft.com/office/drawing/2014/main" id="{61A59701-DD7A-0410-32F0-553CCA337E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18557" y="5162817"/>
                    <a:ext cx="117360" cy="18468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61A59701-DD7A-0410-32F0-553CCA337E4C}"/>
                        </a:ext>
                      </a:extLst>
                    </p:cNvPr>
                    <p:cNvPicPr/>
                    <p:nvPr/>
                  </p:nvPicPr>
                  <p:blipFill>
                    <a:blip r:embed="rId163"/>
                    <a:stretch>
                      <a:fillRect/>
                    </a:stretch>
                  </p:blipFill>
                  <p:spPr>
                    <a:xfrm>
                      <a:off x="7213076" y="5157366"/>
                      <a:ext cx="128322" cy="19558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4">
                  <p14:nvContentPartPr>
                    <p14:cNvPr id="1306" name="Ink 1305">
                      <a:extLst>
                        <a:ext uri="{FF2B5EF4-FFF2-40B4-BE49-F238E27FC236}">
                          <a16:creationId xmlns:a16="http://schemas.microsoft.com/office/drawing/2014/main" id="{476A5BE0-7672-55F0-CB3E-D846FF4C73E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30517" y="5144097"/>
                    <a:ext cx="31680" cy="189000"/>
                  </p14:xfrm>
                </p:contentPart>
              </mc:Choice>
              <mc:Fallback xmlns="">
                <p:pic>
                  <p:nvPicPr>
                    <p:cNvPr id="1306" name="Ink 1305">
                      <a:extLst>
                        <a:ext uri="{FF2B5EF4-FFF2-40B4-BE49-F238E27FC236}">
                          <a16:creationId xmlns:a16="http://schemas.microsoft.com/office/drawing/2014/main" id="{476A5BE0-7672-55F0-CB3E-D846FF4C73E0}"/>
                        </a:ext>
                      </a:extLst>
                    </p:cNvPr>
                    <p:cNvPicPr/>
                    <p:nvPr/>
                  </p:nvPicPr>
                  <p:blipFill>
                    <a:blip r:embed="rId165"/>
                    <a:stretch>
                      <a:fillRect/>
                    </a:stretch>
                  </p:blipFill>
                  <p:spPr>
                    <a:xfrm>
                      <a:off x="7325021" y="5138651"/>
                      <a:ext cx="42671" cy="1998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6">
                  <p14:nvContentPartPr>
                    <p14:cNvPr id="1307" name="Ink 1306">
                      <a:extLst>
                        <a:ext uri="{FF2B5EF4-FFF2-40B4-BE49-F238E27FC236}">
                          <a16:creationId xmlns:a16="http://schemas.microsoft.com/office/drawing/2014/main" id="{DA81D875-9576-A169-6F9A-F50706D4305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20357" y="5264337"/>
                    <a:ext cx="135000" cy="9720"/>
                  </p14:xfrm>
                </p:contentPart>
              </mc:Choice>
              <mc:Fallback xmlns="">
                <p:pic>
                  <p:nvPicPr>
                    <p:cNvPr id="1307" name="Ink 1306">
                      <a:extLst>
                        <a:ext uri="{FF2B5EF4-FFF2-40B4-BE49-F238E27FC236}">
                          <a16:creationId xmlns:a16="http://schemas.microsoft.com/office/drawing/2014/main" id="{DA81D875-9576-A169-6F9A-F50706D4305A}"/>
                        </a:ext>
                      </a:extLst>
                    </p:cNvPr>
                    <p:cNvPicPr/>
                    <p:nvPr/>
                  </p:nvPicPr>
                  <p:blipFill>
                    <a:blip r:embed="rId167"/>
                    <a:stretch>
                      <a:fillRect/>
                    </a:stretch>
                  </p:blipFill>
                  <p:spPr>
                    <a:xfrm>
                      <a:off x="7214867" y="5258829"/>
                      <a:ext cx="145981" cy="207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8">
                  <p14:nvContentPartPr>
                    <p14:cNvPr id="1308" name="Ink 1307">
                      <a:extLst>
                        <a:ext uri="{FF2B5EF4-FFF2-40B4-BE49-F238E27FC236}">
                          <a16:creationId xmlns:a16="http://schemas.microsoft.com/office/drawing/2014/main" id="{4E91DC87-F0F8-02F5-2295-81F03EA978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81277" y="5193417"/>
                    <a:ext cx="75600" cy="223560"/>
                  </p14:xfrm>
                </p:contentPart>
              </mc:Choice>
              <mc:Fallback xmlns="">
                <p:pic>
                  <p:nvPicPr>
                    <p:cNvPr id="1308" name="Ink 1307">
                      <a:extLst>
                        <a:ext uri="{FF2B5EF4-FFF2-40B4-BE49-F238E27FC236}">
                          <a16:creationId xmlns:a16="http://schemas.microsoft.com/office/drawing/2014/main" id="{4E91DC87-F0F8-02F5-2295-81F03EA9783D}"/>
                        </a:ext>
                      </a:extLst>
                    </p:cNvPr>
                    <p:cNvPicPr/>
                    <p:nvPr/>
                  </p:nvPicPr>
                  <p:blipFill>
                    <a:blip r:embed="rId169"/>
                    <a:stretch>
                      <a:fillRect/>
                    </a:stretch>
                  </p:blipFill>
                  <p:spPr>
                    <a:xfrm>
                      <a:off x="7375785" y="5187972"/>
                      <a:ext cx="86585" cy="2344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0">
                  <p14:nvContentPartPr>
                    <p14:cNvPr id="1309" name="Ink 1308">
                      <a:extLst>
                        <a:ext uri="{FF2B5EF4-FFF2-40B4-BE49-F238E27FC236}">
                          <a16:creationId xmlns:a16="http://schemas.microsoft.com/office/drawing/2014/main" id="{E0002E5D-573E-F5ED-44E9-D8BDB6DF17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12317" y="5209977"/>
                    <a:ext cx="14400" cy="94680"/>
                  </p14:xfrm>
                </p:contentPart>
              </mc:Choice>
              <mc:Fallback xmlns="">
                <p:pic>
                  <p:nvPicPr>
                    <p:cNvPr id="1309" name="Ink 1308">
                      <a:extLst>
                        <a:ext uri="{FF2B5EF4-FFF2-40B4-BE49-F238E27FC236}">
                          <a16:creationId xmlns:a16="http://schemas.microsoft.com/office/drawing/2014/main" id="{E0002E5D-573E-F5ED-44E9-D8BDB6DF1727}"/>
                        </a:ext>
                      </a:extLst>
                    </p:cNvPr>
                    <p:cNvPicPr/>
                    <p:nvPr/>
                  </p:nvPicPr>
                  <p:blipFill>
                    <a:blip r:embed="rId171"/>
                    <a:stretch>
                      <a:fillRect/>
                    </a:stretch>
                  </p:blipFill>
                  <p:spPr>
                    <a:xfrm>
                      <a:off x="7506753" y="5204521"/>
                      <a:ext cx="25527" cy="1055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2">
                  <p14:nvContentPartPr>
                    <p14:cNvPr id="1310" name="Ink 1309">
                      <a:extLst>
                        <a:ext uri="{FF2B5EF4-FFF2-40B4-BE49-F238E27FC236}">
                          <a16:creationId xmlns:a16="http://schemas.microsoft.com/office/drawing/2014/main" id="{071604F2-6606-BA41-A549-0D1E4216A96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79197" y="5160657"/>
                    <a:ext cx="80640" cy="50040"/>
                  </p14:xfrm>
                </p:contentPart>
              </mc:Choice>
              <mc:Fallback xmlns="">
                <p:pic>
                  <p:nvPicPr>
                    <p:cNvPr id="1310" name="Ink 1309">
                      <a:extLst>
                        <a:ext uri="{FF2B5EF4-FFF2-40B4-BE49-F238E27FC236}">
                          <a16:creationId xmlns:a16="http://schemas.microsoft.com/office/drawing/2014/main" id="{071604F2-6606-BA41-A549-0D1E4216A960}"/>
                        </a:ext>
                      </a:extLst>
                    </p:cNvPr>
                    <p:cNvPicPr/>
                    <p:nvPr/>
                  </p:nvPicPr>
                  <p:blipFill>
                    <a:blip r:embed="rId173"/>
                    <a:stretch>
                      <a:fillRect/>
                    </a:stretch>
                  </p:blipFill>
                  <p:spPr>
                    <a:xfrm>
                      <a:off x="7473713" y="5155204"/>
                      <a:ext cx="91607" cy="609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4">
                  <p14:nvContentPartPr>
                    <p14:cNvPr id="1311" name="Ink 1310">
                      <a:extLst>
                        <a:ext uri="{FF2B5EF4-FFF2-40B4-BE49-F238E27FC236}">
                          <a16:creationId xmlns:a16="http://schemas.microsoft.com/office/drawing/2014/main" id="{61DD5027-9B6D-7FD6-F063-F2591F145C0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92597" y="5127537"/>
                    <a:ext cx="140040" cy="182520"/>
                  </p14:xfrm>
                </p:contentPart>
              </mc:Choice>
              <mc:Fallback xmlns="">
                <p:pic>
                  <p:nvPicPr>
                    <p:cNvPr id="1311" name="Ink 1310">
                      <a:extLst>
                        <a:ext uri="{FF2B5EF4-FFF2-40B4-BE49-F238E27FC236}">
                          <a16:creationId xmlns:a16="http://schemas.microsoft.com/office/drawing/2014/main" id="{61DD5027-9B6D-7FD6-F063-F2591F145C0F}"/>
                        </a:ext>
                      </a:extLst>
                    </p:cNvPr>
                    <p:cNvPicPr/>
                    <p:nvPr/>
                  </p:nvPicPr>
                  <p:blipFill>
                    <a:blip r:embed="rId175"/>
                    <a:stretch>
                      <a:fillRect/>
                    </a:stretch>
                  </p:blipFill>
                  <p:spPr>
                    <a:xfrm>
                      <a:off x="7587112" y="5122084"/>
                      <a:ext cx="151011" cy="19342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316" name="Group 1315">
                <a:extLst>
                  <a:ext uri="{FF2B5EF4-FFF2-40B4-BE49-F238E27FC236}">
                    <a16:creationId xmlns:a16="http://schemas.microsoft.com/office/drawing/2014/main" id="{B046B69F-BD80-04EE-E815-126B7D92E7C8}"/>
                  </a:ext>
                </a:extLst>
              </p:cNvPr>
              <p:cNvGrpSpPr/>
              <p:nvPr/>
            </p:nvGrpSpPr>
            <p:grpSpPr>
              <a:xfrm>
                <a:off x="7957997" y="4877337"/>
                <a:ext cx="386640" cy="429840"/>
                <a:chOff x="7957997" y="4877337"/>
                <a:chExt cx="386640" cy="4298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76">
                  <p14:nvContentPartPr>
                    <p14:cNvPr id="1313" name="Ink 1312">
                      <a:extLst>
                        <a:ext uri="{FF2B5EF4-FFF2-40B4-BE49-F238E27FC236}">
                          <a16:creationId xmlns:a16="http://schemas.microsoft.com/office/drawing/2014/main" id="{63A5AA6F-E00D-86BF-5E34-581A1EBDF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57997" y="4877337"/>
                    <a:ext cx="142560" cy="271800"/>
                  </p14:xfrm>
                </p:contentPart>
              </mc:Choice>
              <mc:Fallback xmlns="">
                <p:pic>
                  <p:nvPicPr>
                    <p:cNvPr id="1313" name="Ink 1312">
                      <a:extLst>
                        <a:ext uri="{FF2B5EF4-FFF2-40B4-BE49-F238E27FC236}">
                          <a16:creationId xmlns:a16="http://schemas.microsoft.com/office/drawing/2014/main" id="{63A5AA6F-E00D-86BF-5E34-581A1EBDFFB1}"/>
                        </a:ext>
                      </a:extLst>
                    </p:cNvPr>
                    <p:cNvPicPr/>
                    <p:nvPr/>
                  </p:nvPicPr>
                  <p:blipFill>
                    <a:blip r:embed="rId177"/>
                    <a:stretch>
                      <a:fillRect/>
                    </a:stretch>
                  </p:blipFill>
                  <p:spPr>
                    <a:xfrm>
                      <a:off x="7952501" y="4871888"/>
                      <a:ext cx="153551" cy="282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8">
                  <p14:nvContentPartPr>
                    <p14:cNvPr id="1314" name="Ink 1313">
                      <a:extLst>
                        <a:ext uri="{FF2B5EF4-FFF2-40B4-BE49-F238E27FC236}">
                          <a16:creationId xmlns:a16="http://schemas.microsoft.com/office/drawing/2014/main" id="{338DAE5F-A85C-DC72-27A2-DF0FDEC168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95877" y="5202057"/>
                    <a:ext cx="94680" cy="102960"/>
                  </p14:xfrm>
                </p:contentPart>
              </mc:Choice>
              <mc:Fallback xmlns="">
                <p:pic>
                  <p:nvPicPr>
                    <p:cNvPr id="1314" name="Ink 1313">
                      <a:extLst>
                        <a:ext uri="{FF2B5EF4-FFF2-40B4-BE49-F238E27FC236}">
                          <a16:creationId xmlns:a16="http://schemas.microsoft.com/office/drawing/2014/main" id="{338DAE5F-A85C-DC72-27A2-DF0FDEC168F3}"/>
                        </a:ext>
                      </a:extLst>
                    </p:cNvPr>
                    <p:cNvPicPr/>
                    <p:nvPr/>
                  </p:nvPicPr>
                  <p:blipFill>
                    <a:blip r:embed="rId179"/>
                    <a:stretch>
                      <a:fillRect/>
                    </a:stretch>
                  </p:blipFill>
                  <p:spPr>
                    <a:xfrm>
                      <a:off x="8090384" y="5196604"/>
                      <a:ext cx="105667" cy="113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0">
                  <p14:nvContentPartPr>
                    <p14:cNvPr id="1315" name="Ink 1314">
                      <a:extLst>
                        <a:ext uri="{FF2B5EF4-FFF2-40B4-BE49-F238E27FC236}">
                          <a16:creationId xmlns:a16="http://schemas.microsoft.com/office/drawing/2014/main" id="{D8C57802-12FC-6DEC-0551-81F564B02D3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72997" y="5148777"/>
                    <a:ext cx="71640" cy="158400"/>
                  </p14:xfrm>
                </p:contentPart>
              </mc:Choice>
              <mc:Fallback xmlns="">
                <p:pic>
                  <p:nvPicPr>
                    <p:cNvPr id="1315" name="Ink 1314">
                      <a:extLst>
                        <a:ext uri="{FF2B5EF4-FFF2-40B4-BE49-F238E27FC236}">
                          <a16:creationId xmlns:a16="http://schemas.microsoft.com/office/drawing/2014/main" id="{D8C57802-12FC-6DEC-0551-81F564B02D31}"/>
                        </a:ext>
                      </a:extLst>
                    </p:cNvPr>
                    <p:cNvPicPr/>
                    <p:nvPr/>
                  </p:nvPicPr>
                  <p:blipFill>
                    <a:blip r:embed="rId181"/>
                    <a:stretch>
                      <a:fillRect/>
                    </a:stretch>
                  </p:blipFill>
                  <p:spPr>
                    <a:xfrm>
                      <a:off x="8267511" y="5143326"/>
                      <a:ext cx="82612" cy="1693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82">
                <p14:nvContentPartPr>
                  <p14:cNvPr id="1317" name="Ink 1316">
                    <a:extLst>
                      <a:ext uri="{FF2B5EF4-FFF2-40B4-BE49-F238E27FC236}">
                        <a16:creationId xmlns:a16="http://schemas.microsoft.com/office/drawing/2014/main" id="{04964EFC-346E-4C32-1260-AB810A05F338}"/>
                      </a:ext>
                    </a:extLst>
                  </p14:cNvPr>
                  <p14:cNvContentPartPr/>
                  <p14:nvPr/>
                </p14:nvContentPartPr>
                <p14:xfrm>
                  <a:off x="5893037" y="5220057"/>
                  <a:ext cx="4320" cy="14040"/>
                </p14:xfrm>
              </p:contentPart>
            </mc:Choice>
            <mc:Fallback xmlns="">
              <p:pic>
                <p:nvPicPr>
                  <p:cNvPr id="1317" name="Ink 1316">
                    <a:extLst>
                      <a:ext uri="{FF2B5EF4-FFF2-40B4-BE49-F238E27FC236}">
                        <a16:creationId xmlns:a16="http://schemas.microsoft.com/office/drawing/2014/main" id="{04964EFC-346E-4C32-1260-AB810A05F338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5885631" y="5172193"/>
                    <a:ext cx="19440" cy="1094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84">
                <p14:nvContentPartPr>
                  <p14:cNvPr id="1318" name="Ink 1317">
                    <a:extLst>
                      <a:ext uri="{FF2B5EF4-FFF2-40B4-BE49-F238E27FC236}">
                        <a16:creationId xmlns:a16="http://schemas.microsoft.com/office/drawing/2014/main" id="{3CFCB83B-31FF-2F74-62DE-3B9442A613E1}"/>
                      </a:ext>
                    </a:extLst>
                  </p14:cNvPr>
                  <p14:cNvContentPartPr/>
                  <p14:nvPr/>
                </p14:nvContentPartPr>
                <p14:xfrm>
                  <a:off x="7401437" y="5427417"/>
                  <a:ext cx="91800" cy="165240"/>
                </p14:xfrm>
              </p:contentPart>
            </mc:Choice>
            <mc:Fallback xmlns="">
              <p:pic>
                <p:nvPicPr>
                  <p:cNvPr id="1318" name="Ink 1317">
                    <a:extLst>
                      <a:ext uri="{FF2B5EF4-FFF2-40B4-BE49-F238E27FC236}">
                        <a16:creationId xmlns:a16="http://schemas.microsoft.com/office/drawing/2014/main" id="{3CFCB83B-31FF-2F74-62DE-3B9442A613E1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7393679" y="5379289"/>
                    <a:ext cx="107639" cy="2611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86">
                <p14:nvContentPartPr>
                  <p14:cNvPr id="1319" name="Ink 1318">
                    <a:extLst>
                      <a:ext uri="{FF2B5EF4-FFF2-40B4-BE49-F238E27FC236}">
                        <a16:creationId xmlns:a16="http://schemas.microsoft.com/office/drawing/2014/main" id="{12F25A44-A943-6AAA-E9A0-EFFA991467CB}"/>
                      </a:ext>
                    </a:extLst>
                  </p14:cNvPr>
                  <p14:cNvContentPartPr/>
                  <p14:nvPr/>
                </p14:nvContentPartPr>
                <p14:xfrm>
                  <a:off x="8123237" y="5398617"/>
                  <a:ext cx="104040" cy="154080"/>
                </p14:xfrm>
              </p:contentPart>
            </mc:Choice>
            <mc:Fallback xmlns="">
              <p:pic>
                <p:nvPicPr>
                  <p:cNvPr id="1319" name="Ink 1318">
                    <a:extLst>
                      <a:ext uri="{FF2B5EF4-FFF2-40B4-BE49-F238E27FC236}">
                        <a16:creationId xmlns:a16="http://schemas.microsoft.com/office/drawing/2014/main" id="{12F25A44-A943-6AAA-E9A0-EFFA991467CB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8115506" y="5350467"/>
                    <a:ext cx="119823" cy="2500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320" name="Ink 1319">
                    <a:extLst>
                      <a:ext uri="{FF2B5EF4-FFF2-40B4-BE49-F238E27FC236}">
                        <a16:creationId xmlns:a16="http://schemas.microsoft.com/office/drawing/2014/main" id="{F63A3395-E1CD-0D0B-2188-5BB21F58256B}"/>
                      </a:ext>
                    </a:extLst>
                  </p14:cNvPr>
                  <p14:cNvContentPartPr/>
                  <p14:nvPr/>
                </p14:nvContentPartPr>
                <p14:xfrm>
                  <a:off x="7391357" y="5441457"/>
                  <a:ext cx="129960" cy="152640"/>
                </p14:xfrm>
              </p:contentPart>
            </mc:Choice>
            <mc:Fallback xmlns="">
              <p:pic>
                <p:nvPicPr>
                  <p:cNvPr id="1320" name="Ink 1319">
                    <a:extLst>
                      <a:ext uri="{FF2B5EF4-FFF2-40B4-BE49-F238E27FC236}">
                        <a16:creationId xmlns:a16="http://schemas.microsoft.com/office/drawing/2014/main" id="{F63A3395-E1CD-0D0B-2188-5BB21F58256B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7385875" y="5436006"/>
                    <a:ext cx="140924" cy="163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321" name="Ink 1320">
                    <a:extLst>
                      <a:ext uri="{FF2B5EF4-FFF2-40B4-BE49-F238E27FC236}">
                        <a16:creationId xmlns:a16="http://schemas.microsoft.com/office/drawing/2014/main" id="{0FD9B348-F7B6-227C-F37F-37B899335CF7}"/>
                      </a:ext>
                    </a:extLst>
                  </p14:cNvPr>
                  <p14:cNvContentPartPr/>
                  <p14:nvPr/>
                </p14:nvContentPartPr>
                <p14:xfrm>
                  <a:off x="8106677" y="5394297"/>
                  <a:ext cx="136800" cy="147960"/>
                </p14:xfrm>
              </p:contentPart>
            </mc:Choice>
            <mc:Fallback xmlns="">
              <p:pic>
                <p:nvPicPr>
                  <p:cNvPr id="1321" name="Ink 1320">
                    <a:extLst>
                      <a:ext uri="{FF2B5EF4-FFF2-40B4-BE49-F238E27FC236}">
                        <a16:creationId xmlns:a16="http://schemas.microsoft.com/office/drawing/2014/main" id="{0FD9B348-F7B6-227C-F37F-37B899335CF7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8101192" y="5388853"/>
                    <a:ext cx="147770" cy="1588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322" name="Ink 1321">
                    <a:extLst>
                      <a:ext uri="{FF2B5EF4-FFF2-40B4-BE49-F238E27FC236}">
                        <a16:creationId xmlns:a16="http://schemas.microsoft.com/office/drawing/2014/main" id="{353988E6-1AA1-5DED-9447-52B76EFCD2F3}"/>
                      </a:ext>
                    </a:extLst>
                  </p14:cNvPr>
                  <p14:cNvContentPartPr/>
                  <p14:nvPr/>
                </p14:nvContentPartPr>
                <p14:xfrm>
                  <a:off x="7833077" y="4898577"/>
                  <a:ext cx="106920" cy="156240"/>
                </p14:xfrm>
              </p:contentPart>
            </mc:Choice>
            <mc:Fallback xmlns="">
              <p:pic>
                <p:nvPicPr>
                  <p:cNvPr id="1322" name="Ink 1321">
                    <a:extLst>
                      <a:ext uri="{FF2B5EF4-FFF2-40B4-BE49-F238E27FC236}">
                        <a16:creationId xmlns:a16="http://schemas.microsoft.com/office/drawing/2014/main" id="{353988E6-1AA1-5DED-9447-52B76EFCD2F3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7827586" y="4893134"/>
                    <a:ext cx="117903" cy="1671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323" name="Ink 1322">
                    <a:extLst>
                      <a:ext uri="{FF2B5EF4-FFF2-40B4-BE49-F238E27FC236}">
                        <a16:creationId xmlns:a16="http://schemas.microsoft.com/office/drawing/2014/main" id="{C3F2CF56-550E-49F5-486E-FD45AFC2D632}"/>
                      </a:ext>
                    </a:extLst>
                  </p14:cNvPr>
                  <p14:cNvContentPartPr/>
                  <p14:nvPr/>
                </p14:nvContentPartPr>
                <p14:xfrm>
                  <a:off x="8501237" y="4226097"/>
                  <a:ext cx="5760" cy="165600"/>
                </p14:xfrm>
              </p:contentPart>
            </mc:Choice>
            <mc:Fallback xmlns="">
              <p:pic>
                <p:nvPicPr>
                  <p:cNvPr id="1323" name="Ink 1322">
                    <a:extLst>
                      <a:ext uri="{FF2B5EF4-FFF2-40B4-BE49-F238E27FC236}">
                        <a16:creationId xmlns:a16="http://schemas.microsoft.com/office/drawing/2014/main" id="{C3F2CF56-550E-49F5-486E-FD45AFC2D63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8495797" y="4220641"/>
                    <a:ext cx="16640" cy="17651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97" name="Group 1396">
              <a:extLst>
                <a:ext uri="{FF2B5EF4-FFF2-40B4-BE49-F238E27FC236}">
                  <a16:creationId xmlns:a16="http://schemas.microsoft.com/office/drawing/2014/main" id="{56009CC2-3705-D3B7-D98E-1D83D254749F}"/>
                </a:ext>
              </a:extLst>
            </p:cNvPr>
            <p:cNvGrpSpPr/>
            <p:nvPr/>
          </p:nvGrpSpPr>
          <p:grpSpPr>
            <a:xfrm>
              <a:off x="8059339" y="4667268"/>
              <a:ext cx="410040" cy="311760"/>
              <a:chOff x="8059339" y="4667268"/>
              <a:chExt cx="410040" cy="311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368" name="Ink 1367">
                    <a:extLst>
                      <a:ext uri="{FF2B5EF4-FFF2-40B4-BE49-F238E27FC236}">
                        <a16:creationId xmlns:a16="http://schemas.microsoft.com/office/drawing/2014/main" id="{C0D79AD4-C928-2564-A915-32BB7A3CA504}"/>
                      </a:ext>
                    </a:extLst>
                  </p14:cNvPr>
                  <p14:cNvContentPartPr/>
                  <p14:nvPr/>
                </p14:nvContentPartPr>
                <p14:xfrm>
                  <a:off x="8059339" y="4667268"/>
                  <a:ext cx="98640" cy="311760"/>
                </p14:xfrm>
              </p:contentPart>
            </mc:Choice>
            <mc:Fallback xmlns="">
              <p:pic>
                <p:nvPicPr>
                  <p:cNvPr id="1368" name="Ink 1367">
                    <a:extLst>
                      <a:ext uri="{FF2B5EF4-FFF2-40B4-BE49-F238E27FC236}">
                        <a16:creationId xmlns:a16="http://schemas.microsoft.com/office/drawing/2014/main" id="{C0D79AD4-C928-2564-A915-32BB7A3CA504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8053219" y="4661148"/>
                    <a:ext cx="110880" cy="32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369" name="Ink 1368">
                    <a:extLst>
                      <a:ext uri="{FF2B5EF4-FFF2-40B4-BE49-F238E27FC236}">
                        <a16:creationId xmlns:a16="http://schemas.microsoft.com/office/drawing/2014/main" id="{3A7A10F8-4032-2EC4-23B2-B07D22138529}"/>
                      </a:ext>
                    </a:extLst>
                  </p14:cNvPr>
                  <p14:cNvContentPartPr/>
                  <p14:nvPr/>
                </p14:nvContentPartPr>
                <p14:xfrm>
                  <a:off x="8183899" y="4834668"/>
                  <a:ext cx="59760" cy="5040"/>
                </p14:xfrm>
              </p:contentPart>
            </mc:Choice>
            <mc:Fallback xmlns="">
              <p:pic>
                <p:nvPicPr>
                  <p:cNvPr id="1369" name="Ink 1368">
                    <a:extLst>
                      <a:ext uri="{FF2B5EF4-FFF2-40B4-BE49-F238E27FC236}">
                        <a16:creationId xmlns:a16="http://schemas.microsoft.com/office/drawing/2014/main" id="{3A7A10F8-4032-2EC4-23B2-B07D22138529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8177779" y="4828548"/>
                    <a:ext cx="72000" cy="1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370" name="Ink 1369">
                    <a:extLst>
                      <a:ext uri="{FF2B5EF4-FFF2-40B4-BE49-F238E27FC236}">
                        <a16:creationId xmlns:a16="http://schemas.microsoft.com/office/drawing/2014/main" id="{C0F5EAA3-0B89-7CB4-7C36-69AD17E95726}"/>
                      </a:ext>
                    </a:extLst>
                  </p14:cNvPr>
                  <p14:cNvContentPartPr/>
                  <p14:nvPr/>
                </p14:nvContentPartPr>
                <p14:xfrm>
                  <a:off x="8187499" y="4863108"/>
                  <a:ext cx="61560" cy="33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C0F5EAA3-0B89-7CB4-7C36-69AD17E95726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8181379" y="4856988"/>
                    <a:ext cx="7380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396" name="Ink 1395">
                    <a:extLst>
                      <a:ext uri="{FF2B5EF4-FFF2-40B4-BE49-F238E27FC236}">
                        <a16:creationId xmlns:a16="http://schemas.microsoft.com/office/drawing/2014/main" id="{4A5C54EB-6C2E-54C4-5019-778D485D5034}"/>
                      </a:ext>
                    </a:extLst>
                  </p14:cNvPr>
                  <p14:cNvContentPartPr/>
                  <p14:nvPr/>
                </p14:nvContentPartPr>
                <p14:xfrm>
                  <a:off x="8323939" y="4796868"/>
                  <a:ext cx="145440" cy="155160"/>
                </p14:xfrm>
              </p:contentPart>
            </mc:Choice>
            <mc:Fallback xmlns="">
              <p:pic>
                <p:nvPicPr>
                  <p:cNvPr id="1396" name="Ink 1395">
                    <a:extLst>
                      <a:ext uri="{FF2B5EF4-FFF2-40B4-BE49-F238E27FC236}">
                        <a16:creationId xmlns:a16="http://schemas.microsoft.com/office/drawing/2014/main" id="{4A5C54EB-6C2E-54C4-5019-778D485D5034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8317819" y="4790748"/>
                    <a:ext cx="157680" cy="167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98" name="Ink 1397">
                  <a:extLst>
                    <a:ext uri="{FF2B5EF4-FFF2-40B4-BE49-F238E27FC236}">
                      <a16:creationId xmlns:a16="http://schemas.microsoft.com/office/drawing/2014/main" id="{7411F637-FD4C-932D-E272-8BC4FFD61529}"/>
                    </a:ext>
                  </a:extLst>
                </p14:cNvPr>
                <p14:cNvContentPartPr/>
                <p14:nvPr/>
              </p14:nvContentPartPr>
              <p14:xfrm>
                <a:off x="11798659" y="4702548"/>
                <a:ext cx="84600" cy="186840"/>
              </p14:xfrm>
            </p:contentPart>
          </mc:Choice>
          <mc:Fallback xmlns="">
            <p:pic>
              <p:nvPicPr>
                <p:cNvPr id="1398" name="Ink 1397">
                  <a:extLst>
                    <a:ext uri="{FF2B5EF4-FFF2-40B4-BE49-F238E27FC236}">
                      <a16:creationId xmlns:a16="http://schemas.microsoft.com/office/drawing/2014/main" id="{7411F637-FD4C-932D-E272-8BC4FFD6152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792539" y="4696428"/>
                  <a:ext cx="96840" cy="199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38" name="Group 1437">
              <a:extLst>
                <a:ext uri="{FF2B5EF4-FFF2-40B4-BE49-F238E27FC236}">
                  <a16:creationId xmlns:a16="http://schemas.microsoft.com/office/drawing/2014/main" id="{9E494F5D-18B8-28E1-C338-1563C72A39FF}"/>
                </a:ext>
              </a:extLst>
            </p:cNvPr>
            <p:cNvGrpSpPr/>
            <p:nvPr/>
          </p:nvGrpSpPr>
          <p:grpSpPr>
            <a:xfrm>
              <a:off x="4188259" y="3753948"/>
              <a:ext cx="1818360" cy="2218680"/>
              <a:chOff x="4188259" y="3753948"/>
              <a:chExt cx="1818360" cy="2218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399" name="Ink 1398">
                    <a:extLst>
                      <a:ext uri="{FF2B5EF4-FFF2-40B4-BE49-F238E27FC236}">
                        <a16:creationId xmlns:a16="http://schemas.microsoft.com/office/drawing/2014/main" id="{C081B5EF-6925-1D78-A447-34AD37C6385D}"/>
                      </a:ext>
                    </a:extLst>
                  </p14:cNvPr>
                  <p14:cNvContentPartPr/>
                  <p14:nvPr/>
                </p14:nvContentPartPr>
                <p14:xfrm>
                  <a:off x="4712779" y="3770508"/>
                  <a:ext cx="28440" cy="149040"/>
                </p14:xfrm>
              </p:contentPart>
            </mc:Choice>
            <mc:Fallback xmlns="">
              <p:pic>
                <p:nvPicPr>
                  <p:cNvPr id="1399" name="Ink 1398">
                    <a:extLst>
                      <a:ext uri="{FF2B5EF4-FFF2-40B4-BE49-F238E27FC236}">
                        <a16:creationId xmlns:a16="http://schemas.microsoft.com/office/drawing/2014/main" id="{C081B5EF-6925-1D78-A447-34AD37C6385D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4706659" y="3764388"/>
                    <a:ext cx="406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400" name="Ink 1399">
                    <a:extLst>
                      <a:ext uri="{FF2B5EF4-FFF2-40B4-BE49-F238E27FC236}">
                        <a16:creationId xmlns:a16="http://schemas.microsoft.com/office/drawing/2014/main" id="{DA837B85-D3E6-3FF5-6B61-E8FCE75E5581}"/>
                      </a:ext>
                    </a:extLst>
                  </p14:cNvPr>
                  <p14:cNvContentPartPr/>
                  <p14:nvPr/>
                </p14:nvContentPartPr>
                <p14:xfrm>
                  <a:off x="4707379" y="3753948"/>
                  <a:ext cx="128160" cy="203400"/>
                </p14:xfrm>
              </p:contentPart>
            </mc:Choice>
            <mc:Fallback xmlns="">
              <p:pic>
                <p:nvPicPr>
                  <p:cNvPr id="1400" name="Ink 1399">
                    <a:extLst>
                      <a:ext uri="{FF2B5EF4-FFF2-40B4-BE49-F238E27FC236}">
                        <a16:creationId xmlns:a16="http://schemas.microsoft.com/office/drawing/2014/main" id="{DA837B85-D3E6-3FF5-6B61-E8FCE75E5581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4701259" y="3747828"/>
                    <a:ext cx="14040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401" name="Ink 1400">
                    <a:extLst>
                      <a:ext uri="{FF2B5EF4-FFF2-40B4-BE49-F238E27FC236}">
                        <a16:creationId xmlns:a16="http://schemas.microsoft.com/office/drawing/2014/main" id="{C39C4417-42F3-079E-A35E-27EB5197BC63}"/>
                      </a:ext>
                    </a:extLst>
                  </p14:cNvPr>
                  <p14:cNvContentPartPr/>
                  <p14:nvPr/>
                </p14:nvContentPartPr>
                <p14:xfrm>
                  <a:off x="4819339" y="3840708"/>
                  <a:ext cx="153720" cy="135720"/>
                </p14:xfrm>
              </p:contentPart>
            </mc:Choice>
            <mc:Fallback xmlns="">
              <p:pic>
                <p:nvPicPr>
                  <p:cNvPr id="1401" name="Ink 1400">
                    <a:extLst>
                      <a:ext uri="{FF2B5EF4-FFF2-40B4-BE49-F238E27FC236}">
                        <a16:creationId xmlns:a16="http://schemas.microsoft.com/office/drawing/2014/main" id="{C39C4417-42F3-079E-A35E-27EB5197BC63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4813219" y="3834588"/>
                    <a:ext cx="165960" cy="14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402" name="Ink 1401">
                    <a:extLst>
                      <a:ext uri="{FF2B5EF4-FFF2-40B4-BE49-F238E27FC236}">
                        <a16:creationId xmlns:a16="http://schemas.microsoft.com/office/drawing/2014/main" id="{F0BC047B-6B29-2797-6900-95EA7A94429F}"/>
                      </a:ext>
                    </a:extLst>
                  </p14:cNvPr>
                  <p14:cNvContentPartPr/>
                  <p14:nvPr/>
                </p14:nvContentPartPr>
                <p14:xfrm>
                  <a:off x="4969819" y="3808308"/>
                  <a:ext cx="86040" cy="163080"/>
                </p14:xfrm>
              </p:contentPart>
            </mc:Choice>
            <mc:Fallback xmlns="">
              <p:pic>
                <p:nvPicPr>
                  <p:cNvPr id="1402" name="Ink 1401">
                    <a:extLst>
                      <a:ext uri="{FF2B5EF4-FFF2-40B4-BE49-F238E27FC236}">
                        <a16:creationId xmlns:a16="http://schemas.microsoft.com/office/drawing/2014/main" id="{F0BC047B-6B29-2797-6900-95EA7A94429F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4963699" y="3802188"/>
                    <a:ext cx="9828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403" name="Ink 1402">
                    <a:extLst>
                      <a:ext uri="{FF2B5EF4-FFF2-40B4-BE49-F238E27FC236}">
                        <a16:creationId xmlns:a16="http://schemas.microsoft.com/office/drawing/2014/main" id="{E10E52DD-E9FE-D0E2-B839-9C839D25DAE3}"/>
                      </a:ext>
                    </a:extLst>
                  </p14:cNvPr>
                  <p14:cNvContentPartPr/>
                  <p14:nvPr/>
                </p14:nvContentPartPr>
                <p14:xfrm>
                  <a:off x="5097619" y="3796428"/>
                  <a:ext cx="12240" cy="299520"/>
                </p14:xfrm>
              </p:contentPart>
            </mc:Choice>
            <mc:Fallback xmlns="">
              <p:pic>
                <p:nvPicPr>
                  <p:cNvPr id="1403" name="Ink 1402">
                    <a:extLst>
                      <a:ext uri="{FF2B5EF4-FFF2-40B4-BE49-F238E27FC236}">
                        <a16:creationId xmlns:a16="http://schemas.microsoft.com/office/drawing/2014/main" id="{E10E52DD-E9FE-D0E2-B839-9C839D25DAE3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5091499" y="3790308"/>
                    <a:ext cx="24480" cy="31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404" name="Ink 1403">
                    <a:extLst>
                      <a:ext uri="{FF2B5EF4-FFF2-40B4-BE49-F238E27FC236}">
                        <a16:creationId xmlns:a16="http://schemas.microsoft.com/office/drawing/2014/main" id="{A6055ECC-A511-00B3-BD5A-7839262B3335}"/>
                      </a:ext>
                    </a:extLst>
                  </p14:cNvPr>
                  <p14:cNvContentPartPr/>
                  <p14:nvPr/>
                </p14:nvContentPartPr>
                <p14:xfrm>
                  <a:off x="5051899" y="3787068"/>
                  <a:ext cx="102240" cy="189000"/>
                </p14:xfrm>
              </p:contentPart>
            </mc:Choice>
            <mc:Fallback xmlns="">
              <p:pic>
                <p:nvPicPr>
                  <p:cNvPr id="1404" name="Ink 1403">
                    <a:extLst>
                      <a:ext uri="{FF2B5EF4-FFF2-40B4-BE49-F238E27FC236}">
                        <a16:creationId xmlns:a16="http://schemas.microsoft.com/office/drawing/2014/main" id="{A6055ECC-A511-00B3-BD5A-7839262B3335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5045779" y="3780948"/>
                    <a:ext cx="11448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406" name="Ink 1405">
                    <a:extLst>
                      <a:ext uri="{FF2B5EF4-FFF2-40B4-BE49-F238E27FC236}">
                        <a16:creationId xmlns:a16="http://schemas.microsoft.com/office/drawing/2014/main" id="{F85F50A9-8F89-1260-31B1-2D78014067BF}"/>
                      </a:ext>
                    </a:extLst>
                  </p14:cNvPr>
                  <p14:cNvContentPartPr/>
                  <p14:nvPr/>
                </p14:nvContentPartPr>
                <p14:xfrm>
                  <a:off x="4676059" y="4075068"/>
                  <a:ext cx="166320" cy="257400"/>
                </p14:xfrm>
              </p:contentPart>
            </mc:Choice>
            <mc:Fallback xmlns="">
              <p:pic>
                <p:nvPicPr>
                  <p:cNvPr id="1406" name="Ink 1405">
                    <a:extLst>
                      <a:ext uri="{FF2B5EF4-FFF2-40B4-BE49-F238E27FC236}">
                        <a16:creationId xmlns:a16="http://schemas.microsoft.com/office/drawing/2014/main" id="{F85F50A9-8F89-1260-31B1-2D78014067BF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4669939" y="4068948"/>
                    <a:ext cx="178560" cy="26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407" name="Ink 1406">
                    <a:extLst>
                      <a:ext uri="{FF2B5EF4-FFF2-40B4-BE49-F238E27FC236}">
                        <a16:creationId xmlns:a16="http://schemas.microsoft.com/office/drawing/2014/main" id="{7E167B8E-CDFD-D2B4-5F0A-68DDB6668095}"/>
                      </a:ext>
                    </a:extLst>
                  </p14:cNvPr>
                  <p14:cNvContentPartPr/>
                  <p14:nvPr/>
                </p14:nvContentPartPr>
                <p14:xfrm>
                  <a:off x="4451059" y="4462788"/>
                  <a:ext cx="136080" cy="183600"/>
                </p14:xfrm>
              </p:contentPart>
            </mc:Choice>
            <mc:Fallback xmlns="">
              <p:pic>
                <p:nvPicPr>
                  <p:cNvPr id="1407" name="Ink 1406">
                    <a:extLst>
                      <a:ext uri="{FF2B5EF4-FFF2-40B4-BE49-F238E27FC236}">
                        <a16:creationId xmlns:a16="http://schemas.microsoft.com/office/drawing/2014/main" id="{7E167B8E-CDFD-D2B4-5F0A-68DDB6668095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4444939" y="4456668"/>
                    <a:ext cx="148320" cy="19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408" name="Ink 1407">
                    <a:extLst>
                      <a:ext uri="{FF2B5EF4-FFF2-40B4-BE49-F238E27FC236}">
                        <a16:creationId xmlns:a16="http://schemas.microsoft.com/office/drawing/2014/main" id="{F8E1348D-93C0-732C-34EC-9793998DA379}"/>
                      </a:ext>
                    </a:extLst>
                  </p14:cNvPr>
                  <p14:cNvContentPartPr/>
                  <p14:nvPr/>
                </p14:nvContentPartPr>
                <p14:xfrm>
                  <a:off x="4651219" y="4490148"/>
                  <a:ext cx="77400" cy="142200"/>
                </p14:xfrm>
              </p:contentPart>
            </mc:Choice>
            <mc:Fallback xmlns="">
              <p:pic>
                <p:nvPicPr>
                  <p:cNvPr id="1408" name="Ink 1407">
                    <a:extLst>
                      <a:ext uri="{FF2B5EF4-FFF2-40B4-BE49-F238E27FC236}">
                        <a16:creationId xmlns:a16="http://schemas.microsoft.com/office/drawing/2014/main" id="{F8E1348D-93C0-732C-34EC-9793998DA379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4645099" y="4484028"/>
                    <a:ext cx="8964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410" name="Ink 1409">
                    <a:extLst>
                      <a:ext uri="{FF2B5EF4-FFF2-40B4-BE49-F238E27FC236}">
                        <a16:creationId xmlns:a16="http://schemas.microsoft.com/office/drawing/2014/main" id="{C696C1A6-0CC9-2058-C8FD-D1F8EF1D9A03}"/>
                      </a:ext>
                    </a:extLst>
                  </p14:cNvPr>
                  <p14:cNvContentPartPr/>
                  <p14:nvPr/>
                </p14:nvContentPartPr>
                <p14:xfrm>
                  <a:off x="4322179" y="4749708"/>
                  <a:ext cx="153000" cy="290520"/>
                </p14:xfrm>
              </p:contentPart>
            </mc:Choice>
            <mc:Fallback xmlns="">
              <p:pic>
                <p:nvPicPr>
                  <p:cNvPr id="1410" name="Ink 1409">
                    <a:extLst>
                      <a:ext uri="{FF2B5EF4-FFF2-40B4-BE49-F238E27FC236}">
                        <a16:creationId xmlns:a16="http://schemas.microsoft.com/office/drawing/2014/main" id="{C696C1A6-0CC9-2058-C8FD-D1F8EF1D9A0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4316059" y="4743588"/>
                    <a:ext cx="165240" cy="30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411" name="Ink 1410">
                    <a:extLst>
                      <a:ext uri="{FF2B5EF4-FFF2-40B4-BE49-F238E27FC236}">
                        <a16:creationId xmlns:a16="http://schemas.microsoft.com/office/drawing/2014/main" id="{32E77878-A759-F45E-779B-829D7498FBA7}"/>
                      </a:ext>
                    </a:extLst>
                  </p14:cNvPr>
                  <p14:cNvContentPartPr/>
                  <p14:nvPr/>
                </p14:nvContentPartPr>
                <p14:xfrm>
                  <a:off x="4216339" y="5058588"/>
                  <a:ext cx="42480" cy="204480"/>
                </p14:xfrm>
              </p:contentPart>
            </mc:Choice>
            <mc:Fallback xmlns="">
              <p:pic>
                <p:nvPicPr>
                  <p:cNvPr id="1411" name="Ink 1410">
                    <a:extLst>
                      <a:ext uri="{FF2B5EF4-FFF2-40B4-BE49-F238E27FC236}">
                        <a16:creationId xmlns:a16="http://schemas.microsoft.com/office/drawing/2014/main" id="{32E77878-A759-F45E-779B-829D7498FBA7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4210219" y="5052468"/>
                    <a:ext cx="54720" cy="21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412" name="Ink 1411">
                    <a:extLst>
                      <a:ext uri="{FF2B5EF4-FFF2-40B4-BE49-F238E27FC236}">
                        <a16:creationId xmlns:a16="http://schemas.microsoft.com/office/drawing/2014/main" id="{B2CC22A0-89D5-C1BD-BC30-ACC52E67B06D}"/>
                      </a:ext>
                    </a:extLst>
                  </p14:cNvPr>
                  <p14:cNvContentPartPr/>
                  <p14:nvPr/>
                </p14:nvContentPartPr>
                <p14:xfrm>
                  <a:off x="4254859" y="5056428"/>
                  <a:ext cx="37080" cy="203400"/>
                </p14:xfrm>
              </p:contentPart>
            </mc:Choice>
            <mc:Fallback xmlns="">
              <p:pic>
                <p:nvPicPr>
                  <p:cNvPr id="1412" name="Ink 1411">
                    <a:extLst>
                      <a:ext uri="{FF2B5EF4-FFF2-40B4-BE49-F238E27FC236}">
                        <a16:creationId xmlns:a16="http://schemas.microsoft.com/office/drawing/2014/main" id="{B2CC22A0-89D5-C1BD-BC30-ACC52E67B06D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4248739" y="5050308"/>
                    <a:ext cx="4932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413" name="Ink 1412">
                    <a:extLst>
                      <a:ext uri="{FF2B5EF4-FFF2-40B4-BE49-F238E27FC236}">
                        <a16:creationId xmlns:a16="http://schemas.microsoft.com/office/drawing/2014/main" id="{7338767C-1830-D8C1-6085-E84C22566C42}"/>
                      </a:ext>
                    </a:extLst>
                  </p14:cNvPr>
                  <p14:cNvContentPartPr/>
                  <p14:nvPr/>
                </p14:nvContentPartPr>
                <p14:xfrm>
                  <a:off x="4188259" y="5198268"/>
                  <a:ext cx="115560" cy="9720"/>
                </p14:xfrm>
              </p:contentPart>
            </mc:Choice>
            <mc:Fallback xmlns="">
              <p:pic>
                <p:nvPicPr>
                  <p:cNvPr id="1413" name="Ink 1412">
                    <a:extLst>
                      <a:ext uri="{FF2B5EF4-FFF2-40B4-BE49-F238E27FC236}">
                        <a16:creationId xmlns:a16="http://schemas.microsoft.com/office/drawing/2014/main" id="{7338767C-1830-D8C1-6085-E84C22566C42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4182139" y="5192148"/>
                    <a:ext cx="12780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414" name="Ink 1413">
                    <a:extLst>
                      <a:ext uri="{FF2B5EF4-FFF2-40B4-BE49-F238E27FC236}">
                        <a16:creationId xmlns:a16="http://schemas.microsoft.com/office/drawing/2014/main" id="{01B684C4-E4CB-5A3A-A25B-2D466690633A}"/>
                      </a:ext>
                    </a:extLst>
                  </p14:cNvPr>
                  <p14:cNvContentPartPr/>
                  <p14:nvPr/>
                </p14:nvContentPartPr>
                <p14:xfrm>
                  <a:off x="4345579" y="5117988"/>
                  <a:ext cx="89280" cy="248760"/>
                </p14:xfrm>
              </p:contentPart>
            </mc:Choice>
            <mc:Fallback xmlns="">
              <p:pic>
                <p:nvPicPr>
                  <p:cNvPr id="1414" name="Ink 1413">
                    <a:extLst>
                      <a:ext uri="{FF2B5EF4-FFF2-40B4-BE49-F238E27FC236}">
                        <a16:creationId xmlns:a16="http://schemas.microsoft.com/office/drawing/2014/main" id="{01B684C4-E4CB-5A3A-A25B-2D466690633A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4339459" y="5111868"/>
                    <a:ext cx="101520" cy="26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1415" name="Ink 1414">
                    <a:extLst>
                      <a:ext uri="{FF2B5EF4-FFF2-40B4-BE49-F238E27FC236}">
                        <a16:creationId xmlns:a16="http://schemas.microsoft.com/office/drawing/2014/main" id="{52A47E50-676B-7263-0036-8109CCD4A3E0}"/>
                      </a:ext>
                    </a:extLst>
                  </p14:cNvPr>
                  <p14:cNvContentPartPr/>
                  <p14:nvPr/>
                </p14:nvContentPartPr>
                <p14:xfrm>
                  <a:off x="4483819" y="5132028"/>
                  <a:ext cx="7200" cy="85320"/>
                </p14:xfrm>
              </p:contentPart>
            </mc:Choice>
            <mc:Fallback xmlns="">
              <p:pic>
                <p:nvPicPr>
                  <p:cNvPr id="1415" name="Ink 1414">
                    <a:extLst>
                      <a:ext uri="{FF2B5EF4-FFF2-40B4-BE49-F238E27FC236}">
                        <a16:creationId xmlns:a16="http://schemas.microsoft.com/office/drawing/2014/main" id="{52A47E50-676B-7263-0036-8109CCD4A3E0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4477699" y="5125908"/>
                    <a:ext cx="1944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416" name="Ink 1415">
                    <a:extLst>
                      <a:ext uri="{FF2B5EF4-FFF2-40B4-BE49-F238E27FC236}">
                        <a16:creationId xmlns:a16="http://schemas.microsoft.com/office/drawing/2014/main" id="{FEC72715-1A34-B184-B320-7C81EE41309C}"/>
                      </a:ext>
                    </a:extLst>
                  </p14:cNvPr>
                  <p14:cNvContentPartPr/>
                  <p14:nvPr/>
                </p14:nvContentPartPr>
                <p14:xfrm>
                  <a:off x="4427659" y="5070828"/>
                  <a:ext cx="92880" cy="14400"/>
                </p14:xfrm>
              </p:contentPart>
            </mc:Choice>
            <mc:Fallback xmlns="">
              <p:pic>
                <p:nvPicPr>
                  <p:cNvPr id="1416" name="Ink 1415">
                    <a:extLst>
                      <a:ext uri="{FF2B5EF4-FFF2-40B4-BE49-F238E27FC236}">
                        <a16:creationId xmlns:a16="http://schemas.microsoft.com/office/drawing/2014/main" id="{FEC72715-1A34-B184-B320-7C81EE41309C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4421539" y="5064708"/>
                    <a:ext cx="10512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417" name="Ink 1416">
                    <a:extLst>
                      <a:ext uri="{FF2B5EF4-FFF2-40B4-BE49-F238E27FC236}">
                        <a16:creationId xmlns:a16="http://schemas.microsoft.com/office/drawing/2014/main" id="{1082BA99-675F-CE3B-DCC2-92F5C152BF4E}"/>
                      </a:ext>
                    </a:extLst>
                  </p14:cNvPr>
                  <p14:cNvContentPartPr/>
                  <p14:nvPr/>
                </p14:nvContentPartPr>
                <p14:xfrm>
                  <a:off x="4546459" y="5016468"/>
                  <a:ext cx="30240" cy="226800"/>
                </p14:xfrm>
              </p:contentPart>
            </mc:Choice>
            <mc:Fallback xmlns="">
              <p:pic>
                <p:nvPicPr>
                  <p:cNvPr id="1417" name="Ink 1416">
                    <a:extLst>
                      <a:ext uri="{FF2B5EF4-FFF2-40B4-BE49-F238E27FC236}">
                        <a16:creationId xmlns:a16="http://schemas.microsoft.com/office/drawing/2014/main" id="{1082BA99-675F-CE3B-DCC2-92F5C152BF4E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4540339" y="5010348"/>
                    <a:ext cx="42480" cy="23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1418" name="Ink 1417">
                    <a:extLst>
                      <a:ext uri="{FF2B5EF4-FFF2-40B4-BE49-F238E27FC236}">
                        <a16:creationId xmlns:a16="http://schemas.microsoft.com/office/drawing/2014/main" id="{0664E02D-B6A5-6281-9D9A-FF83126338DE}"/>
                      </a:ext>
                    </a:extLst>
                  </p14:cNvPr>
                  <p14:cNvContentPartPr/>
                  <p14:nvPr/>
                </p14:nvContentPartPr>
                <p14:xfrm>
                  <a:off x="4578139" y="5114748"/>
                  <a:ext cx="118800" cy="121320"/>
                </p14:xfrm>
              </p:contentPart>
            </mc:Choice>
            <mc:Fallback xmlns="">
              <p:pic>
                <p:nvPicPr>
                  <p:cNvPr id="1418" name="Ink 1417">
                    <a:extLst>
                      <a:ext uri="{FF2B5EF4-FFF2-40B4-BE49-F238E27FC236}">
                        <a16:creationId xmlns:a16="http://schemas.microsoft.com/office/drawing/2014/main" id="{0664E02D-B6A5-6281-9D9A-FF83126338DE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4572019" y="5108628"/>
                    <a:ext cx="1310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419" name="Ink 1418">
                    <a:extLst>
                      <a:ext uri="{FF2B5EF4-FFF2-40B4-BE49-F238E27FC236}">
                        <a16:creationId xmlns:a16="http://schemas.microsoft.com/office/drawing/2014/main" id="{7FDBBFBE-4B6D-B97B-4354-435EBEC2D842}"/>
                      </a:ext>
                    </a:extLst>
                  </p14:cNvPr>
                  <p14:cNvContentPartPr/>
                  <p14:nvPr/>
                </p14:nvContentPartPr>
                <p14:xfrm>
                  <a:off x="4483819" y="5313828"/>
                  <a:ext cx="224280" cy="267840"/>
                </p14:xfrm>
              </p:contentPart>
            </mc:Choice>
            <mc:Fallback xmlns="">
              <p:pic>
                <p:nvPicPr>
                  <p:cNvPr id="1419" name="Ink 1418">
                    <a:extLst>
                      <a:ext uri="{FF2B5EF4-FFF2-40B4-BE49-F238E27FC236}">
                        <a16:creationId xmlns:a16="http://schemas.microsoft.com/office/drawing/2014/main" id="{7FDBBFBE-4B6D-B97B-4354-435EBEC2D842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4477699" y="5307708"/>
                    <a:ext cx="236520" cy="28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1421" name="Ink 1420">
                    <a:extLst>
                      <a:ext uri="{FF2B5EF4-FFF2-40B4-BE49-F238E27FC236}">
                        <a16:creationId xmlns:a16="http://schemas.microsoft.com/office/drawing/2014/main" id="{14B31A79-FCCD-09AB-5520-A443E724C8D0}"/>
                      </a:ext>
                    </a:extLst>
                  </p14:cNvPr>
                  <p14:cNvContentPartPr/>
                  <p14:nvPr/>
                </p14:nvContentPartPr>
                <p14:xfrm>
                  <a:off x="4693339" y="5648988"/>
                  <a:ext cx="44280" cy="191160"/>
                </p14:xfrm>
              </p:contentPart>
            </mc:Choice>
            <mc:Fallback xmlns="">
              <p:pic>
                <p:nvPicPr>
                  <p:cNvPr id="1421" name="Ink 1420">
                    <a:extLst>
                      <a:ext uri="{FF2B5EF4-FFF2-40B4-BE49-F238E27FC236}">
                        <a16:creationId xmlns:a16="http://schemas.microsoft.com/office/drawing/2014/main" id="{14B31A79-FCCD-09AB-5520-A443E724C8D0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4687219" y="5642868"/>
                    <a:ext cx="5652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422" name="Ink 1421">
                    <a:extLst>
                      <a:ext uri="{FF2B5EF4-FFF2-40B4-BE49-F238E27FC236}">
                        <a16:creationId xmlns:a16="http://schemas.microsoft.com/office/drawing/2014/main" id="{F58BD72A-2807-1CB2-BD24-F8FE01F3AB9A}"/>
                      </a:ext>
                    </a:extLst>
                  </p14:cNvPr>
                  <p14:cNvContentPartPr/>
                  <p14:nvPr/>
                </p14:nvContentPartPr>
                <p14:xfrm>
                  <a:off x="4730059" y="5651148"/>
                  <a:ext cx="48240" cy="146520"/>
                </p14:xfrm>
              </p:contentPart>
            </mc:Choice>
            <mc:Fallback xmlns="">
              <p:pic>
                <p:nvPicPr>
                  <p:cNvPr id="1422" name="Ink 1421">
                    <a:extLst>
                      <a:ext uri="{FF2B5EF4-FFF2-40B4-BE49-F238E27FC236}">
                        <a16:creationId xmlns:a16="http://schemas.microsoft.com/office/drawing/2014/main" id="{F58BD72A-2807-1CB2-BD24-F8FE01F3AB9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4723939" y="5645028"/>
                    <a:ext cx="6048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1423" name="Ink 1422">
                    <a:extLst>
                      <a:ext uri="{FF2B5EF4-FFF2-40B4-BE49-F238E27FC236}">
                        <a16:creationId xmlns:a16="http://schemas.microsoft.com/office/drawing/2014/main" id="{A5836176-71E9-0D7F-9940-8D233D198110}"/>
                      </a:ext>
                    </a:extLst>
                  </p14:cNvPr>
                  <p14:cNvContentPartPr/>
                  <p14:nvPr/>
                </p14:nvContentPartPr>
                <p14:xfrm>
                  <a:off x="4698739" y="5762028"/>
                  <a:ext cx="114120" cy="2880"/>
                </p14:xfrm>
              </p:contentPart>
            </mc:Choice>
            <mc:Fallback xmlns="">
              <p:pic>
                <p:nvPicPr>
                  <p:cNvPr id="1423" name="Ink 1422">
                    <a:extLst>
                      <a:ext uri="{FF2B5EF4-FFF2-40B4-BE49-F238E27FC236}">
                        <a16:creationId xmlns:a16="http://schemas.microsoft.com/office/drawing/2014/main" id="{A5836176-71E9-0D7F-9940-8D233D198110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4692619" y="5755908"/>
                    <a:ext cx="126360" cy="1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1424" name="Ink 1423">
                    <a:extLst>
                      <a:ext uri="{FF2B5EF4-FFF2-40B4-BE49-F238E27FC236}">
                        <a16:creationId xmlns:a16="http://schemas.microsoft.com/office/drawing/2014/main" id="{A7B24A67-D842-999A-62DF-4235FEF4746C}"/>
                      </a:ext>
                    </a:extLst>
                  </p14:cNvPr>
                  <p14:cNvContentPartPr/>
                  <p14:nvPr/>
                </p14:nvContentPartPr>
                <p14:xfrm>
                  <a:off x="4887379" y="5625228"/>
                  <a:ext cx="28440" cy="179640"/>
                </p14:xfrm>
              </p:contentPart>
            </mc:Choice>
            <mc:Fallback xmlns="">
              <p:pic>
                <p:nvPicPr>
                  <p:cNvPr id="1424" name="Ink 1423">
                    <a:extLst>
                      <a:ext uri="{FF2B5EF4-FFF2-40B4-BE49-F238E27FC236}">
                        <a16:creationId xmlns:a16="http://schemas.microsoft.com/office/drawing/2014/main" id="{A7B24A67-D842-999A-62DF-4235FEF4746C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4881259" y="5619108"/>
                    <a:ext cx="40680" cy="19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1425" name="Ink 1424">
                    <a:extLst>
                      <a:ext uri="{FF2B5EF4-FFF2-40B4-BE49-F238E27FC236}">
                        <a16:creationId xmlns:a16="http://schemas.microsoft.com/office/drawing/2014/main" id="{83020057-5557-09B5-6B6F-7A87B0486BFA}"/>
                      </a:ext>
                    </a:extLst>
                  </p14:cNvPr>
                  <p14:cNvContentPartPr/>
                  <p14:nvPr/>
                </p14:nvContentPartPr>
                <p14:xfrm>
                  <a:off x="4966939" y="5698308"/>
                  <a:ext cx="93960" cy="274320"/>
                </p14:xfrm>
              </p:contentPart>
            </mc:Choice>
            <mc:Fallback xmlns="">
              <p:pic>
                <p:nvPicPr>
                  <p:cNvPr id="1425" name="Ink 1424">
                    <a:extLst>
                      <a:ext uri="{FF2B5EF4-FFF2-40B4-BE49-F238E27FC236}">
                        <a16:creationId xmlns:a16="http://schemas.microsoft.com/office/drawing/2014/main" id="{83020057-5557-09B5-6B6F-7A87B0486BF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4960819" y="5692188"/>
                    <a:ext cx="106200" cy="28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1426" name="Ink 1425">
                    <a:extLst>
                      <a:ext uri="{FF2B5EF4-FFF2-40B4-BE49-F238E27FC236}">
                        <a16:creationId xmlns:a16="http://schemas.microsoft.com/office/drawing/2014/main" id="{E01A84D6-40C8-916A-46AA-A9E557959474}"/>
                      </a:ext>
                    </a:extLst>
                  </p14:cNvPr>
                  <p14:cNvContentPartPr/>
                  <p14:nvPr/>
                </p14:nvContentPartPr>
                <p14:xfrm>
                  <a:off x="5129659" y="5728188"/>
                  <a:ext cx="55440" cy="74520"/>
                </p14:xfrm>
              </p:contentPart>
            </mc:Choice>
            <mc:Fallback xmlns="">
              <p:pic>
                <p:nvPicPr>
                  <p:cNvPr id="1426" name="Ink 1425">
                    <a:extLst>
                      <a:ext uri="{FF2B5EF4-FFF2-40B4-BE49-F238E27FC236}">
                        <a16:creationId xmlns:a16="http://schemas.microsoft.com/office/drawing/2014/main" id="{E01A84D6-40C8-916A-46AA-A9E557959474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5123539" y="5722068"/>
                    <a:ext cx="67680" cy="8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1427" name="Ink 1426">
                    <a:extLst>
                      <a:ext uri="{FF2B5EF4-FFF2-40B4-BE49-F238E27FC236}">
                        <a16:creationId xmlns:a16="http://schemas.microsoft.com/office/drawing/2014/main" id="{CD477CDD-729D-4EB6-6239-6A0646F034F4}"/>
                      </a:ext>
                    </a:extLst>
                  </p14:cNvPr>
                  <p14:cNvContentPartPr/>
                  <p14:nvPr/>
                </p14:nvContentPartPr>
                <p14:xfrm>
                  <a:off x="5228299" y="5655828"/>
                  <a:ext cx="82080" cy="220680"/>
                </p14:xfrm>
              </p:contentPart>
            </mc:Choice>
            <mc:Fallback xmlns="">
              <p:pic>
                <p:nvPicPr>
                  <p:cNvPr id="1427" name="Ink 1426">
                    <a:extLst>
                      <a:ext uri="{FF2B5EF4-FFF2-40B4-BE49-F238E27FC236}">
                        <a16:creationId xmlns:a16="http://schemas.microsoft.com/office/drawing/2014/main" id="{CD477CDD-729D-4EB6-6239-6A0646F034F4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5222179" y="5649708"/>
                    <a:ext cx="94320" cy="23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1429" name="Ink 1428">
                    <a:extLst>
                      <a:ext uri="{FF2B5EF4-FFF2-40B4-BE49-F238E27FC236}">
                        <a16:creationId xmlns:a16="http://schemas.microsoft.com/office/drawing/2014/main" id="{8A67B3B3-E926-5C9C-EA31-0104C78FA53B}"/>
                      </a:ext>
                    </a:extLst>
                  </p14:cNvPr>
                  <p14:cNvContentPartPr/>
                  <p14:nvPr/>
                </p14:nvContentPartPr>
                <p14:xfrm>
                  <a:off x="5065939" y="4094148"/>
                  <a:ext cx="384480" cy="370440"/>
                </p14:xfrm>
              </p:contentPart>
            </mc:Choice>
            <mc:Fallback xmlns="">
              <p:pic>
                <p:nvPicPr>
                  <p:cNvPr id="1429" name="Ink 1428">
                    <a:extLst>
                      <a:ext uri="{FF2B5EF4-FFF2-40B4-BE49-F238E27FC236}">
                        <a16:creationId xmlns:a16="http://schemas.microsoft.com/office/drawing/2014/main" id="{8A67B3B3-E926-5C9C-EA31-0104C78FA53B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5059819" y="4088028"/>
                    <a:ext cx="396720" cy="38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1430" name="Ink 1429">
                    <a:extLst>
                      <a:ext uri="{FF2B5EF4-FFF2-40B4-BE49-F238E27FC236}">
                        <a16:creationId xmlns:a16="http://schemas.microsoft.com/office/drawing/2014/main" id="{9A17C2DD-FB1B-E910-9AB0-C39F568B3722}"/>
                      </a:ext>
                    </a:extLst>
                  </p14:cNvPr>
                  <p14:cNvContentPartPr/>
                  <p14:nvPr/>
                </p14:nvContentPartPr>
                <p14:xfrm>
                  <a:off x="5367979" y="4450188"/>
                  <a:ext cx="97200" cy="1153800"/>
                </p14:xfrm>
              </p:contentPart>
            </mc:Choice>
            <mc:Fallback xmlns="">
              <p:pic>
                <p:nvPicPr>
                  <p:cNvPr id="1430" name="Ink 1429">
                    <a:extLst>
                      <a:ext uri="{FF2B5EF4-FFF2-40B4-BE49-F238E27FC236}">
                        <a16:creationId xmlns:a16="http://schemas.microsoft.com/office/drawing/2014/main" id="{9A17C2DD-FB1B-E910-9AB0-C39F568B3722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5361859" y="4444068"/>
                    <a:ext cx="109440" cy="116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431" name="Ink 1430">
                    <a:extLst>
                      <a:ext uri="{FF2B5EF4-FFF2-40B4-BE49-F238E27FC236}">
                        <a16:creationId xmlns:a16="http://schemas.microsoft.com/office/drawing/2014/main" id="{04C44227-7B31-793B-2262-84A37B954C46}"/>
                      </a:ext>
                    </a:extLst>
                  </p14:cNvPr>
                  <p14:cNvContentPartPr/>
                  <p14:nvPr/>
                </p14:nvContentPartPr>
                <p14:xfrm>
                  <a:off x="5462659" y="4374588"/>
                  <a:ext cx="3960" cy="28800"/>
                </p14:xfrm>
              </p:contentPart>
            </mc:Choice>
            <mc:Fallback xmlns="">
              <p:pic>
                <p:nvPicPr>
                  <p:cNvPr id="1431" name="Ink 1430">
                    <a:extLst>
                      <a:ext uri="{FF2B5EF4-FFF2-40B4-BE49-F238E27FC236}">
                        <a16:creationId xmlns:a16="http://schemas.microsoft.com/office/drawing/2014/main" id="{04C44227-7B31-793B-2262-84A37B954C46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5456539" y="4368468"/>
                    <a:ext cx="16200" cy="4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1432" name="Ink 1431">
                    <a:extLst>
                      <a:ext uri="{FF2B5EF4-FFF2-40B4-BE49-F238E27FC236}">
                        <a16:creationId xmlns:a16="http://schemas.microsoft.com/office/drawing/2014/main" id="{765B43F3-ADDB-A576-6176-6578BF918094}"/>
                      </a:ext>
                    </a:extLst>
                  </p14:cNvPr>
                  <p14:cNvContentPartPr/>
                  <p14:nvPr/>
                </p14:nvContentPartPr>
                <p14:xfrm>
                  <a:off x="5462299" y="4374588"/>
                  <a:ext cx="244800" cy="1474560"/>
                </p14:xfrm>
              </p:contentPart>
            </mc:Choice>
            <mc:Fallback xmlns="">
              <p:pic>
                <p:nvPicPr>
                  <p:cNvPr id="1432" name="Ink 1431">
                    <a:extLst>
                      <a:ext uri="{FF2B5EF4-FFF2-40B4-BE49-F238E27FC236}">
                        <a16:creationId xmlns:a16="http://schemas.microsoft.com/office/drawing/2014/main" id="{765B43F3-ADDB-A576-6176-6578BF918094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5456179" y="4368468"/>
                    <a:ext cx="257040" cy="148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1433" name="Ink 1432">
                    <a:extLst>
                      <a:ext uri="{FF2B5EF4-FFF2-40B4-BE49-F238E27FC236}">
                        <a16:creationId xmlns:a16="http://schemas.microsoft.com/office/drawing/2014/main" id="{8E7D6345-2EA0-9CBC-7361-2BEAFEC8E869}"/>
                      </a:ext>
                    </a:extLst>
                  </p14:cNvPr>
                  <p14:cNvContentPartPr/>
                  <p14:nvPr/>
                </p14:nvContentPartPr>
                <p14:xfrm>
                  <a:off x="5400739" y="5467188"/>
                  <a:ext cx="334800" cy="365040"/>
                </p14:xfrm>
              </p:contentPart>
            </mc:Choice>
            <mc:Fallback xmlns="">
              <p:pic>
                <p:nvPicPr>
                  <p:cNvPr id="1433" name="Ink 1432">
                    <a:extLst>
                      <a:ext uri="{FF2B5EF4-FFF2-40B4-BE49-F238E27FC236}">
                        <a16:creationId xmlns:a16="http://schemas.microsoft.com/office/drawing/2014/main" id="{8E7D6345-2EA0-9CBC-7361-2BEAFEC8E869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5394619" y="5461068"/>
                    <a:ext cx="347040" cy="37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1434" name="Ink 1433">
                    <a:extLst>
                      <a:ext uri="{FF2B5EF4-FFF2-40B4-BE49-F238E27FC236}">
                        <a16:creationId xmlns:a16="http://schemas.microsoft.com/office/drawing/2014/main" id="{E71A7E34-B10B-A7DB-339D-F5685A44F9D2}"/>
                      </a:ext>
                    </a:extLst>
                  </p14:cNvPr>
                  <p14:cNvContentPartPr/>
                  <p14:nvPr/>
                </p14:nvContentPartPr>
                <p14:xfrm>
                  <a:off x="5698459" y="4891548"/>
                  <a:ext cx="57960" cy="290520"/>
                </p14:xfrm>
              </p:contentPart>
            </mc:Choice>
            <mc:Fallback xmlns="">
              <p:pic>
                <p:nvPicPr>
                  <p:cNvPr id="1434" name="Ink 1433">
                    <a:extLst>
                      <a:ext uri="{FF2B5EF4-FFF2-40B4-BE49-F238E27FC236}">
                        <a16:creationId xmlns:a16="http://schemas.microsoft.com/office/drawing/2014/main" id="{E71A7E34-B10B-A7DB-339D-F5685A44F9D2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5692339" y="4885428"/>
                    <a:ext cx="70200" cy="30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435" name="Ink 1434">
                    <a:extLst>
                      <a:ext uri="{FF2B5EF4-FFF2-40B4-BE49-F238E27FC236}">
                        <a16:creationId xmlns:a16="http://schemas.microsoft.com/office/drawing/2014/main" id="{0BD642A0-B4CE-984D-A621-EEDBF5E825C0}"/>
                      </a:ext>
                    </a:extLst>
                  </p14:cNvPr>
                  <p14:cNvContentPartPr/>
                  <p14:nvPr/>
                </p14:nvContentPartPr>
                <p14:xfrm>
                  <a:off x="5775499" y="5037708"/>
                  <a:ext cx="38880" cy="360"/>
                </p14:xfrm>
              </p:contentPart>
            </mc:Choice>
            <mc:Fallback xmlns="">
              <p:pic>
                <p:nvPicPr>
                  <p:cNvPr id="1435" name="Ink 1434">
                    <a:extLst>
                      <a:ext uri="{FF2B5EF4-FFF2-40B4-BE49-F238E27FC236}">
                        <a16:creationId xmlns:a16="http://schemas.microsoft.com/office/drawing/2014/main" id="{0BD642A0-B4CE-984D-A621-EEDBF5E825C0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5769379" y="5031588"/>
                    <a:ext cx="5112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1436" name="Ink 1435">
                    <a:extLst>
                      <a:ext uri="{FF2B5EF4-FFF2-40B4-BE49-F238E27FC236}">
                        <a16:creationId xmlns:a16="http://schemas.microsoft.com/office/drawing/2014/main" id="{BB8D55D8-6750-F1FF-8D73-091DEA225B4C}"/>
                      </a:ext>
                    </a:extLst>
                  </p14:cNvPr>
                  <p14:cNvContentPartPr/>
                  <p14:nvPr/>
                </p14:nvContentPartPr>
                <p14:xfrm>
                  <a:off x="5798179" y="5087388"/>
                  <a:ext cx="33480" cy="21600"/>
                </p14:xfrm>
              </p:contentPart>
            </mc:Choice>
            <mc:Fallback xmlns="">
              <p:pic>
                <p:nvPicPr>
                  <p:cNvPr id="1436" name="Ink 1435">
                    <a:extLst>
                      <a:ext uri="{FF2B5EF4-FFF2-40B4-BE49-F238E27FC236}">
                        <a16:creationId xmlns:a16="http://schemas.microsoft.com/office/drawing/2014/main" id="{BB8D55D8-6750-F1FF-8D73-091DEA225B4C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5792059" y="5081268"/>
                    <a:ext cx="4572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1437" name="Ink 1436">
                    <a:extLst>
                      <a:ext uri="{FF2B5EF4-FFF2-40B4-BE49-F238E27FC236}">
                        <a16:creationId xmlns:a16="http://schemas.microsoft.com/office/drawing/2014/main" id="{7FAE04DB-6A95-7431-3EA7-E27F81744D0E}"/>
                      </a:ext>
                    </a:extLst>
                  </p14:cNvPr>
                  <p14:cNvContentPartPr/>
                  <p14:nvPr/>
                </p14:nvContentPartPr>
                <p14:xfrm>
                  <a:off x="5897899" y="4997388"/>
                  <a:ext cx="108720" cy="119520"/>
                </p14:xfrm>
              </p:contentPart>
            </mc:Choice>
            <mc:Fallback xmlns="">
              <p:pic>
                <p:nvPicPr>
                  <p:cNvPr id="1437" name="Ink 1436">
                    <a:extLst>
                      <a:ext uri="{FF2B5EF4-FFF2-40B4-BE49-F238E27FC236}">
                        <a16:creationId xmlns:a16="http://schemas.microsoft.com/office/drawing/2014/main" id="{7FAE04DB-6A95-7431-3EA7-E27F81744D0E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5891779" y="4991268"/>
                    <a:ext cx="120960" cy="131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39" name="Ink 1438">
                  <a:extLst>
                    <a:ext uri="{FF2B5EF4-FFF2-40B4-BE49-F238E27FC236}">
                      <a16:creationId xmlns:a16="http://schemas.microsoft.com/office/drawing/2014/main" id="{9232DE76-1E74-0569-DE52-FF41DEEE46F0}"/>
                    </a:ext>
                  </a:extLst>
                </p14:cNvPr>
                <p14:cNvContentPartPr/>
                <p14:nvPr/>
              </p14:nvContentPartPr>
              <p14:xfrm>
                <a:off x="4954699" y="4100988"/>
                <a:ext cx="94320" cy="157320"/>
              </p14:xfrm>
            </p:contentPart>
          </mc:Choice>
          <mc:Fallback xmlns="">
            <p:pic>
              <p:nvPicPr>
                <p:cNvPr id="1439" name="Ink 1438">
                  <a:extLst>
                    <a:ext uri="{FF2B5EF4-FFF2-40B4-BE49-F238E27FC236}">
                      <a16:creationId xmlns:a16="http://schemas.microsoft.com/office/drawing/2014/main" id="{9232DE76-1E74-0569-DE52-FF41DEEE46F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948579" y="4094868"/>
                  <a:ext cx="1065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440" name="Ink 1439">
                  <a:extLst>
                    <a:ext uri="{FF2B5EF4-FFF2-40B4-BE49-F238E27FC236}">
                      <a16:creationId xmlns:a16="http://schemas.microsoft.com/office/drawing/2014/main" id="{0873DB77-E56D-4478-FD4B-9E5C7183AB32}"/>
                    </a:ext>
                  </a:extLst>
                </p14:cNvPr>
                <p14:cNvContentPartPr/>
                <p14:nvPr/>
              </p14:nvContentPartPr>
              <p14:xfrm>
                <a:off x="4931299" y="5928708"/>
                <a:ext cx="90000" cy="142920"/>
              </p14:xfrm>
            </p:contentPart>
          </mc:Choice>
          <mc:Fallback xmlns="">
            <p:pic>
              <p:nvPicPr>
                <p:cNvPr id="1440" name="Ink 1439">
                  <a:extLst>
                    <a:ext uri="{FF2B5EF4-FFF2-40B4-BE49-F238E27FC236}">
                      <a16:creationId xmlns:a16="http://schemas.microsoft.com/office/drawing/2014/main" id="{0873DB77-E56D-4478-FD4B-9E5C7183AB3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925179" y="5922588"/>
                  <a:ext cx="1022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441" name="Ink 1440">
                  <a:extLst>
                    <a:ext uri="{FF2B5EF4-FFF2-40B4-BE49-F238E27FC236}">
                      <a16:creationId xmlns:a16="http://schemas.microsoft.com/office/drawing/2014/main" id="{A892093D-00AA-7F23-EF3D-1B0FAC9B9AD9}"/>
                    </a:ext>
                  </a:extLst>
                </p14:cNvPr>
                <p14:cNvContentPartPr/>
                <p14:nvPr/>
              </p14:nvContentPartPr>
              <p14:xfrm>
                <a:off x="4341979" y="5335068"/>
                <a:ext cx="18360" cy="129600"/>
              </p14:xfrm>
            </p:contentPart>
          </mc:Choice>
          <mc:Fallback xmlns="">
            <p:pic>
              <p:nvPicPr>
                <p:cNvPr id="1441" name="Ink 1440">
                  <a:extLst>
                    <a:ext uri="{FF2B5EF4-FFF2-40B4-BE49-F238E27FC236}">
                      <a16:creationId xmlns:a16="http://schemas.microsoft.com/office/drawing/2014/main" id="{A892093D-00AA-7F23-EF3D-1B0FAC9B9AD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335859" y="5328948"/>
                  <a:ext cx="30600" cy="14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44" name="Group 1443">
              <a:extLst>
                <a:ext uri="{FF2B5EF4-FFF2-40B4-BE49-F238E27FC236}">
                  <a16:creationId xmlns:a16="http://schemas.microsoft.com/office/drawing/2014/main" id="{824EA8BD-76D2-EE50-C149-F629B458C054}"/>
                </a:ext>
              </a:extLst>
            </p:cNvPr>
            <p:cNvGrpSpPr/>
            <p:nvPr/>
          </p:nvGrpSpPr>
          <p:grpSpPr>
            <a:xfrm>
              <a:off x="4488139" y="4730988"/>
              <a:ext cx="268560" cy="128880"/>
              <a:chOff x="4488139" y="4730988"/>
              <a:chExt cx="268560" cy="128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1442" name="Ink 1441">
                    <a:extLst>
                      <a:ext uri="{FF2B5EF4-FFF2-40B4-BE49-F238E27FC236}">
                        <a16:creationId xmlns:a16="http://schemas.microsoft.com/office/drawing/2014/main" id="{60943607-F3FA-E9C5-0CC4-0E3C82D39371}"/>
                      </a:ext>
                    </a:extLst>
                  </p14:cNvPr>
                  <p14:cNvContentPartPr/>
                  <p14:nvPr/>
                </p14:nvContentPartPr>
                <p14:xfrm>
                  <a:off x="4488139" y="4761588"/>
                  <a:ext cx="133920" cy="35640"/>
                </p14:xfrm>
              </p:contentPart>
            </mc:Choice>
            <mc:Fallback xmlns="">
              <p:pic>
                <p:nvPicPr>
                  <p:cNvPr id="1442" name="Ink 1441">
                    <a:extLst>
                      <a:ext uri="{FF2B5EF4-FFF2-40B4-BE49-F238E27FC236}">
                        <a16:creationId xmlns:a16="http://schemas.microsoft.com/office/drawing/2014/main" id="{60943607-F3FA-E9C5-0CC4-0E3C82D39371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4482019" y="4755468"/>
                    <a:ext cx="146160" cy="4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1443" name="Ink 1442">
                    <a:extLst>
                      <a:ext uri="{FF2B5EF4-FFF2-40B4-BE49-F238E27FC236}">
                        <a16:creationId xmlns:a16="http://schemas.microsoft.com/office/drawing/2014/main" id="{F5753CF0-C2CC-803A-D35A-A739B556BC3E}"/>
                      </a:ext>
                    </a:extLst>
                  </p14:cNvPr>
                  <p14:cNvContentPartPr/>
                  <p14:nvPr/>
                </p14:nvContentPartPr>
                <p14:xfrm>
                  <a:off x="4614859" y="4730988"/>
                  <a:ext cx="141840" cy="128880"/>
                </p14:xfrm>
              </p:contentPart>
            </mc:Choice>
            <mc:Fallback xmlns="">
              <p:pic>
                <p:nvPicPr>
                  <p:cNvPr id="1443" name="Ink 1442">
                    <a:extLst>
                      <a:ext uri="{FF2B5EF4-FFF2-40B4-BE49-F238E27FC236}">
                        <a16:creationId xmlns:a16="http://schemas.microsoft.com/office/drawing/2014/main" id="{F5753CF0-C2CC-803A-D35A-A739B556BC3E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4608739" y="4724868"/>
                    <a:ext cx="154080" cy="141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52" name="Group 1451">
              <a:extLst>
                <a:ext uri="{FF2B5EF4-FFF2-40B4-BE49-F238E27FC236}">
                  <a16:creationId xmlns:a16="http://schemas.microsoft.com/office/drawing/2014/main" id="{4D8CFEC2-D531-1895-BDE4-99DEFF17ABBB}"/>
                </a:ext>
              </a:extLst>
            </p:cNvPr>
            <p:cNvGrpSpPr/>
            <p:nvPr/>
          </p:nvGrpSpPr>
          <p:grpSpPr>
            <a:xfrm>
              <a:off x="4274299" y="4388628"/>
              <a:ext cx="627480" cy="653760"/>
              <a:chOff x="4274299" y="4388628"/>
              <a:chExt cx="627480" cy="65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1446" name="Ink 1445">
                    <a:extLst>
                      <a:ext uri="{FF2B5EF4-FFF2-40B4-BE49-F238E27FC236}">
                        <a16:creationId xmlns:a16="http://schemas.microsoft.com/office/drawing/2014/main" id="{AEA0851D-ECFE-B96A-AB3A-3B81F070CBAC}"/>
                      </a:ext>
                    </a:extLst>
                  </p14:cNvPr>
                  <p14:cNvContentPartPr/>
                  <p14:nvPr/>
                </p14:nvContentPartPr>
                <p14:xfrm>
                  <a:off x="4390939" y="4388628"/>
                  <a:ext cx="510840" cy="500760"/>
                </p14:xfrm>
              </p:contentPart>
            </mc:Choice>
            <mc:Fallback xmlns="">
              <p:pic>
                <p:nvPicPr>
                  <p:cNvPr id="1446" name="Ink 1445">
                    <a:extLst>
                      <a:ext uri="{FF2B5EF4-FFF2-40B4-BE49-F238E27FC236}">
                        <a16:creationId xmlns:a16="http://schemas.microsoft.com/office/drawing/2014/main" id="{AEA0851D-ECFE-B96A-AB3A-3B81F070CBAC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4384819" y="4382508"/>
                    <a:ext cx="523080" cy="51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1447" name="Ink 1446">
                    <a:extLst>
                      <a:ext uri="{FF2B5EF4-FFF2-40B4-BE49-F238E27FC236}">
                        <a16:creationId xmlns:a16="http://schemas.microsoft.com/office/drawing/2014/main" id="{C9BF8402-3492-CED1-D6ED-6AA483FA0B9D}"/>
                      </a:ext>
                    </a:extLst>
                  </p14:cNvPr>
                  <p14:cNvContentPartPr/>
                  <p14:nvPr/>
                </p14:nvContentPartPr>
                <p14:xfrm>
                  <a:off x="4274299" y="4773468"/>
                  <a:ext cx="206280" cy="268920"/>
                </p14:xfrm>
              </p:contentPart>
            </mc:Choice>
            <mc:Fallback xmlns="">
              <p:pic>
                <p:nvPicPr>
                  <p:cNvPr id="1447" name="Ink 1446">
                    <a:extLst>
                      <a:ext uri="{FF2B5EF4-FFF2-40B4-BE49-F238E27FC236}">
                        <a16:creationId xmlns:a16="http://schemas.microsoft.com/office/drawing/2014/main" id="{C9BF8402-3492-CED1-D6ED-6AA483FA0B9D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4268179" y="4767348"/>
                    <a:ext cx="218520" cy="281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51" name="Group 1450">
              <a:extLst>
                <a:ext uri="{FF2B5EF4-FFF2-40B4-BE49-F238E27FC236}">
                  <a16:creationId xmlns:a16="http://schemas.microsoft.com/office/drawing/2014/main" id="{C6656523-6886-A81E-0CD5-A4CE9BFFEDFE}"/>
                </a:ext>
              </a:extLst>
            </p:cNvPr>
            <p:cNvGrpSpPr/>
            <p:nvPr/>
          </p:nvGrpSpPr>
          <p:grpSpPr>
            <a:xfrm>
              <a:off x="4167379" y="5278548"/>
              <a:ext cx="543240" cy="403560"/>
              <a:chOff x="4167379" y="5278548"/>
              <a:chExt cx="543240" cy="40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1448" name="Ink 1447">
                    <a:extLst>
                      <a:ext uri="{FF2B5EF4-FFF2-40B4-BE49-F238E27FC236}">
                        <a16:creationId xmlns:a16="http://schemas.microsoft.com/office/drawing/2014/main" id="{0D61C5CE-E165-7BE3-7400-295D5DCB0D38}"/>
                      </a:ext>
                    </a:extLst>
                  </p14:cNvPr>
                  <p14:cNvContentPartPr/>
                  <p14:nvPr/>
                </p14:nvContentPartPr>
                <p14:xfrm>
                  <a:off x="4473379" y="5278548"/>
                  <a:ext cx="237240" cy="312120"/>
                </p14:xfrm>
              </p:contentPart>
            </mc:Choice>
            <mc:Fallback xmlns="">
              <p:pic>
                <p:nvPicPr>
                  <p:cNvPr id="1448" name="Ink 1447">
                    <a:extLst>
                      <a:ext uri="{FF2B5EF4-FFF2-40B4-BE49-F238E27FC236}">
                        <a16:creationId xmlns:a16="http://schemas.microsoft.com/office/drawing/2014/main" id="{0D61C5CE-E165-7BE3-7400-295D5DCB0D38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467259" y="5272428"/>
                    <a:ext cx="249480" cy="32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1449" name="Ink 1448">
                    <a:extLst>
                      <a:ext uri="{FF2B5EF4-FFF2-40B4-BE49-F238E27FC236}">
                        <a16:creationId xmlns:a16="http://schemas.microsoft.com/office/drawing/2014/main" id="{01E59073-91AF-D053-A76A-D584F53BB75D}"/>
                      </a:ext>
                    </a:extLst>
                  </p14:cNvPr>
                  <p14:cNvContentPartPr/>
                  <p14:nvPr/>
                </p14:nvContentPartPr>
                <p14:xfrm>
                  <a:off x="4167379" y="5480508"/>
                  <a:ext cx="257400" cy="201600"/>
                </p14:xfrm>
              </p:contentPart>
            </mc:Choice>
            <mc:Fallback xmlns="">
              <p:pic>
                <p:nvPicPr>
                  <p:cNvPr id="1449" name="Ink 1448">
                    <a:extLst>
                      <a:ext uri="{FF2B5EF4-FFF2-40B4-BE49-F238E27FC236}">
                        <a16:creationId xmlns:a16="http://schemas.microsoft.com/office/drawing/2014/main" id="{01E59073-91AF-D053-A76A-D584F53BB75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161259" y="5474388"/>
                    <a:ext cx="269640" cy="21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1450" name="Ink 1449">
                    <a:extLst>
                      <a:ext uri="{FF2B5EF4-FFF2-40B4-BE49-F238E27FC236}">
                        <a16:creationId xmlns:a16="http://schemas.microsoft.com/office/drawing/2014/main" id="{F55B9762-4261-8EC1-66B2-78622FFD54A7}"/>
                      </a:ext>
                    </a:extLst>
                  </p14:cNvPr>
                  <p14:cNvContentPartPr/>
                  <p14:nvPr/>
                </p14:nvContentPartPr>
                <p14:xfrm>
                  <a:off x="4179619" y="5412828"/>
                  <a:ext cx="106920" cy="83160"/>
                </p14:xfrm>
              </p:contentPart>
            </mc:Choice>
            <mc:Fallback xmlns="">
              <p:pic>
                <p:nvPicPr>
                  <p:cNvPr id="1450" name="Ink 1449">
                    <a:extLst>
                      <a:ext uri="{FF2B5EF4-FFF2-40B4-BE49-F238E27FC236}">
                        <a16:creationId xmlns:a16="http://schemas.microsoft.com/office/drawing/2014/main" id="{F55B9762-4261-8EC1-66B2-78622FFD54A7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73499" y="5406708"/>
                    <a:ext cx="119160" cy="95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55" name="Group 1454">
              <a:extLst>
                <a:ext uri="{FF2B5EF4-FFF2-40B4-BE49-F238E27FC236}">
                  <a16:creationId xmlns:a16="http://schemas.microsoft.com/office/drawing/2014/main" id="{1DEDCC3A-199C-85A7-EF35-7A040D0CA798}"/>
                </a:ext>
              </a:extLst>
            </p:cNvPr>
            <p:cNvGrpSpPr/>
            <p:nvPr/>
          </p:nvGrpSpPr>
          <p:grpSpPr>
            <a:xfrm>
              <a:off x="3679579" y="4299348"/>
              <a:ext cx="312480" cy="226080"/>
              <a:chOff x="3679579" y="4299348"/>
              <a:chExt cx="312480" cy="226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1453" name="Ink 1452">
                    <a:extLst>
                      <a:ext uri="{FF2B5EF4-FFF2-40B4-BE49-F238E27FC236}">
                        <a16:creationId xmlns:a16="http://schemas.microsoft.com/office/drawing/2014/main" id="{B3F0244C-8FE9-341C-891D-0E8113A1FB8B}"/>
                      </a:ext>
                    </a:extLst>
                  </p14:cNvPr>
                  <p14:cNvContentPartPr/>
                  <p14:nvPr/>
                </p14:nvContentPartPr>
                <p14:xfrm>
                  <a:off x="3679579" y="4392948"/>
                  <a:ext cx="269280" cy="25920"/>
                </p14:xfrm>
              </p:contentPart>
            </mc:Choice>
            <mc:Fallback xmlns="">
              <p:pic>
                <p:nvPicPr>
                  <p:cNvPr id="1453" name="Ink 1452">
                    <a:extLst>
                      <a:ext uri="{FF2B5EF4-FFF2-40B4-BE49-F238E27FC236}">
                        <a16:creationId xmlns:a16="http://schemas.microsoft.com/office/drawing/2014/main" id="{B3F0244C-8FE9-341C-891D-0E8113A1FB8B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3673459" y="4386828"/>
                    <a:ext cx="2815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1454" name="Ink 1453">
                    <a:extLst>
                      <a:ext uri="{FF2B5EF4-FFF2-40B4-BE49-F238E27FC236}">
                        <a16:creationId xmlns:a16="http://schemas.microsoft.com/office/drawing/2014/main" id="{FE6D3B40-32FE-5F5C-7FA7-A7AFB00F8340}"/>
                      </a:ext>
                    </a:extLst>
                  </p14:cNvPr>
                  <p14:cNvContentPartPr/>
                  <p14:nvPr/>
                </p14:nvContentPartPr>
                <p14:xfrm>
                  <a:off x="3844099" y="4299348"/>
                  <a:ext cx="147960" cy="226080"/>
                </p14:xfrm>
              </p:contentPart>
            </mc:Choice>
            <mc:Fallback xmlns="">
              <p:pic>
                <p:nvPicPr>
                  <p:cNvPr id="1454" name="Ink 1453">
                    <a:extLst>
                      <a:ext uri="{FF2B5EF4-FFF2-40B4-BE49-F238E27FC236}">
                        <a16:creationId xmlns:a16="http://schemas.microsoft.com/office/drawing/2014/main" id="{FE6D3B40-32FE-5F5C-7FA7-A7AFB00F8340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3837979" y="4293228"/>
                    <a:ext cx="160200" cy="238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8537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6个英文字母和对应的编号_word文档在线阅读与下载_无忧文档">
            <a:extLst>
              <a:ext uri="{FF2B5EF4-FFF2-40B4-BE49-F238E27FC236}">
                <a16:creationId xmlns:a16="http://schemas.microsoft.com/office/drawing/2014/main" id="{38D91BBC-B339-3593-A34D-B3BC056B6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641" y="176520"/>
            <a:ext cx="2967383" cy="290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14DCAD-C1AD-3730-949F-8AF4D38C9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351"/>
            <a:ext cx="3674407" cy="2833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BE87E5-D262-75AD-1309-D6F8A39A9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771" y="459396"/>
            <a:ext cx="3096057" cy="3715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08B688F-0731-2CBA-35DE-78F70A8648B2}"/>
                  </a:ext>
                </a:extLst>
              </p14:cNvPr>
              <p14:cNvContentPartPr/>
              <p14:nvPr/>
            </p14:nvContentPartPr>
            <p14:xfrm>
              <a:off x="2694000" y="410200"/>
              <a:ext cx="199800" cy="129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08B688F-0731-2CBA-35DE-78F70A8648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87880" y="404080"/>
                <a:ext cx="2120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1E13F31-DEB0-CC65-5F5F-44AF7DB0B6BD}"/>
                  </a:ext>
                </a:extLst>
              </p14:cNvPr>
              <p14:cNvContentPartPr/>
              <p14:nvPr/>
            </p14:nvContentPartPr>
            <p14:xfrm>
              <a:off x="2222400" y="1148560"/>
              <a:ext cx="74160" cy="200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1E13F31-DEB0-CC65-5F5F-44AF7DB0B6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16280" y="1142440"/>
                <a:ext cx="86400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F77D83D-F921-A517-D65B-E95849CEEE1A}"/>
              </a:ext>
            </a:extLst>
          </p:cNvPr>
          <p:cNvGrpSpPr/>
          <p:nvPr/>
        </p:nvGrpSpPr>
        <p:grpSpPr>
          <a:xfrm>
            <a:off x="2582040" y="1875400"/>
            <a:ext cx="103680" cy="162360"/>
            <a:chOff x="2582040" y="1875400"/>
            <a:chExt cx="10368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20AEC53-EA2B-0210-AC61-A94B03034C3D}"/>
                    </a:ext>
                  </a:extLst>
                </p14:cNvPr>
                <p14:cNvContentPartPr/>
                <p14:nvPr/>
              </p14:nvContentPartPr>
              <p14:xfrm>
                <a:off x="2582040" y="1894840"/>
                <a:ext cx="14760" cy="12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20AEC53-EA2B-0210-AC61-A94B03034C3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75920" y="1888720"/>
                  <a:ext cx="27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C4243-71F3-ABAC-4B23-77E4413F2DE4}"/>
                    </a:ext>
                  </a:extLst>
                </p14:cNvPr>
                <p14:cNvContentPartPr/>
                <p14:nvPr/>
              </p14:nvContentPartPr>
              <p14:xfrm>
                <a:off x="2614800" y="1875400"/>
                <a:ext cx="70920" cy="162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C4243-71F3-ABAC-4B23-77E4413F2DE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08680" y="1869280"/>
                  <a:ext cx="8316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3196103-BBDB-E06D-2D0F-8719D5E25192}"/>
              </a:ext>
            </a:extLst>
          </p:cNvPr>
          <p:cNvGrpSpPr/>
          <p:nvPr/>
        </p:nvGrpSpPr>
        <p:grpSpPr>
          <a:xfrm>
            <a:off x="3824659" y="410200"/>
            <a:ext cx="4211295" cy="2623181"/>
            <a:chOff x="3824659" y="410200"/>
            <a:chExt cx="4211295" cy="2623181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5532C8B-63E4-12EF-2028-B73401718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68571" y="410200"/>
              <a:ext cx="2967383" cy="2623181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8E48F4A-1368-B0D8-C3F5-68BB9F08FB9C}"/>
                </a:ext>
              </a:extLst>
            </p:cNvPr>
            <p:cNvGrpSpPr/>
            <p:nvPr/>
          </p:nvGrpSpPr>
          <p:grpSpPr>
            <a:xfrm>
              <a:off x="3824659" y="1602228"/>
              <a:ext cx="327600" cy="238680"/>
              <a:chOff x="3824659" y="1602228"/>
              <a:chExt cx="327600" cy="238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DDEEEA1B-B6CA-0DBF-A93F-74C42018481A}"/>
                      </a:ext>
                    </a:extLst>
                  </p14:cNvPr>
                  <p14:cNvContentPartPr/>
                  <p14:nvPr/>
                </p14:nvContentPartPr>
                <p14:xfrm>
                  <a:off x="3824659" y="1682508"/>
                  <a:ext cx="264240" cy="5004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DDEEEA1B-B6CA-0DBF-A93F-74C42018481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818539" y="1676388"/>
                    <a:ext cx="276480" cy="6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0D6AF3A4-CED0-7E29-4C70-DC8BEC90FC46}"/>
                      </a:ext>
                    </a:extLst>
                  </p14:cNvPr>
                  <p14:cNvContentPartPr/>
                  <p14:nvPr/>
                </p14:nvContentPartPr>
                <p14:xfrm>
                  <a:off x="4036339" y="1602228"/>
                  <a:ext cx="115920" cy="23868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0D6AF3A4-CED0-7E29-4C70-DC8BEC90FC46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030219" y="1596108"/>
                    <a:ext cx="128160" cy="250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F0808DA7-85AB-3358-4165-13BD57302E6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4446" y="3292525"/>
            <a:ext cx="4486901" cy="257211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D71B006-B0B1-08C4-7EB8-D6598E75B0E2}"/>
              </a:ext>
            </a:extLst>
          </p:cNvPr>
          <p:cNvGrpSpPr/>
          <p:nvPr/>
        </p:nvGrpSpPr>
        <p:grpSpPr>
          <a:xfrm>
            <a:off x="787699" y="3185868"/>
            <a:ext cx="356040" cy="205920"/>
            <a:chOff x="787699" y="3185868"/>
            <a:chExt cx="35604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AE24EB3-F7BD-4499-C4A0-CC88F7A1C92C}"/>
                    </a:ext>
                  </a:extLst>
                </p14:cNvPr>
                <p14:cNvContentPartPr/>
                <p14:nvPr/>
              </p14:nvContentPartPr>
              <p14:xfrm>
                <a:off x="787699" y="3243828"/>
                <a:ext cx="202320" cy="147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AE24EB3-F7BD-4499-C4A0-CC88F7A1C92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1579" y="3237708"/>
                  <a:ext cx="214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D2C9351-78C1-98EB-E82C-672BE079DDE7}"/>
                    </a:ext>
                  </a:extLst>
                </p14:cNvPr>
                <p14:cNvContentPartPr/>
                <p14:nvPr/>
              </p14:nvContentPartPr>
              <p14:xfrm>
                <a:off x="1061299" y="3185868"/>
                <a:ext cx="72000" cy="14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D2C9351-78C1-98EB-E82C-672BE079DDE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55179" y="3179748"/>
                  <a:ext cx="84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E74D955-FB54-0010-8D82-C74FF32F8CAC}"/>
                    </a:ext>
                  </a:extLst>
                </p14:cNvPr>
                <p14:cNvContentPartPr/>
                <p14:nvPr/>
              </p14:nvContentPartPr>
              <p14:xfrm>
                <a:off x="1057699" y="3187668"/>
                <a:ext cx="86040" cy="156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E74D955-FB54-0010-8D82-C74FF32F8C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51579" y="3181548"/>
                  <a:ext cx="98280" cy="16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B6B3EF4-7BD1-E2EB-7A7C-FFE1FA53D5E6}"/>
                  </a:ext>
                </a:extLst>
              </p14:cNvPr>
              <p14:cNvContentPartPr/>
              <p14:nvPr/>
            </p14:nvContentPartPr>
            <p14:xfrm>
              <a:off x="7399099" y="2496468"/>
              <a:ext cx="72000" cy="972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B6B3EF4-7BD1-E2EB-7A7C-FFE1FA53D5E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392979" y="2490348"/>
                <a:ext cx="842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3798B7D0-8963-DE7A-EC99-C0A8F7A958F3}"/>
                  </a:ext>
                </a:extLst>
              </p14:cNvPr>
              <p14:cNvContentPartPr/>
              <p14:nvPr/>
            </p14:nvContentPartPr>
            <p14:xfrm>
              <a:off x="-245861" y="5928708"/>
              <a:ext cx="360" cy="36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3798B7D0-8963-DE7A-EC99-C0A8F7A958F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-251981" y="5922588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0" name="Group 369">
            <a:extLst>
              <a:ext uri="{FF2B5EF4-FFF2-40B4-BE49-F238E27FC236}">
                <a16:creationId xmlns:a16="http://schemas.microsoft.com/office/drawing/2014/main" id="{68C51537-D9B4-8E11-55AF-186E900560C6}"/>
              </a:ext>
            </a:extLst>
          </p:cNvPr>
          <p:cNvGrpSpPr/>
          <p:nvPr/>
        </p:nvGrpSpPr>
        <p:grpSpPr>
          <a:xfrm>
            <a:off x="173539" y="3782388"/>
            <a:ext cx="11588040" cy="3030480"/>
            <a:chOff x="173539" y="3782388"/>
            <a:chExt cx="11588040" cy="303048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FF1F2C1-D269-FF8A-8E8A-AAB88CEA3D89}"/>
                </a:ext>
              </a:extLst>
            </p:cNvPr>
            <p:cNvGrpSpPr/>
            <p:nvPr/>
          </p:nvGrpSpPr>
          <p:grpSpPr>
            <a:xfrm>
              <a:off x="173539" y="4933781"/>
              <a:ext cx="211680" cy="200880"/>
              <a:chOff x="173539" y="4933781"/>
              <a:chExt cx="211680" cy="200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D1073FFF-1338-ED09-5033-24FE4E0D8FB2}"/>
                      </a:ext>
                    </a:extLst>
                  </p14:cNvPr>
                  <p14:cNvContentPartPr/>
                  <p14:nvPr/>
                </p14:nvContentPartPr>
                <p14:xfrm>
                  <a:off x="173539" y="4992821"/>
                  <a:ext cx="155520" cy="234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D1073FFF-1338-ED09-5033-24FE4E0D8FB2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67419" y="4986701"/>
                    <a:ext cx="16776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B231965C-208C-EF1E-16F3-596097AD1DFE}"/>
                      </a:ext>
                    </a:extLst>
                  </p14:cNvPr>
                  <p14:cNvContentPartPr/>
                  <p14:nvPr/>
                </p14:nvContentPartPr>
                <p14:xfrm>
                  <a:off x="255619" y="4933781"/>
                  <a:ext cx="129600" cy="20088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B231965C-208C-EF1E-16F3-596097AD1DFE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49499" y="4927661"/>
                    <a:ext cx="141840" cy="213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600E516-56A8-E10F-BE9F-EC880D45B2CE}"/>
                    </a:ext>
                  </a:extLst>
                </p14:cNvPr>
                <p14:cNvContentPartPr/>
                <p14:nvPr/>
              </p14:nvContentPartPr>
              <p14:xfrm>
                <a:off x="1959859" y="5261628"/>
                <a:ext cx="169920" cy="696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600E516-56A8-E10F-BE9F-EC880D45B2C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53739" y="5255508"/>
                  <a:ext cx="182160" cy="708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812ADE8-3A42-1BA7-3398-800FF5188BA5}"/>
                </a:ext>
              </a:extLst>
            </p:cNvPr>
            <p:cNvGrpSpPr/>
            <p:nvPr/>
          </p:nvGrpSpPr>
          <p:grpSpPr>
            <a:xfrm>
              <a:off x="1944739" y="5226348"/>
              <a:ext cx="495720" cy="831240"/>
              <a:chOff x="1944739" y="5226348"/>
              <a:chExt cx="495720" cy="831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D0C6C504-BC19-578E-48E2-4241C4A772C9}"/>
                      </a:ext>
                    </a:extLst>
                  </p14:cNvPr>
                  <p14:cNvContentPartPr/>
                  <p14:nvPr/>
                </p14:nvContentPartPr>
                <p14:xfrm>
                  <a:off x="2164339" y="5226348"/>
                  <a:ext cx="276120" cy="77148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D0C6C504-BC19-578E-48E2-4241C4A772C9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158219" y="5220228"/>
                    <a:ext cx="288360" cy="78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37464E27-D6B5-A6A4-F764-D07474A35A61}"/>
                      </a:ext>
                    </a:extLst>
                  </p14:cNvPr>
                  <p14:cNvContentPartPr/>
                  <p14:nvPr/>
                </p14:nvContentPartPr>
                <p14:xfrm>
                  <a:off x="1944739" y="6021588"/>
                  <a:ext cx="455400" cy="3600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37464E27-D6B5-A6A4-F764-D07474A35A61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938619" y="6015468"/>
                    <a:ext cx="467640" cy="48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27A0DF6-7829-B207-A57B-CF802755AEE7}"/>
                </a:ext>
              </a:extLst>
            </p:cNvPr>
            <p:cNvGrpSpPr/>
            <p:nvPr/>
          </p:nvGrpSpPr>
          <p:grpSpPr>
            <a:xfrm>
              <a:off x="1560259" y="5589948"/>
              <a:ext cx="312120" cy="168120"/>
              <a:chOff x="1560259" y="5589948"/>
              <a:chExt cx="312120" cy="168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7ACE8B07-18F4-1E09-83CD-E2690CE9D1A8}"/>
                      </a:ext>
                    </a:extLst>
                  </p14:cNvPr>
                  <p14:cNvContentPartPr/>
                  <p14:nvPr/>
                </p14:nvContentPartPr>
                <p14:xfrm>
                  <a:off x="1560259" y="5601828"/>
                  <a:ext cx="97560" cy="15624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7ACE8B07-18F4-1E09-83CD-E2690CE9D1A8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554139" y="5595708"/>
                    <a:ext cx="10980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70F7DF6C-6293-D6F8-BF93-1B6AD3DD7D59}"/>
                      </a:ext>
                    </a:extLst>
                  </p14:cNvPr>
                  <p14:cNvContentPartPr/>
                  <p14:nvPr/>
                </p14:nvContentPartPr>
                <p14:xfrm>
                  <a:off x="1664299" y="5625228"/>
                  <a:ext cx="75600" cy="1908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70F7DF6C-6293-D6F8-BF93-1B6AD3DD7D5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658179" y="5619108"/>
                    <a:ext cx="8784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B5D74512-A98F-86D8-55AA-B4BC61477E69}"/>
                      </a:ext>
                    </a:extLst>
                  </p14:cNvPr>
                  <p14:cNvContentPartPr/>
                  <p14:nvPr/>
                </p14:nvContentPartPr>
                <p14:xfrm>
                  <a:off x="1713259" y="5655828"/>
                  <a:ext cx="61560" cy="6156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B5D74512-A98F-86D8-55AA-B4BC61477E6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707139" y="5649708"/>
                    <a:ext cx="73800" cy="7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5ADB133A-E8DE-05F6-89B2-0CDEE3A64D40}"/>
                      </a:ext>
                    </a:extLst>
                  </p14:cNvPr>
                  <p14:cNvContentPartPr/>
                  <p14:nvPr/>
                </p14:nvContentPartPr>
                <p14:xfrm>
                  <a:off x="1781299" y="5589948"/>
                  <a:ext cx="91080" cy="12348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5ADB133A-E8DE-05F6-89B2-0CDEE3A64D40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775179" y="5583828"/>
                    <a:ext cx="103320" cy="135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3158432-36C9-51C8-6B63-C2680F341F34}"/>
                    </a:ext>
                  </a:extLst>
                </p14:cNvPr>
                <p14:cNvContentPartPr/>
                <p14:nvPr/>
              </p14:nvContentPartPr>
              <p14:xfrm>
                <a:off x="1258939" y="4152828"/>
                <a:ext cx="35280" cy="158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3158432-36C9-51C8-6B63-C2680F341F3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52819" y="4146708"/>
                  <a:ext cx="47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B02C60E-4DD1-7608-B744-0526207EB946}"/>
                    </a:ext>
                  </a:extLst>
                </p14:cNvPr>
                <p14:cNvContentPartPr/>
                <p14:nvPr/>
              </p14:nvContentPartPr>
              <p14:xfrm>
                <a:off x="1248499" y="4093428"/>
                <a:ext cx="120240" cy="205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B02C60E-4DD1-7608-B744-0526207EB94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42379" y="4087308"/>
                  <a:ext cx="132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7CB11A8-DD7E-4EDA-F7CA-AAEED6A4F83C}"/>
                    </a:ext>
                  </a:extLst>
                </p14:cNvPr>
                <p14:cNvContentPartPr/>
                <p14:nvPr/>
              </p14:nvContentPartPr>
              <p14:xfrm>
                <a:off x="1428499" y="4111788"/>
                <a:ext cx="82440" cy="152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7CB11A8-DD7E-4EDA-F7CA-AAEED6A4F83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422379" y="4105668"/>
                  <a:ext cx="94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5767D3D-0753-9E46-8DF5-FE8FB200FF04}"/>
                    </a:ext>
                  </a:extLst>
                </p14:cNvPr>
                <p14:cNvContentPartPr/>
                <p14:nvPr/>
              </p14:nvContentPartPr>
              <p14:xfrm>
                <a:off x="1519219" y="4098468"/>
                <a:ext cx="81360" cy="132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5767D3D-0753-9E46-8DF5-FE8FB200FF0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13099" y="4092348"/>
                  <a:ext cx="93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1BD7136-65E0-DE4B-BF4B-E69E131261A7}"/>
                    </a:ext>
                  </a:extLst>
                </p14:cNvPr>
                <p14:cNvContentPartPr/>
                <p14:nvPr/>
              </p14:nvContentPartPr>
              <p14:xfrm>
                <a:off x="1645219" y="4084428"/>
                <a:ext cx="57240" cy="286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1BD7136-65E0-DE4B-BF4B-E69E131261A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639099" y="4078308"/>
                  <a:ext cx="694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B43A443-21B9-D91D-780F-DCC65015CDB5}"/>
                    </a:ext>
                  </a:extLst>
                </p14:cNvPr>
                <p14:cNvContentPartPr/>
                <p14:nvPr/>
              </p14:nvContentPartPr>
              <p14:xfrm>
                <a:off x="1603099" y="4034748"/>
                <a:ext cx="100080" cy="217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B43A443-21B9-D91D-780F-DCC65015CDB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596979" y="4028628"/>
                  <a:ext cx="112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E74A74B-BC0E-3691-D305-4177F8B713D4}"/>
                    </a:ext>
                  </a:extLst>
                </p14:cNvPr>
                <p14:cNvContentPartPr/>
                <p14:nvPr/>
              </p14:nvContentPartPr>
              <p14:xfrm>
                <a:off x="1288459" y="4468908"/>
                <a:ext cx="105120" cy="278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E74A74B-BC0E-3691-D305-4177F8B713D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282339" y="4462788"/>
                  <a:ext cx="1173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6B88141-9A89-556F-01C7-6973D8E479BE}"/>
                    </a:ext>
                  </a:extLst>
                </p14:cNvPr>
                <p14:cNvContentPartPr/>
                <p14:nvPr/>
              </p14:nvContentPartPr>
              <p14:xfrm>
                <a:off x="982819" y="4754748"/>
                <a:ext cx="489600" cy="714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6B88141-9A89-556F-01C7-6973D8E479B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76699" y="4748628"/>
                  <a:ext cx="50184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B35781C-9B36-C7BD-3AE2-160698AB59E5}"/>
                    </a:ext>
                  </a:extLst>
                </p14:cNvPr>
                <p14:cNvContentPartPr/>
                <p14:nvPr/>
              </p14:nvContentPartPr>
              <p14:xfrm>
                <a:off x="624259" y="4943748"/>
                <a:ext cx="108720" cy="217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B35781C-9B36-C7BD-3AE2-160698AB59E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18139" y="4937628"/>
                  <a:ext cx="120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38C44FF-8DC0-6BA5-6067-51846FE316B0}"/>
                    </a:ext>
                  </a:extLst>
                </p14:cNvPr>
                <p14:cNvContentPartPr/>
                <p14:nvPr/>
              </p14:nvContentPartPr>
              <p14:xfrm>
                <a:off x="752059" y="5013948"/>
                <a:ext cx="82440" cy="35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38C44FF-8DC0-6BA5-6067-51846FE316B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45939" y="5007828"/>
                  <a:ext cx="94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2F8EB23-6A23-A61C-CBB1-9EF1FB3775BE}"/>
                    </a:ext>
                  </a:extLst>
                </p14:cNvPr>
                <p14:cNvContentPartPr/>
                <p14:nvPr/>
              </p14:nvContentPartPr>
              <p14:xfrm>
                <a:off x="795619" y="5066148"/>
                <a:ext cx="72000" cy="26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2F8EB23-6A23-A61C-CBB1-9EF1FB3775B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89499" y="5060028"/>
                  <a:ext cx="84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4DE136-6A12-279B-4DAC-960DAD414F50}"/>
                    </a:ext>
                  </a:extLst>
                </p14:cNvPr>
                <p14:cNvContentPartPr/>
                <p14:nvPr/>
              </p14:nvContentPartPr>
              <p14:xfrm>
                <a:off x="881299" y="4962108"/>
                <a:ext cx="28440" cy="156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4DE136-6A12-279B-4DAC-960DAD414F5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5179" y="4955988"/>
                  <a:ext cx="40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76EE01A-47E8-322B-FCAA-D38254263849}"/>
                    </a:ext>
                  </a:extLst>
                </p14:cNvPr>
                <p14:cNvContentPartPr/>
                <p14:nvPr/>
              </p14:nvContentPartPr>
              <p14:xfrm>
                <a:off x="1607419" y="4423908"/>
                <a:ext cx="393840" cy="224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76EE01A-47E8-322B-FCAA-D3825426384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601299" y="4417788"/>
                  <a:ext cx="406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036E9F9-FE72-228A-1773-72701108264C}"/>
                    </a:ext>
                  </a:extLst>
                </p14:cNvPr>
                <p14:cNvContentPartPr/>
                <p14:nvPr/>
              </p14:nvContentPartPr>
              <p14:xfrm>
                <a:off x="2094499" y="4671948"/>
                <a:ext cx="35640" cy="174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036E9F9-FE72-228A-1773-72701108264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088379" y="4665828"/>
                  <a:ext cx="47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81C705A-6755-AB05-0B7F-260A4D03D14D}"/>
                    </a:ext>
                  </a:extLst>
                </p14:cNvPr>
                <p14:cNvContentPartPr/>
                <p14:nvPr/>
              </p14:nvContentPartPr>
              <p14:xfrm>
                <a:off x="2144899" y="4738188"/>
                <a:ext cx="100080" cy="95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81C705A-6755-AB05-0B7F-260A4D03D14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138779" y="4732068"/>
                  <a:ext cx="1123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635933D-5B7C-2013-7C36-87FBA3F6161C}"/>
                    </a:ext>
                  </a:extLst>
                </p14:cNvPr>
                <p14:cNvContentPartPr/>
                <p14:nvPr/>
              </p14:nvContentPartPr>
              <p14:xfrm>
                <a:off x="2244619" y="4716948"/>
                <a:ext cx="154080" cy="30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635933D-5B7C-2013-7C36-87FBA3F6161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238499" y="4710828"/>
                  <a:ext cx="1663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E54C115-B76D-1671-0FA0-BDAC5DB46466}"/>
                    </a:ext>
                  </a:extLst>
                </p14:cNvPr>
                <p14:cNvContentPartPr/>
                <p14:nvPr/>
              </p14:nvContentPartPr>
              <p14:xfrm>
                <a:off x="2309419" y="4709748"/>
                <a:ext cx="33480" cy="146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E54C115-B76D-1671-0FA0-BDAC5DB4646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303299" y="4703628"/>
                  <a:ext cx="45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4657B9A-2D04-CFE9-8D6D-61E305EFFB3D}"/>
                    </a:ext>
                  </a:extLst>
                </p14:cNvPr>
                <p14:cNvContentPartPr/>
                <p14:nvPr/>
              </p14:nvContentPartPr>
              <p14:xfrm>
                <a:off x="2377459" y="4735668"/>
                <a:ext cx="169920" cy="88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4657B9A-2D04-CFE9-8D6D-61E305EFFB3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371339" y="4729548"/>
                  <a:ext cx="1821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D83F316-65C5-F74D-EAA5-E59C4BCB1CDD}"/>
                    </a:ext>
                  </a:extLst>
                </p14:cNvPr>
                <p14:cNvContentPartPr/>
                <p14:nvPr/>
              </p14:nvContentPartPr>
              <p14:xfrm>
                <a:off x="2127619" y="4969308"/>
                <a:ext cx="91080" cy="326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D83F316-65C5-F74D-EAA5-E59C4BCB1CD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121499" y="4963188"/>
                  <a:ext cx="103320" cy="338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B2DEE3DA-A719-DF5F-1AE0-E41A9954B759}"/>
                </a:ext>
              </a:extLst>
            </p:cNvPr>
            <p:cNvGrpSpPr/>
            <p:nvPr/>
          </p:nvGrpSpPr>
          <p:grpSpPr>
            <a:xfrm>
              <a:off x="2406259" y="4931868"/>
              <a:ext cx="1083240" cy="401040"/>
              <a:chOff x="2406259" y="4931868"/>
              <a:chExt cx="1083240" cy="40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48E7FB33-5004-1859-09E1-7D24AF7AF94A}"/>
                      </a:ext>
                    </a:extLst>
                  </p14:cNvPr>
                  <p14:cNvContentPartPr/>
                  <p14:nvPr/>
                </p14:nvContentPartPr>
                <p14:xfrm>
                  <a:off x="2406259" y="4931868"/>
                  <a:ext cx="265320" cy="22896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48E7FB33-5004-1859-09E1-7D24AF7AF94A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2400139" y="4925748"/>
                    <a:ext cx="27756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83F76A3B-8083-ECD8-DB54-53688933BCFA}"/>
                      </a:ext>
                    </a:extLst>
                  </p14:cNvPr>
                  <p14:cNvContentPartPr/>
                  <p14:nvPr/>
                </p14:nvContentPartPr>
                <p14:xfrm>
                  <a:off x="2657899" y="5205108"/>
                  <a:ext cx="162360" cy="12780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83F76A3B-8083-ECD8-DB54-53688933BCFA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2651779" y="5198988"/>
                    <a:ext cx="17460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FE15AB84-9F4F-67FF-851A-72E825BA8E63}"/>
                      </a:ext>
                    </a:extLst>
                  </p14:cNvPr>
                  <p14:cNvContentPartPr/>
                  <p14:nvPr/>
                </p14:nvContentPartPr>
                <p14:xfrm>
                  <a:off x="2880739" y="5207628"/>
                  <a:ext cx="88920" cy="10152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FE15AB84-9F4F-67FF-851A-72E825BA8E63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874619" y="5201508"/>
                    <a:ext cx="10116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E7F2A8A1-1D60-9EBD-46F4-6A923F84FCEF}"/>
                      </a:ext>
                    </a:extLst>
                  </p14:cNvPr>
                  <p14:cNvContentPartPr/>
                  <p14:nvPr/>
                </p14:nvContentPartPr>
                <p14:xfrm>
                  <a:off x="2980459" y="5157948"/>
                  <a:ext cx="79920" cy="11880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E7F2A8A1-1D60-9EBD-46F4-6A923F84FCEF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2974339" y="5151828"/>
                    <a:ext cx="9216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C19E5BE6-E13E-6639-EDAB-F691104CF4C4}"/>
                      </a:ext>
                    </a:extLst>
                  </p14:cNvPr>
                  <p14:cNvContentPartPr/>
                  <p14:nvPr/>
                </p14:nvContentPartPr>
                <p14:xfrm>
                  <a:off x="3022579" y="5169828"/>
                  <a:ext cx="155880" cy="10800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C19E5BE6-E13E-6639-EDAB-F691104CF4C4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3016459" y="5163708"/>
                    <a:ext cx="16812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770F9FB7-2BCA-0CE4-7947-E09E68540FAE}"/>
                      </a:ext>
                    </a:extLst>
                  </p14:cNvPr>
                  <p14:cNvContentPartPr/>
                  <p14:nvPr/>
                </p14:nvContentPartPr>
                <p14:xfrm>
                  <a:off x="3218059" y="5132028"/>
                  <a:ext cx="68400" cy="12672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770F9FB7-2BCA-0CE4-7947-E09E68540FAE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3211939" y="5125908"/>
                    <a:ext cx="8064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597D951E-9889-7870-CC05-C9A0105C09AB}"/>
                      </a:ext>
                    </a:extLst>
                  </p14:cNvPr>
                  <p14:cNvContentPartPr/>
                  <p14:nvPr/>
                </p14:nvContentPartPr>
                <p14:xfrm>
                  <a:off x="3360619" y="5122668"/>
                  <a:ext cx="128880" cy="15480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597D951E-9889-7870-CC05-C9A0105C09AB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3354499" y="5116548"/>
                    <a:ext cx="141120" cy="167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21DCA565-4690-0406-E983-8526BAA97392}"/>
                </a:ext>
              </a:extLst>
            </p:cNvPr>
            <p:cNvGrpSpPr/>
            <p:nvPr/>
          </p:nvGrpSpPr>
          <p:grpSpPr>
            <a:xfrm>
              <a:off x="3098179" y="5443788"/>
              <a:ext cx="726840" cy="394560"/>
              <a:chOff x="3098179" y="5443788"/>
              <a:chExt cx="726840" cy="394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CD19692F-3CAD-843E-1638-2F1DAFE08069}"/>
                      </a:ext>
                    </a:extLst>
                  </p14:cNvPr>
                  <p14:cNvContentPartPr/>
                  <p14:nvPr/>
                </p14:nvContentPartPr>
                <p14:xfrm>
                  <a:off x="3098179" y="5443788"/>
                  <a:ext cx="218160" cy="21708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CD19692F-3CAD-843E-1638-2F1DAFE08069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3092059" y="5437668"/>
                    <a:ext cx="230400" cy="22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7C628D3B-C3A0-D3BA-F380-38888C92D15E}"/>
                      </a:ext>
                    </a:extLst>
                  </p14:cNvPr>
                  <p14:cNvContentPartPr/>
                  <p14:nvPr/>
                </p14:nvContentPartPr>
                <p14:xfrm>
                  <a:off x="3190339" y="5663028"/>
                  <a:ext cx="161280" cy="2160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7C628D3B-C3A0-D3BA-F380-38888C92D15E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3184219" y="5656908"/>
                    <a:ext cx="17352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95E4341E-F3F5-DB42-D65E-418A213990D0}"/>
                      </a:ext>
                    </a:extLst>
                  </p14:cNvPr>
                  <p14:cNvContentPartPr/>
                  <p14:nvPr/>
                </p14:nvContentPartPr>
                <p14:xfrm>
                  <a:off x="3290059" y="5714868"/>
                  <a:ext cx="18000" cy="10656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95E4341E-F3F5-DB42-D65E-418A213990D0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3283939" y="5708748"/>
                    <a:ext cx="3024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BA94BE00-1675-4682-53EE-323BEB689A73}"/>
                      </a:ext>
                    </a:extLst>
                  </p14:cNvPr>
                  <p14:cNvContentPartPr/>
                  <p14:nvPr/>
                </p14:nvContentPartPr>
                <p14:xfrm>
                  <a:off x="3326779" y="5627748"/>
                  <a:ext cx="237960" cy="19188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BA94BE00-1675-4682-53EE-323BEB689A73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3320299" y="5621628"/>
                    <a:ext cx="250200" cy="20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8A4BA1B3-3C3F-7C7F-5EB2-2B9FE9791EF7}"/>
                      </a:ext>
                    </a:extLst>
                  </p14:cNvPr>
                  <p14:cNvContentPartPr/>
                  <p14:nvPr/>
                </p14:nvContentPartPr>
                <p14:xfrm>
                  <a:off x="3593899" y="5634588"/>
                  <a:ext cx="52920" cy="20376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8A4BA1B3-3C3F-7C7F-5EB2-2B9FE9791EF7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3587779" y="5628468"/>
                    <a:ext cx="6516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920ECBE6-EC98-53A3-2FE5-4C09FA569310}"/>
                      </a:ext>
                    </a:extLst>
                  </p14:cNvPr>
                  <p14:cNvContentPartPr/>
                  <p14:nvPr/>
                </p14:nvContentPartPr>
                <p14:xfrm>
                  <a:off x="3683179" y="5696148"/>
                  <a:ext cx="141840" cy="13464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920ECBE6-EC98-53A3-2FE5-4C09FA569310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3677059" y="5690028"/>
                    <a:ext cx="154080" cy="146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D4DB3C8-D552-5F10-EA54-C33B16A4D736}"/>
                </a:ext>
              </a:extLst>
            </p:cNvPr>
            <p:cNvGrpSpPr/>
            <p:nvPr/>
          </p:nvGrpSpPr>
          <p:grpSpPr>
            <a:xfrm>
              <a:off x="2826019" y="6021588"/>
              <a:ext cx="662760" cy="589680"/>
              <a:chOff x="2826019" y="6021588"/>
              <a:chExt cx="662760" cy="589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952D338F-B4EF-2A34-B4C3-69BFAAD043EB}"/>
                      </a:ext>
                    </a:extLst>
                  </p14:cNvPr>
                  <p14:cNvContentPartPr/>
                  <p14:nvPr/>
                </p14:nvContentPartPr>
                <p14:xfrm>
                  <a:off x="3146779" y="6021588"/>
                  <a:ext cx="234360" cy="30204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952D338F-B4EF-2A34-B4C3-69BFAAD043EB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140659" y="6015468"/>
                    <a:ext cx="246600" cy="31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749F631E-9230-FCE1-F3DC-2F5DDB474889}"/>
                      </a:ext>
                    </a:extLst>
                  </p14:cNvPr>
                  <p14:cNvContentPartPr/>
                  <p14:nvPr/>
                </p14:nvContentPartPr>
                <p14:xfrm>
                  <a:off x="2826019" y="6368628"/>
                  <a:ext cx="181080" cy="2880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749F631E-9230-FCE1-F3DC-2F5DDB474889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2819899" y="6362508"/>
                    <a:ext cx="193320" cy="4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A8ED4A60-9411-A8D4-DCEA-957E36E54F24}"/>
                      </a:ext>
                    </a:extLst>
                  </p14:cNvPr>
                  <p14:cNvContentPartPr/>
                  <p14:nvPr/>
                </p14:nvContentPartPr>
                <p14:xfrm>
                  <a:off x="2924659" y="6408588"/>
                  <a:ext cx="10800" cy="16560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A8ED4A60-9411-A8D4-DCEA-957E36E54F24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2918539" y="6402468"/>
                    <a:ext cx="23040" cy="17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68548B90-F16F-04D3-9225-65AB8E8C1AEF}"/>
                      </a:ext>
                    </a:extLst>
                  </p14:cNvPr>
                  <p14:cNvContentPartPr/>
                  <p14:nvPr/>
                </p14:nvContentPartPr>
                <p14:xfrm>
                  <a:off x="2954179" y="6429828"/>
                  <a:ext cx="84240" cy="12312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68548B90-F16F-04D3-9225-65AB8E8C1AEF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2948059" y="6423708"/>
                    <a:ext cx="9648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00D7CB22-2BBF-B505-34EA-B556B7416AA6}"/>
                      </a:ext>
                    </a:extLst>
                  </p14:cNvPr>
                  <p14:cNvContentPartPr/>
                  <p14:nvPr/>
                </p14:nvContentPartPr>
                <p14:xfrm>
                  <a:off x="3024379" y="6465108"/>
                  <a:ext cx="73440" cy="12132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00D7CB22-2BBF-B505-34EA-B556B7416AA6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3018259" y="6458988"/>
                    <a:ext cx="8568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9203F66E-918F-7109-BE11-10C2BD218D5E}"/>
                      </a:ext>
                    </a:extLst>
                  </p14:cNvPr>
                  <p14:cNvContentPartPr/>
                  <p14:nvPr/>
                </p14:nvContentPartPr>
                <p14:xfrm>
                  <a:off x="3083779" y="6453588"/>
                  <a:ext cx="126360" cy="3816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9203F66E-918F-7109-BE11-10C2BD218D5E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077659" y="6447468"/>
                    <a:ext cx="13860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5363D332-AB26-F51B-98E7-5E961CCADE70}"/>
                      </a:ext>
                    </a:extLst>
                  </p14:cNvPr>
                  <p14:cNvContentPartPr/>
                  <p14:nvPr/>
                </p14:nvContentPartPr>
                <p14:xfrm>
                  <a:off x="3147139" y="6462948"/>
                  <a:ext cx="82080" cy="11844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5363D332-AB26-F51B-98E7-5E961CCADE70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141019" y="6456828"/>
                    <a:ext cx="94320" cy="13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4E61A4EA-2640-09BA-F826-0B29F81F95E7}"/>
                      </a:ext>
                    </a:extLst>
                  </p14:cNvPr>
                  <p14:cNvContentPartPr/>
                  <p14:nvPr/>
                </p14:nvContentPartPr>
                <p14:xfrm>
                  <a:off x="3265219" y="6396708"/>
                  <a:ext cx="14400" cy="21456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4E61A4EA-2640-09BA-F826-0B29F81F95E7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259099" y="6390588"/>
                    <a:ext cx="26640" cy="22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A6238D94-AAA0-CD11-EDD0-14A35AEC8FB5}"/>
                      </a:ext>
                    </a:extLst>
                  </p14:cNvPr>
                  <p14:cNvContentPartPr/>
                  <p14:nvPr/>
                </p14:nvContentPartPr>
                <p14:xfrm>
                  <a:off x="3272419" y="6380148"/>
                  <a:ext cx="84240" cy="18684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A6238D94-AAA0-CD11-EDD0-14A35AEC8FB5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266299" y="6374028"/>
                    <a:ext cx="9648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6757437A-785A-301D-D190-8C5A151F540D}"/>
                      </a:ext>
                    </a:extLst>
                  </p14:cNvPr>
                  <p14:cNvContentPartPr/>
                  <p14:nvPr/>
                </p14:nvContentPartPr>
                <p14:xfrm>
                  <a:off x="3405979" y="6398868"/>
                  <a:ext cx="25920" cy="17064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6757437A-785A-301D-D190-8C5A151F540D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399859" y="6392748"/>
                    <a:ext cx="38160" cy="18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0095BBD8-D2CD-C440-EC0D-E3717E6BDCB4}"/>
                      </a:ext>
                    </a:extLst>
                  </p14:cNvPr>
                  <p14:cNvContentPartPr/>
                  <p14:nvPr/>
                </p14:nvContentPartPr>
                <p14:xfrm>
                  <a:off x="3403459" y="6380148"/>
                  <a:ext cx="85320" cy="20916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0095BBD8-D2CD-C440-EC0D-E3717E6BDCB4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397339" y="6374028"/>
                    <a:ext cx="97560" cy="221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E249678-D990-52D2-8B74-55C11959521A}"/>
                    </a:ext>
                  </a:extLst>
                </p14:cNvPr>
                <p14:cNvContentPartPr/>
                <p14:nvPr/>
              </p14:nvContentPartPr>
              <p14:xfrm>
                <a:off x="3181699" y="6659508"/>
                <a:ext cx="75240" cy="153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E249678-D990-52D2-8B74-55C11959521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175579" y="6653388"/>
                  <a:ext cx="87480" cy="165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A006C583-DD32-78B9-D836-BAEA9A8FCAFA}"/>
                </a:ext>
              </a:extLst>
            </p:cNvPr>
            <p:cNvGrpSpPr/>
            <p:nvPr/>
          </p:nvGrpSpPr>
          <p:grpSpPr>
            <a:xfrm>
              <a:off x="3504979" y="5903508"/>
              <a:ext cx="131400" cy="174960"/>
              <a:chOff x="3504979" y="5903508"/>
              <a:chExt cx="131400" cy="174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FFABC667-2CE2-FA93-DCC3-9821156200FE}"/>
                      </a:ext>
                    </a:extLst>
                  </p14:cNvPr>
                  <p14:cNvContentPartPr/>
                  <p14:nvPr/>
                </p14:nvContentPartPr>
                <p14:xfrm>
                  <a:off x="3504979" y="5972268"/>
                  <a:ext cx="94680" cy="2412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FFABC667-2CE2-FA93-DCC3-9821156200FE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3498859" y="5966148"/>
                    <a:ext cx="10692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B1FDC1CB-FD2E-EC1F-F4DF-9E7EC99FD36F}"/>
                      </a:ext>
                    </a:extLst>
                  </p14:cNvPr>
                  <p14:cNvContentPartPr/>
                  <p14:nvPr/>
                </p14:nvContentPartPr>
                <p14:xfrm>
                  <a:off x="3625579" y="5903508"/>
                  <a:ext cx="10800" cy="17496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B1FDC1CB-FD2E-EC1F-F4DF-9E7EC99FD36F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3619459" y="5897388"/>
                    <a:ext cx="23040" cy="1872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8DDF1AA-DB6F-4935-5FFF-E05B0154ED8A}"/>
                    </a:ext>
                  </a:extLst>
                </p14:cNvPr>
                <p14:cNvContentPartPr/>
                <p14:nvPr/>
              </p14:nvContentPartPr>
              <p14:xfrm>
                <a:off x="3179899" y="5362428"/>
                <a:ext cx="131400" cy="97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8DDF1AA-DB6F-4935-5FFF-E05B0154ED8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173779" y="5356308"/>
                  <a:ext cx="143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252D8A5-CC50-D421-2DF5-B9DC66217891}"/>
                    </a:ext>
                  </a:extLst>
                </p14:cNvPr>
                <p14:cNvContentPartPr/>
                <p14:nvPr/>
              </p14:nvContentPartPr>
              <p14:xfrm>
                <a:off x="2323099" y="4897308"/>
                <a:ext cx="11160" cy="122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252D8A5-CC50-D421-2DF5-B9DC6621789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316979" y="4891188"/>
                  <a:ext cx="234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54E9B33-8606-8ACC-C382-3F73C2FE9EE8}"/>
                    </a:ext>
                  </a:extLst>
                </p14:cNvPr>
                <p14:cNvContentPartPr/>
                <p14:nvPr/>
              </p14:nvContentPartPr>
              <p14:xfrm>
                <a:off x="1433539" y="4304028"/>
                <a:ext cx="150480" cy="95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54E9B33-8606-8ACC-C382-3F73C2FE9EE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27419" y="4297908"/>
                  <a:ext cx="162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999C97F-E1D4-9C08-797E-20CF8E4BD8C8}"/>
                    </a:ext>
                  </a:extLst>
                </p14:cNvPr>
                <p14:cNvContentPartPr/>
                <p14:nvPr/>
              </p14:nvContentPartPr>
              <p14:xfrm>
                <a:off x="2789659" y="5035188"/>
                <a:ext cx="487800" cy="399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999C97F-E1D4-9C08-797E-20CF8E4BD8C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783539" y="5029068"/>
                  <a:ext cx="5000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EE5D308-3AE5-E45E-5298-A37A3BED1144}"/>
                    </a:ext>
                  </a:extLst>
                </p14:cNvPr>
                <p14:cNvContentPartPr/>
                <p14:nvPr/>
              </p14:nvContentPartPr>
              <p14:xfrm>
                <a:off x="3106819" y="5462508"/>
                <a:ext cx="272160" cy="217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EE5D308-3AE5-E45E-5298-A37A3BED114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100699" y="5456388"/>
                  <a:ext cx="284400" cy="230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310DDF7A-47A9-B8AE-0817-C74E74144CA8}"/>
                </a:ext>
              </a:extLst>
            </p:cNvPr>
            <p:cNvGrpSpPr/>
            <p:nvPr/>
          </p:nvGrpSpPr>
          <p:grpSpPr>
            <a:xfrm>
              <a:off x="3167659" y="5971548"/>
              <a:ext cx="680040" cy="361440"/>
              <a:chOff x="3167659" y="5971548"/>
              <a:chExt cx="680040" cy="361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CF6A8CE9-55E8-A04D-5CC4-8A2DA3F8990C}"/>
                      </a:ext>
                    </a:extLst>
                  </p14:cNvPr>
                  <p14:cNvContentPartPr/>
                  <p14:nvPr/>
                </p14:nvContentPartPr>
                <p14:xfrm>
                  <a:off x="3167659" y="5971548"/>
                  <a:ext cx="223920" cy="36144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CF6A8CE9-55E8-A04D-5CC4-8A2DA3F8990C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3161539" y="5965428"/>
                    <a:ext cx="236160" cy="37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C9B78BE6-3D35-01E9-FD55-1EFB9C2C8691}"/>
                      </a:ext>
                    </a:extLst>
                  </p14:cNvPr>
                  <p14:cNvContentPartPr/>
                  <p14:nvPr/>
                </p14:nvContentPartPr>
                <p14:xfrm>
                  <a:off x="3458899" y="6080628"/>
                  <a:ext cx="366120" cy="22212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C9B78BE6-3D35-01E9-FD55-1EFB9C2C8691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3452779" y="6074508"/>
                    <a:ext cx="378360" cy="23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AA8D148A-6CAD-8A44-8717-DDBF00A2AB0E}"/>
                      </a:ext>
                    </a:extLst>
                  </p14:cNvPr>
                  <p14:cNvContentPartPr/>
                  <p14:nvPr/>
                </p14:nvContentPartPr>
                <p14:xfrm>
                  <a:off x="3732139" y="6038148"/>
                  <a:ext cx="115560" cy="18180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AA8D148A-6CAD-8A44-8717-DDBF00A2AB0E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3726019" y="6032028"/>
                    <a:ext cx="12780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E259D82D-639B-7FB0-D36C-01816146C9E3}"/>
                </a:ext>
              </a:extLst>
            </p:cNvPr>
            <p:cNvGrpSpPr/>
            <p:nvPr/>
          </p:nvGrpSpPr>
          <p:grpSpPr>
            <a:xfrm>
              <a:off x="3936619" y="4020708"/>
              <a:ext cx="2022840" cy="1222560"/>
              <a:chOff x="3936619" y="4020708"/>
              <a:chExt cx="2022840" cy="1222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16E99E00-A415-E6B8-0FA5-27BA76F5DF49}"/>
                      </a:ext>
                    </a:extLst>
                  </p14:cNvPr>
                  <p14:cNvContentPartPr/>
                  <p14:nvPr/>
                </p14:nvContentPartPr>
                <p14:xfrm>
                  <a:off x="3936619" y="4839348"/>
                  <a:ext cx="208800" cy="3816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16E99E00-A415-E6B8-0FA5-27BA76F5DF49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3930499" y="4833228"/>
                    <a:ext cx="22104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B7E2081C-E5E7-0ABF-9803-621C2A11B884}"/>
                      </a:ext>
                    </a:extLst>
                  </p14:cNvPr>
                  <p14:cNvContentPartPr/>
                  <p14:nvPr/>
                </p14:nvContentPartPr>
                <p14:xfrm>
                  <a:off x="4100779" y="4775628"/>
                  <a:ext cx="67320" cy="23436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B7E2081C-E5E7-0ABF-9803-621C2A11B884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4094659" y="4769508"/>
                    <a:ext cx="79560" cy="24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FC401600-9AC2-AAF9-6FDC-DD777852EC56}"/>
                      </a:ext>
                    </a:extLst>
                  </p14:cNvPr>
                  <p14:cNvContentPartPr/>
                  <p14:nvPr/>
                </p14:nvContentPartPr>
                <p14:xfrm>
                  <a:off x="4565899" y="4067868"/>
                  <a:ext cx="31680" cy="19548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FC401600-9AC2-AAF9-6FDC-DD777852EC56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4559779" y="4061748"/>
                    <a:ext cx="4392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21B557C2-9EE9-4A83-5093-0F517A23D550}"/>
                      </a:ext>
                    </a:extLst>
                  </p14:cNvPr>
                  <p14:cNvContentPartPr/>
                  <p14:nvPr/>
                </p14:nvContentPartPr>
                <p14:xfrm>
                  <a:off x="4550779" y="4030068"/>
                  <a:ext cx="137160" cy="17208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21B557C2-9EE9-4A83-5093-0F517A23D550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4544659" y="4023948"/>
                    <a:ext cx="14940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078BAA0D-6458-F317-1AD1-78C36752295A}"/>
                      </a:ext>
                    </a:extLst>
                  </p14:cNvPr>
                  <p14:cNvContentPartPr/>
                  <p14:nvPr/>
                </p14:nvContentPartPr>
                <p14:xfrm>
                  <a:off x="4681099" y="4065708"/>
                  <a:ext cx="175320" cy="11592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078BAA0D-6458-F317-1AD1-78C36752295A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4674979" y="4059588"/>
                    <a:ext cx="18756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8A865BBC-1B70-75C7-9F58-F4FFA20DCA75}"/>
                      </a:ext>
                    </a:extLst>
                  </p14:cNvPr>
                  <p14:cNvContentPartPr/>
                  <p14:nvPr/>
                </p14:nvContentPartPr>
                <p14:xfrm>
                  <a:off x="4862899" y="4055988"/>
                  <a:ext cx="66960" cy="14148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8A865BBC-1B70-75C7-9F58-F4FFA20DCA7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4856779" y="4049868"/>
                    <a:ext cx="7920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75D5A527-847A-3C26-8DE1-0E4F77F6BC2E}"/>
                      </a:ext>
                    </a:extLst>
                  </p14:cNvPr>
                  <p14:cNvContentPartPr/>
                  <p14:nvPr/>
                </p14:nvContentPartPr>
                <p14:xfrm>
                  <a:off x="4990699" y="4020708"/>
                  <a:ext cx="37080" cy="32580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75D5A527-847A-3C26-8DE1-0E4F77F6BC2E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4984579" y="4014588"/>
                    <a:ext cx="49320" cy="33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A4929AE9-26D3-DE3D-6F1A-0B1B96CCFF9C}"/>
                      </a:ext>
                    </a:extLst>
                  </p14:cNvPr>
                  <p14:cNvContentPartPr/>
                  <p14:nvPr/>
                </p14:nvContentPartPr>
                <p14:xfrm>
                  <a:off x="4973059" y="4025388"/>
                  <a:ext cx="101880" cy="16956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A4929AE9-26D3-DE3D-6F1A-0B1B96CCFF9C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4966939" y="4019268"/>
                    <a:ext cx="11412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21166920-68DB-A754-DE36-C4B6248FC4AD}"/>
                      </a:ext>
                    </a:extLst>
                  </p14:cNvPr>
                  <p14:cNvContentPartPr/>
                  <p14:nvPr/>
                </p14:nvContentPartPr>
                <p14:xfrm>
                  <a:off x="4681459" y="4358028"/>
                  <a:ext cx="126000" cy="30240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21166920-68DB-A754-DE36-C4B6248FC4AD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4675339" y="4351908"/>
                    <a:ext cx="13824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2701A71E-2162-D19D-92F5-E40C549B55E9}"/>
                      </a:ext>
                    </a:extLst>
                  </p14:cNvPr>
                  <p14:cNvContentPartPr/>
                  <p14:nvPr/>
                </p14:nvContentPartPr>
                <p14:xfrm>
                  <a:off x="4511539" y="4688508"/>
                  <a:ext cx="417240" cy="55476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2701A71E-2162-D19D-92F5-E40C549B55E9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4505419" y="4682388"/>
                    <a:ext cx="429480" cy="56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FEABD632-7C81-B527-F034-F4F7729814FA}"/>
                      </a:ext>
                    </a:extLst>
                  </p14:cNvPr>
                  <p14:cNvContentPartPr/>
                  <p14:nvPr/>
                </p14:nvContentPartPr>
                <p14:xfrm>
                  <a:off x="4287979" y="4759428"/>
                  <a:ext cx="110520" cy="20808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FEABD632-7C81-B527-F034-F4F7729814FA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4281859" y="4753308"/>
                    <a:ext cx="122760" cy="22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4ABCAC22-2B85-595A-E256-8CBBFB7BB829}"/>
                      </a:ext>
                    </a:extLst>
                  </p14:cNvPr>
                  <p14:cNvContentPartPr/>
                  <p14:nvPr/>
                </p14:nvContentPartPr>
                <p14:xfrm>
                  <a:off x="4420819" y="4792188"/>
                  <a:ext cx="54720" cy="288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4ABCAC22-2B85-595A-E256-8CBBFB7BB829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4414699" y="4786068"/>
                    <a:ext cx="66960" cy="1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24DDB4EC-0590-207C-F135-C8E1FBDC437F}"/>
                      </a:ext>
                    </a:extLst>
                  </p14:cNvPr>
                  <p14:cNvContentPartPr/>
                  <p14:nvPr/>
                </p14:nvContentPartPr>
                <p14:xfrm>
                  <a:off x="4425859" y="4829988"/>
                  <a:ext cx="82440" cy="4752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24DDB4EC-0590-207C-F135-C8E1FBDC437F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4419739" y="4823868"/>
                    <a:ext cx="94680" cy="5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E3FFB592-087E-9F89-3808-C1672B5B2B14}"/>
                      </a:ext>
                    </a:extLst>
                  </p14:cNvPr>
                  <p14:cNvContentPartPr/>
                  <p14:nvPr/>
                </p14:nvContentPartPr>
                <p14:xfrm>
                  <a:off x="4511539" y="4756908"/>
                  <a:ext cx="23040" cy="18684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E3FFB592-087E-9F89-3808-C1672B5B2B14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4505419" y="4750788"/>
                    <a:ext cx="3528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C807FFE5-4642-BBA0-97F7-69284FC9594F}"/>
                      </a:ext>
                    </a:extLst>
                  </p14:cNvPr>
                  <p14:cNvContentPartPr/>
                  <p14:nvPr/>
                </p14:nvContentPartPr>
                <p14:xfrm>
                  <a:off x="4946779" y="4351188"/>
                  <a:ext cx="410400" cy="32796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C807FFE5-4642-BBA0-97F7-69284FC9594F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4940659" y="4345068"/>
                    <a:ext cx="42264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89FE86FE-C200-F8EF-4762-83D7E7FC75FB}"/>
                      </a:ext>
                    </a:extLst>
                  </p14:cNvPr>
                  <p14:cNvContentPartPr/>
                  <p14:nvPr/>
                </p14:nvContentPartPr>
                <p14:xfrm>
                  <a:off x="5476339" y="4586988"/>
                  <a:ext cx="57960" cy="20088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89FE86FE-C200-F8EF-4762-83D7E7FC75FB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5470219" y="4580868"/>
                    <a:ext cx="70200" cy="21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FCF8034E-0591-2905-5A59-EDC82E30B16E}"/>
                      </a:ext>
                    </a:extLst>
                  </p14:cNvPr>
                  <p14:cNvContentPartPr/>
                  <p14:nvPr/>
                </p14:nvContentPartPr>
                <p14:xfrm>
                  <a:off x="5562019" y="4679148"/>
                  <a:ext cx="115560" cy="10116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FCF8034E-0591-2905-5A59-EDC82E30B16E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5555899" y="4673028"/>
                    <a:ext cx="127800" cy="11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D85C5182-6E4A-1B29-14F3-443FB20BBA7F}"/>
                      </a:ext>
                    </a:extLst>
                  </p14:cNvPr>
                  <p14:cNvContentPartPr/>
                  <p14:nvPr/>
                </p14:nvContentPartPr>
                <p14:xfrm>
                  <a:off x="5668579" y="4679148"/>
                  <a:ext cx="122760" cy="1440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D85C5182-6E4A-1B29-14F3-443FB20BBA7F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5662459" y="4673028"/>
                    <a:ext cx="13500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990AB0B8-1039-CD2A-2D62-D8ACB7828231}"/>
                      </a:ext>
                    </a:extLst>
                  </p14:cNvPr>
                  <p14:cNvContentPartPr/>
                  <p14:nvPr/>
                </p14:nvContentPartPr>
                <p14:xfrm>
                  <a:off x="5733379" y="4662588"/>
                  <a:ext cx="18000" cy="11592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990AB0B8-1039-CD2A-2D62-D8ACB7828231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5727259" y="4656468"/>
                    <a:ext cx="3024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742311A7-6CDD-2631-38A8-C2EBCAD3CB8C}"/>
                      </a:ext>
                    </a:extLst>
                  </p14:cNvPr>
                  <p14:cNvContentPartPr/>
                  <p14:nvPr/>
                </p14:nvContentPartPr>
                <p14:xfrm>
                  <a:off x="5808619" y="4688508"/>
                  <a:ext cx="150840" cy="9648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742311A7-6CDD-2631-38A8-C2EBCAD3CB8C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5802499" y="4682388"/>
                    <a:ext cx="163080" cy="108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12649CB5-91F2-F220-5FB2-A0B0A5FAA3E9}"/>
                </a:ext>
              </a:extLst>
            </p:cNvPr>
            <p:cNvGrpSpPr/>
            <p:nvPr/>
          </p:nvGrpSpPr>
          <p:grpSpPr>
            <a:xfrm>
              <a:off x="5130379" y="4893708"/>
              <a:ext cx="647280" cy="974880"/>
              <a:chOff x="5130379" y="4893708"/>
              <a:chExt cx="647280" cy="97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34408B97-5BD4-E8F8-33D0-89BEB2F937D6}"/>
                      </a:ext>
                    </a:extLst>
                  </p14:cNvPr>
                  <p14:cNvContentPartPr/>
                  <p14:nvPr/>
                </p14:nvContentPartPr>
                <p14:xfrm>
                  <a:off x="5607739" y="4893708"/>
                  <a:ext cx="82440" cy="27180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34408B97-5BD4-E8F8-33D0-89BEB2F937D6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5601619" y="4887588"/>
                    <a:ext cx="94680" cy="28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C2B7D82B-817A-1207-F555-4B7943C1B5B3}"/>
                      </a:ext>
                    </a:extLst>
                  </p14:cNvPr>
                  <p14:cNvContentPartPr/>
                  <p14:nvPr/>
                </p14:nvContentPartPr>
                <p14:xfrm>
                  <a:off x="5350699" y="5169828"/>
                  <a:ext cx="426960" cy="69876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C2B7D82B-817A-1207-F555-4B7943C1B5B3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5344579" y="5163708"/>
                    <a:ext cx="439200" cy="71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2A269E64-9EC6-3F02-DBA7-16C6EB14C243}"/>
                      </a:ext>
                    </a:extLst>
                  </p14:cNvPr>
                  <p14:cNvContentPartPr/>
                  <p14:nvPr/>
                </p14:nvContentPartPr>
                <p14:xfrm>
                  <a:off x="5130379" y="5394108"/>
                  <a:ext cx="100080" cy="22068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2A269E64-9EC6-3F02-DBA7-16C6EB14C243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5124259" y="5387988"/>
                    <a:ext cx="112320" cy="23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3E55F5AD-E5AD-FE81-69F3-7C682FFE2FC3}"/>
                      </a:ext>
                    </a:extLst>
                  </p14:cNvPr>
                  <p14:cNvContentPartPr/>
                  <p14:nvPr/>
                </p14:nvContentPartPr>
                <p14:xfrm>
                  <a:off x="5280859" y="5488428"/>
                  <a:ext cx="59760" cy="7128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3E55F5AD-E5AD-FE81-69F3-7C682FFE2FC3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5274739" y="5482308"/>
                    <a:ext cx="72000" cy="83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42902624-9FE6-26F5-C983-B35D177F41C2}"/>
                </a:ext>
              </a:extLst>
            </p:cNvPr>
            <p:cNvGrpSpPr/>
            <p:nvPr/>
          </p:nvGrpSpPr>
          <p:grpSpPr>
            <a:xfrm>
              <a:off x="5864419" y="4903788"/>
              <a:ext cx="1672200" cy="924840"/>
              <a:chOff x="5864419" y="4903788"/>
              <a:chExt cx="1672200" cy="924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D8FAB659-FA97-DEE7-0C7C-D40199375A82}"/>
                      </a:ext>
                    </a:extLst>
                  </p14:cNvPr>
                  <p14:cNvContentPartPr/>
                  <p14:nvPr/>
                </p14:nvContentPartPr>
                <p14:xfrm>
                  <a:off x="5864419" y="4903788"/>
                  <a:ext cx="312840" cy="31608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D8FAB659-FA97-DEE7-0C7C-D40199375A82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5858299" y="4897668"/>
                    <a:ext cx="325080" cy="32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3609E876-245B-CF22-73E1-11F0274A53D4}"/>
                      </a:ext>
                    </a:extLst>
                  </p14:cNvPr>
                  <p14:cNvContentPartPr/>
                  <p14:nvPr/>
                </p14:nvContentPartPr>
                <p14:xfrm>
                  <a:off x="6194899" y="5193588"/>
                  <a:ext cx="166320" cy="160920"/>
                </p14:xfrm>
              </p:contentPart>
            </mc:Choice>
            <mc:Fallback xmlns=""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3609E876-245B-CF22-73E1-11F0274A53D4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6188779" y="5187468"/>
                    <a:ext cx="178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160CD35E-BAD1-9365-A95E-B8F4708A6ACF}"/>
                      </a:ext>
                    </a:extLst>
                  </p14:cNvPr>
                  <p14:cNvContentPartPr/>
                  <p14:nvPr/>
                </p14:nvContentPartPr>
                <p14:xfrm>
                  <a:off x="6367699" y="5247588"/>
                  <a:ext cx="103680" cy="78120"/>
                </p14:xfrm>
              </p:contentPart>
            </mc:Choice>
            <mc:Fallback xmlns=""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160CD35E-BAD1-9365-A95E-B8F4708A6ACF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6361579" y="5241468"/>
                    <a:ext cx="115920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69FB1804-1208-0E5A-0668-8B4B6346DC96}"/>
                      </a:ext>
                    </a:extLst>
                  </p14:cNvPr>
                  <p14:cNvContentPartPr/>
                  <p14:nvPr/>
                </p14:nvContentPartPr>
                <p14:xfrm>
                  <a:off x="6491179" y="5157948"/>
                  <a:ext cx="60840" cy="154080"/>
                </p14:xfrm>
              </p:contentPart>
            </mc:Choice>
            <mc:Fallback xmlns=""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69FB1804-1208-0E5A-0668-8B4B6346DC96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6485059" y="5151828"/>
                    <a:ext cx="7308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DE4F090F-F85C-2CD0-92BF-2A6002D99AAF}"/>
                      </a:ext>
                    </a:extLst>
                  </p14:cNvPr>
                  <p14:cNvContentPartPr/>
                  <p14:nvPr/>
                </p14:nvContentPartPr>
                <p14:xfrm>
                  <a:off x="6528619" y="5190708"/>
                  <a:ext cx="206640" cy="104760"/>
                </p14:xfrm>
              </p:contentPart>
            </mc:Choice>
            <mc:Fallback xmlns=""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DE4F090F-F85C-2CD0-92BF-2A6002D99AAF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6522499" y="5184588"/>
                    <a:ext cx="218880" cy="1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5BA51437-4A7B-B731-8D07-51BF83253758}"/>
                      </a:ext>
                    </a:extLst>
                  </p14:cNvPr>
                  <p14:cNvContentPartPr/>
                  <p14:nvPr/>
                </p14:nvContentPartPr>
                <p14:xfrm>
                  <a:off x="6749659" y="5146428"/>
                  <a:ext cx="129240" cy="158400"/>
                </p14:xfrm>
              </p:contentPart>
            </mc:Choice>
            <mc:Fallback xmlns=""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5BA51437-4A7B-B731-8D07-51BF83253758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6743539" y="5140308"/>
                    <a:ext cx="141480" cy="17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1BEEA599-76A3-CE52-29F6-8ADB632926E0}"/>
                      </a:ext>
                    </a:extLst>
                  </p14:cNvPr>
                  <p14:cNvContentPartPr/>
                  <p14:nvPr/>
                </p14:nvContentPartPr>
                <p14:xfrm>
                  <a:off x="6958819" y="5117988"/>
                  <a:ext cx="119160" cy="16920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1BEEA599-76A3-CE52-29F6-8ADB632926E0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6952699" y="5111868"/>
                    <a:ext cx="131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E5F231B4-B9CD-BEB9-736A-595ECB51CBCD}"/>
                      </a:ext>
                    </a:extLst>
                  </p14:cNvPr>
                  <p14:cNvContentPartPr/>
                  <p14:nvPr/>
                </p14:nvContentPartPr>
                <p14:xfrm>
                  <a:off x="6589819" y="5420028"/>
                  <a:ext cx="208440" cy="15840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E5F231B4-B9CD-BEB9-736A-595ECB51CBCD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6583699" y="5413908"/>
                    <a:ext cx="220680" cy="17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1824F9A3-236A-3EC8-2405-33C1193FE78F}"/>
                      </a:ext>
                    </a:extLst>
                  </p14:cNvPr>
                  <p14:cNvContentPartPr/>
                  <p14:nvPr/>
                </p14:nvContentPartPr>
                <p14:xfrm>
                  <a:off x="6855499" y="5629908"/>
                  <a:ext cx="120600" cy="1908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1824F9A3-236A-3EC8-2405-33C1193FE78F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6849379" y="5623788"/>
                    <a:ext cx="13284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110F1B36-5D34-146A-682F-8ADFEC2983D8}"/>
                      </a:ext>
                    </a:extLst>
                  </p14:cNvPr>
                  <p14:cNvContentPartPr/>
                  <p14:nvPr/>
                </p14:nvContentPartPr>
                <p14:xfrm>
                  <a:off x="6921739" y="5651148"/>
                  <a:ext cx="169920" cy="17244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110F1B36-5D34-146A-682F-8ADFEC2983D8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6915619" y="5645028"/>
                    <a:ext cx="182160" cy="18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35EBA8E3-E4D6-ECC2-1832-DBC82FAE0371}"/>
                      </a:ext>
                    </a:extLst>
                  </p14:cNvPr>
                  <p14:cNvContentPartPr/>
                  <p14:nvPr/>
                </p14:nvContentPartPr>
                <p14:xfrm>
                  <a:off x="7079419" y="5667708"/>
                  <a:ext cx="61560" cy="14436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35EBA8E3-E4D6-ECC2-1832-DBC82FAE0371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7073299" y="5661588"/>
                    <a:ext cx="7380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6E613695-EFFE-DA44-93E7-233C66ABACD2}"/>
                      </a:ext>
                    </a:extLst>
                  </p14:cNvPr>
                  <p14:cNvContentPartPr/>
                  <p14:nvPr/>
                </p14:nvContentPartPr>
                <p14:xfrm>
                  <a:off x="7152859" y="5665188"/>
                  <a:ext cx="103320" cy="4752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6E613695-EFFE-DA44-93E7-233C66ABACD2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7146739" y="5659068"/>
                    <a:ext cx="115560" cy="5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81E495F8-261B-D9AA-C0BF-E0F30A565FD6}"/>
                      </a:ext>
                    </a:extLst>
                  </p14:cNvPr>
                  <p14:cNvContentPartPr/>
                  <p14:nvPr/>
                </p14:nvContentPartPr>
                <p14:xfrm>
                  <a:off x="7210459" y="5648988"/>
                  <a:ext cx="84240" cy="17280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81E495F8-261B-D9AA-C0BF-E0F30A565FD6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7204339" y="5642868"/>
                    <a:ext cx="96480" cy="18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5F6FF1E7-E35E-EEE1-BBC7-59EC8C1528E7}"/>
                      </a:ext>
                    </a:extLst>
                  </p14:cNvPr>
                  <p14:cNvContentPartPr/>
                  <p14:nvPr/>
                </p14:nvContentPartPr>
                <p14:xfrm>
                  <a:off x="7327459" y="5658348"/>
                  <a:ext cx="18000" cy="17028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5F6FF1E7-E35E-EEE1-BBC7-59EC8C1528E7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7321339" y="5652228"/>
                    <a:ext cx="30240" cy="18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CA7F7118-0BB7-F7E6-B95B-F786A4347006}"/>
                      </a:ext>
                    </a:extLst>
                  </p14:cNvPr>
                  <p14:cNvContentPartPr/>
                  <p14:nvPr/>
                </p14:nvContentPartPr>
                <p14:xfrm>
                  <a:off x="7345099" y="5624508"/>
                  <a:ext cx="54000" cy="19080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CA7F7118-0BB7-F7E6-B95B-F786A4347006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7338979" y="5618388"/>
                    <a:ext cx="6624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6F91603D-066B-AF88-A14D-753BBD081AAB}"/>
                      </a:ext>
                    </a:extLst>
                  </p14:cNvPr>
                  <p14:cNvContentPartPr/>
                  <p14:nvPr/>
                </p14:nvContentPartPr>
                <p14:xfrm>
                  <a:off x="7470739" y="5613348"/>
                  <a:ext cx="7200" cy="18432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6F91603D-066B-AF88-A14D-753BBD081AA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7464619" y="5607228"/>
                    <a:ext cx="1944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9FFC1E66-7848-E32C-EAAC-857AD1913B81}"/>
                      </a:ext>
                    </a:extLst>
                  </p14:cNvPr>
                  <p14:cNvContentPartPr/>
                  <p14:nvPr/>
                </p14:nvContentPartPr>
                <p14:xfrm>
                  <a:off x="7470739" y="5591748"/>
                  <a:ext cx="65880" cy="22500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9FFC1E66-7848-E32C-EAAC-857AD1913B81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7464619" y="5585628"/>
                    <a:ext cx="78120" cy="2372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EBE078E-9B46-C585-A9A4-EFCF98186103}"/>
                    </a:ext>
                  </a:extLst>
                </p14:cNvPr>
                <p14:cNvContentPartPr/>
                <p14:nvPr/>
              </p14:nvContentPartPr>
              <p14:xfrm>
                <a:off x="7278499" y="5943828"/>
                <a:ext cx="165960" cy="1530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EBE078E-9B46-C585-A9A4-EFCF9818610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272379" y="5937708"/>
                  <a:ext cx="178200" cy="1652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3F29C61D-2B56-D87E-26ED-27B688E55F3B}"/>
                </a:ext>
              </a:extLst>
            </p:cNvPr>
            <p:cNvGrpSpPr/>
            <p:nvPr/>
          </p:nvGrpSpPr>
          <p:grpSpPr>
            <a:xfrm>
              <a:off x="7362379" y="6115908"/>
              <a:ext cx="664560" cy="222480"/>
              <a:chOff x="7362379" y="6115908"/>
              <a:chExt cx="664560" cy="222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C814F223-5317-E1BA-669E-AB0B391575C1}"/>
                      </a:ext>
                    </a:extLst>
                  </p14:cNvPr>
                  <p14:cNvContentPartPr/>
                  <p14:nvPr/>
                </p14:nvContentPartPr>
                <p14:xfrm>
                  <a:off x="7362379" y="6189348"/>
                  <a:ext cx="176760" cy="1944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C814F223-5317-E1BA-669E-AB0B391575C1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7356259" y="6183228"/>
                    <a:ext cx="18900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B2EF25CE-D86C-7268-1532-75B0FA00D569}"/>
                      </a:ext>
                    </a:extLst>
                  </p14:cNvPr>
                  <p14:cNvContentPartPr/>
                  <p14:nvPr/>
                </p14:nvContentPartPr>
                <p14:xfrm>
                  <a:off x="7465699" y="6219948"/>
                  <a:ext cx="7200" cy="11844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B2EF25CE-D86C-7268-1532-75B0FA00D569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7459579" y="6213828"/>
                    <a:ext cx="19440" cy="13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A3E9D32A-B174-08D4-5ED8-60B53E30F18F}"/>
                      </a:ext>
                    </a:extLst>
                  </p14:cNvPr>
                  <p14:cNvContentPartPr/>
                  <p14:nvPr/>
                </p14:nvContentPartPr>
                <p14:xfrm>
                  <a:off x="7528339" y="6115908"/>
                  <a:ext cx="203040" cy="21456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A3E9D32A-B174-08D4-5ED8-60B53E30F18F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7522219" y="6109788"/>
                    <a:ext cx="215280" cy="22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4AE85FD1-C03D-5E05-27BB-35CB9E1D177D}"/>
                      </a:ext>
                    </a:extLst>
                  </p14:cNvPr>
                  <p14:cNvContentPartPr/>
                  <p14:nvPr/>
                </p14:nvContentPartPr>
                <p14:xfrm>
                  <a:off x="7768099" y="6123108"/>
                  <a:ext cx="79200" cy="21492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4AE85FD1-C03D-5E05-27BB-35CB9E1D177D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7761979" y="6116988"/>
                    <a:ext cx="91440" cy="2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61848EF5-ECBC-F29E-6124-E90F36E571AE}"/>
                      </a:ext>
                    </a:extLst>
                  </p14:cNvPr>
                  <p14:cNvContentPartPr/>
                  <p14:nvPr/>
                </p14:nvContentPartPr>
                <p14:xfrm>
                  <a:off x="7890139" y="6184308"/>
                  <a:ext cx="136800" cy="14940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61848EF5-ECBC-F29E-6124-E90F36E571AE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7884019" y="6178188"/>
                    <a:ext cx="149040" cy="1616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9E74BAC-E595-2AFF-924D-646F59C41DC8}"/>
                    </a:ext>
                  </a:extLst>
                </p14:cNvPr>
                <p14:cNvContentPartPr/>
                <p14:nvPr/>
              </p14:nvContentPartPr>
              <p14:xfrm>
                <a:off x="7640299" y="6385188"/>
                <a:ext cx="72000" cy="1238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9E74BAC-E595-2AFF-924D-646F59C41DC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634179" y="6379068"/>
                  <a:ext cx="84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782C017-F09D-E16A-6172-0833ED2CB3E1}"/>
                    </a:ext>
                  </a:extLst>
                </p14:cNvPr>
                <p14:cNvContentPartPr/>
                <p14:nvPr/>
              </p14:nvContentPartPr>
              <p14:xfrm>
                <a:off x="7201819" y="5877588"/>
                <a:ext cx="2160" cy="1335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782C017-F09D-E16A-6172-0833ED2CB3E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195699" y="5871468"/>
                  <a:ext cx="14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9232D87-0014-3145-C26E-9057C06AC344}"/>
                    </a:ext>
                  </a:extLst>
                </p14:cNvPr>
                <p14:cNvContentPartPr/>
                <p14:nvPr/>
              </p14:nvContentPartPr>
              <p14:xfrm>
                <a:off x="6366979" y="5396988"/>
                <a:ext cx="136080" cy="1648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9232D87-0014-3145-C26E-9057C06AC34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360859" y="5390868"/>
                  <a:ext cx="148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593D5BA-3822-63EE-BD31-2CBA70DD0C7C}"/>
                    </a:ext>
                  </a:extLst>
                </p14:cNvPr>
                <p14:cNvContentPartPr/>
                <p14:nvPr/>
              </p14:nvContentPartPr>
              <p14:xfrm>
                <a:off x="5811859" y="4832508"/>
                <a:ext cx="21600" cy="1641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593D5BA-3822-63EE-BD31-2CBA70DD0C7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805739" y="4826388"/>
                  <a:ext cx="33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7FFC30A-515F-A0AC-BEAF-A89F0C938E2D}"/>
                    </a:ext>
                  </a:extLst>
                </p14:cNvPr>
                <p14:cNvContentPartPr/>
                <p14:nvPr/>
              </p14:nvContentPartPr>
              <p14:xfrm>
                <a:off x="4883059" y="4348668"/>
                <a:ext cx="149760" cy="1278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7FFC30A-515F-A0AC-BEAF-A89F0C938E2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876939" y="4342548"/>
                  <a:ext cx="162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B022AE7-B1D2-CDEF-04E2-2361C654EDFA}"/>
                    </a:ext>
                  </a:extLst>
                </p14:cNvPr>
                <p14:cNvContentPartPr/>
                <p14:nvPr/>
              </p14:nvContentPartPr>
              <p14:xfrm>
                <a:off x="6468499" y="5552148"/>
                <a:ext cx="273960" cy="2527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B022AE7-B1D2-CDEF-04E2-2361C654EDF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462379" y="5546028"/>
                  <a:ext cx="286200" cy="2649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E53AF51A-0290-3F9F-BB72-292D591B6894}"/>
                </a:ext>
              </a:extLst>
            </p:cNvPr>
            <p:cNvGrpSpPr/>
            <p:nvPr/>
          </p:nvGrpSpPr>
          <p:grpSpPr>
            <a:xfrm>
              <a:off x="7319899" y="4796868"/>
              <a:ext cx="214200" cy="210240"/>
              <a:chOff x="7319899" y="4796868"/>
              <a:chExt cx="214200" cy="210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725D88CB-2EBE-C4B9-9001-5E8F2F794CDC}"/>
                      </a:ext>
                    </a:extLst>
                  </p14:cNvPr>
                  <p14:cNvContentPartPr/>
                  <p14:nvPr/>
                </p14:nvContentPartPr>
                <p14:xfrm>
                  <a:off x="7319899" y="4903788"/>
                  <a:ext cx="161640" cy="468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725D88CB-2EBE-C4B9-9001-5E8F2F794CDC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7313779" y="4897668"/>
                    <a:ext cx="173880" cy="1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24A26214-F310-22D6-1761-0F3C5E59E74B}"/>
                      </a:ext>
                    </a:extLst>
                  </p14:cNvPr>
                  <p14:cNvContentPartPr/>
                  <p14:nvPr/>
                </p14:nvContentPartPr>
                <p14:xfrm>
                  <a:off x="7449859" y="4796868"/>
                  <a:ext cx="84240" cy="21024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24A26214-F310-22D6-1761-0F3C5E59E74B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7443739" y="4790748"/>
                    <a:ext cx="96480" cy="222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5260ECC-EBEF-F00D-7607-5C66742309DB}"/>
                    </a:ext>
                  </a:extLst>
                </p14:cNvPr>
                <p14:cNvContentPartPr/>
                <p14:nvPr/>
              </p14:nvContentPartPr>
              <p14:xfrm>
                <a:off x="7755859" y="4773468"/>
                <a:ext cx="9000" cy="169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5260ECC-EBEF-F00D-7607-5C66742309D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749739" y="4767348"/>
                  <a:ext cx="212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FB290F6-E864-D465-1A55-F2C0DE95A725}"/>
                    </a:ext>
                  </a:extLst>
                </p14:cNvPr>
                <p14:cNvContentPartPr/>
                <p14:nvPr/>
              </p14:nvContentPartPr>
              <p14:xfrm>
                <a:off x="8328979" y="4386468"/>
                <a:ext cx="266040" cy="6447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FB290F6-E864-D465-1A55-F2C0DE95A725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322859" y="4380348"/>
                  <a:ext cx="27828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B2098EC-FC2B-B1B4-C5F2-872D726FC6C8}"/>
                    </a:ext>
                  </a:extLst>
                </p14:cNvPr>
                <p14:cNvContentPartPr/>
                <p14:nvPr/>
              </p14:nvContentPartPr>
              <p14:xfrm>
                <a:off x="9168139" y="4912428"/>
                <a:ext cx="187200" cy="4701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B2098EC-FC2B-B1B4-C5F2-872D726FC6C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162019" y="4906308"/>
                  <a:ext cx="199440" cy="482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38D91C41-D1E9-B735-CEAA-DFD69E28DA92}"/>
                </a:ext>
              </a:extLst>
            </p:cNvPr>
            <p:cNvGrpSpPr/>
            <p:nvPr/>
          </p:nvGrpSpPr>
          <p:grpSpPr>
            <a:xfrm>
              <a:off x="8107939" y="3782388"/>
              <a:ext cx="1742760" cy="1826280"/>
              <a:chOff x="8107939" y="3782388"/>
              <a:chExt cx="1742760" cy="1826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E4376CF0-4EE5-E0BC-8C06-98B872F4148C}"/>
                      </a:ext>
                    </a:extLst>
                  </p14:cNvPr>
                  <p14:cNvContentPartPr/>
                  <p14:nvPr/>
                </p14:nvContentPartPr>
                <p14:xfrm>
                  <a:off x="8566579" y="3841428"/>
                  <a:ext cx="14400" cy="179640"/>
                </p14:xfrm>
              </p:contentPart>
            </mc:Choice>
            <mc:Fallback xmlns=""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E4376CF0-4EE5-E0BC-8C06-98B872F4148C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8560459" y="3835308"/>
                    <a:ext cx="26640" cy="19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A8D511A8-DCC0-FD17-62EF-2E021EBC85CB}"/>
                      </a:ext>
                    </a:extLst>
                  </p14:cNvPr>
                  <p14:cNvContentPartPr/>
                  <p14:nvPr/>
                </p14:nvContentPartPr>
                <p14:xfrm>
                  <a:off x="8566579" y="3782388"/>
                  <a:ext cx="266040" cy="202680"/>
                </p14:xfrm>
              </p:contentPart>
            </mc:Choice>
            <mc:Fallback xmlns=""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A8D511A8-DCC0-FD17-62EF-2E021EBC85CB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8560459" y="3776268"/>
                    <a:ext cx="278280" cy="21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04AC8329-2331-AABA-6236-6CC733521AD7}"/>
                      </a:ext>
                    </a:extLst>
                  </p14:cNvPr>
                  <p14:cNvContentPartPr/>
                  <p14:nvPr/>
                </p14:nvContentPartPr>
                <p14:xfrm>
                  <a:off x="8843779" y="3879228"/>
                  <a:ext cx="68040" cy="10908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04AC8329-2331-AABA-6236-6CC733521AD7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8837659" y="3873108"/>
                    <a:ext cx="8028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12DDB5D2-7DC6-D854-2A66-C30459F98D0D}"/>
                      </a:ext>
                    </a:extLst>
                  </p14:cNvPr>
                  <p14:cNvContentPartPr/>
                  <p14:nvPr/>
                </p14:nvContentPartPr>
                <p14:xfrm>
                  <a:off x="8982379" y="3865188"/>
                  <a:ext cx="16560" cy="21708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12DDB5D2-7DC6-D854-2A66-C30459F98D0D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8976259" y="3859068"/>
                    <a:ext cx="28800" cy="22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0154ABC8-BAB5-8DA6-0753-B8E743BC5CA4}"/>
                      </a:ext>
                    </a:extLst>
                  </p14:cNvPr>
                  <p14:cNvContentPartPr/>
                  <p14:nvPr/>
                </p14:nvContentPartPr>
                <p14:xfrm>
                  <a:off x="8970499" y="3815508"/>
                  <a:ext cx="120960" cy="18684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0154ABC8-BAB5-8DA6-0753-B8E743BC5CA4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8964379" y="3809388"/>
                    <a:ext cx="13320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C0924678-59E1-B2A4-3469-891C4E063753}"/>
                      </a:ext>
                    </a:extLst>
                  </p14:cNvPr>
                  <p14:cNvContentPartPr/>
                  <p14:nvPr/>
                </p14:nvContentPartPr>
                <p14:xfrm>
                  <a:off x="8603299" y="4108188"/>
                  <a:ext cx="178560" cy="23148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C0924678-59E1-B2A4-3469-891C4E063753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8597179" y="4102068"/>
                    <a:ext cx="190800" cy="24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D116D2CD-17C2-5211-D9DB-E1B6AB3FCAFC}"/>
                      </a:ext>
                    </a:extLst>
                  </p14:cNvPr>
                  <p14:cNvContentPartPr/>
                  <p14:nvPr/>
                </p14:nvContentPartPr>
                <p14:xfrm>
                  <a:off x="8581699" y="4412388"/>
                  <a:ext cx="118440" cy="51696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D116D2CD-17C2-5211-D9DB-E1B6AB3FCAFC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8575579" y="4406268"/>
                    <a:ext cx="130680" cy="52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58C9F0F1-186E-9243-E115-F2492C0457F8}"/>
                      </a:ext>
                    </a:extLst>
                  </p14:cNvPr>
                  <p14:cNvContentPartPr/>
                  <p14:nvPr/>
                </p14:nvContentPartPr>
                <p14:xfrm>
                  <a:off x="8325379" y="4889028"/>
                  <a:ext cx="385920" cy="56880"/>
                </p14:xfrm>
              </p:contentPart>
            </mc:Choice>
            <mc:Fallback xmlns=""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58C9F0F1-186E-9243-E115-F2492C0457F8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8319259" y="4882908"/>
                    <a:ext cx="398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1951C257-1E16-9CA5-878D-C50AA175038F}"/>
                      </a:ext>
                    </a:extLst>
                  </p14:cNvPr>
                  <p14:cNvContentPartPr/>
                  <p14:nvPr/>
                </p14:nvContentPartPr>
                <p14:xfrm>
                  <a:off x="8107939" y="4506708"/>
                  <a:ext cx="122040" cy="181800"/>
                </p14:xfrm>
              </p:contentPart>
            </mc:Choice>
            <mc:Fallback xmlns=""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1951C257-1E16-9CA5-878D-C50AA175038F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8101819" y="4500588"/>
                    <a:ext cx="13428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A2ECFEDB-A614-FDCD-E6E4-A71B42D9DBB5}"/>
                      </a:ext>
                    </a:extLst>
                  </p14:cNvPr>
                  <p14:cNvContentPartPr/>
                  <p14:nvPr/>
                </p14:nvContentPartPr>
                <p14:xfrm>
                  <a:off x="8245099" y="4572948"/>
                  <a:ext cx="68400" cy="5040"/>
                </p14:xfrm>
              </p:contentPart>
            </mc:Choice>
            <mc:Fallback xmlns=""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A2ECFEDB-A614-FDCD-E6E4-A71B42D9DBB5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8238979" y="4566828"/>
                    <a:ext cx="80640" cy="1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F6D02C7F-D98A-FC98-5690-7C61CF5DEC97}"/>
                      </a:ext>
                    </a:extLst>
                  </p14:cNvPr>
                  <p14:cNvContentPartPr/>
                  <p14:nvPr/>
                </p14:nvContentPartPr>
                <p14:xfrm>
                  <a:off x="8250499" y="4612908"/>
                  <a:ext cx="72000" cy="12240"/>
                </p14:xfrm>
              </p:contentPart>
            </mc:Choice>
            <mc:Fallback xmlns=""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F6D02C7F-D98A-FC98-5690-7C61CF5DEC97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8244379" y="4606788"/>
                    <a:ext cx="8424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F61C4F77-0B8D-6F8C-B1EE-10BF64CB4271}"/>
                      </a:ext>
                    </a:extLst>
                  </p14:cNvPr>
                  <p14:cNvContentPartPr/>
                  <p14:nvPr/>
                </p14:nvContentPartPr>
                <p14:xfrm>
                  <a:off x="8344819" y="4535148"/>
                  <a:ext cx="3960" cy="156240"/>
                </p14:xfrm>
              </p:contentPart>
            </mc:Choice>
            <mc:Fallback xmlns=""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F61C4F77-0B8D-6F8C-B1EE-10BF64CB4271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8338699" y="4529028"/>
                    <a:ext cx="1620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885154A4-F63C-4F58-D74F-895AA292838A}"/>
                      </a:ext>
                    </a:extLst>
                  </p14:cNvPr>
                  <p14:cNvContentPartPr/>
                  <p14:nvPr/>
                </p14:nvContentPartPr>
                <p14:xfrm>
                  <a:off x="8963659" y="4108188"/>
                  <a:ext cx="350280" cy="278640"/>
                </p14:xfrm>
              </p:contentPart>
            </mc:Choice>
            <mc:Fallback xmlns=""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885154A4-F63C-4F58-D74F-895AA292838A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8957539" y="4102068"/>
                    <a:ext cx="36252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093AA7CA-0B48-38E1-61B4-0ACC5C951F1E}"/>
                      </a:ext>
                    </a:extLst>
                  </p14:cNvPr>
                  <p14:cNvContentPartPr/>
                  <p14:nvPr/>
                </p14:nvContentPartPr>
                <p14:xfrm>
                  <a:off x="9350299" y="4354788"/>
                  <a:ext cx="19080" cy="168840"/>
                </p14:xfrm>
              </p:contentPart>
            </mc:Choice>
            <mc:Fallback xmlns=""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093AA7CA-0B48-38E1-61B4-0ACC5C951F1E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9344179" y="4348668"/>
                    <a:ext cx="31320" cy="18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9D59389E-BB65-82B1-599D-60327CFCD6A0}"/>
                      </a:ext>
                    </a:extLst>
                  </p14:cNvPr>
                  <p14:cNvContentPartPr/>
                  <p14:nvPr/>
                </p14:nvContentPartPr>
                <p14:xfrm>
                  <a:off x="9402139" y="4403028"/>
                  <a:ext cx="133200" cy="126000"/>
                </p14:xfrm>
              </p:contentPart>
            </mc:Choice>
            <mc:Fallback xmlns=""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9D59389E-BB65-82B1-599D-60327CFCD6A0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9396019" y="4396908"/>
                    <a:ext cx="14544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50160444-67DE-7891-6C7E-93002BC83457}"/>
                      </a:ext>
                    </a:extLst>
                  </p14:cNvPr>
                  <p14:cNvContentPartPr/>
                  <p14:nvPr/>
                </p14:nvContentPartPr>
                <p14:xfrm>
                  <a:off x="9508699" y="4424268"/>
                  <a:ext cx="175320" cy="12240"/>
                </p14:xfrm>
              </p:contentPart>
            </mc:Choice>
            <mc:Fallback xmlns=""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50160444-67DE-7891-6C7E-93002BC83457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9502579" y="4418148"/>
                    <a:ext cx="18756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514F609D-6CA4-5072-FB46-02F5F59EF146}"/>
                      </a:ext>
                    </a:extLst>
                  </p14:cNvPr>
                  <p14:cNvContentPartPr/>
                  <p14:nvPr/>
                </p14:nvContentPartPr>
                <p14:xfrm>
                  <a:off x="9604819" y="4381788"/>
                  <a:ext cx="16200" cy="127800"/>
                </p14:xfrm>
              </p:contentPart>
            </mc:Choice>
            <mc:Fallback xmlns=""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514F609D-6CA4-5072-FB46-02F5F59EF146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9598699" y="4375668"/>
                    <a:ext cx="2844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F4ECB980-9023-AB0A-08D0-53E71F3CBCB4}"/>
                      </a:ext>
                    </a:extLst>
                  </p14:cNvPr>
                  <p14:cNvContentPartPr/>
                  <p14:nvPr/>
                </p14:nvContentPartPr>
                <p14:xfrm>
                  <a:off x="9687259" y="4421748"/>
                  <a:ext cx="163440" cy="113400"/>
                </p14:xfrm>
              </p:contentPart>
            </mc:Choice>
            <mc:Fallback xmlns=""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F4ECB980-9023-AB0A-08D0-53E71F3CBCB4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9681139" y="4415628"/>
                    <a:ext cx="175680" cy="12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15" name="Ink 314">
                    <a:extLst>
                      <a:ext uri="{FF2B5EF4-FFF2-40B4-BE49-F238E27FC236}">
                        <a16:creationId xmlns:a16="http://schemas.microsoft.com/office/drawing/2014/main" id="{2CD3779F-FD93-C50F-7303-1F1BDAF45234}"/>
                      </a:ext>
                    </a:extLst>
                  </p14:cNvPr>
                  <p14:cNvContentPartPr/>
                  <p14:nvPr/>
                </p14:nvContentPartPr>
                <p14:xfrm>
                  <a:off x="9365419" y="4612908"/>
                  <a:ext cx="131400" cy="289800"/>
                </p14:xfrm>
              </p:contentPart>
            </mc:Choice>
            <mc:Fallback xmlns="">
              <p:pic>
                <p:nvPicPr>
                  <p:cNvPr id="315" name="Ink 314">
                    <a:extLst>
                      <a:ext uri="{FF2B5EF4-FFF2-40B4-BE49-F238E27FC236}">
                        <a16:creationId xmlns:a16="http://schemas.microsoft.com/office/drawing/2014/main" id="{2CD3779F-FD93-C50F-7303-1F1BDAF45234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9359299" y="4606788"/>
                    <a:ext cx="143640" cy="30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FD1FD1CB-0B11-855F-CA13-6C5C1AFB6C2A}"/>
                      </a:ext>
                    </a:extLst>
                  </p14:cNvPr>
                  <p14:cNvContentPartPr/>
                  <p14:nvPr/>
                </p14:nvContentPartPr>
                <p14:xfrm>
                  <a:off x="9393139" y="4879668"/>
                  <a:ext cx="152640" cy="729000"/>
                </p14:xfrm>
              </p:contentPart>
            </mc:Choice>
            <mc:Fallback xmlns=""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FD1FD1CB-0B11-855F-CA13-6C5C1AFB6C2A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9387019" y="4873548"/>
                    <a:ext cx="164880" cy="74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BE836B1E-728C-379C-4CF2-AFD21333C222}"/>
                      </a:ext>
                    </a:extLst>
                  </p14:cNvPr>
                  <p14:cNvContentPartPr/>
                  <p14:nvPr/>
                </p14:nvContentPartPr>
                <p14:xfrm>
                  <a:off x="9181819" y="5283228"/>
                  <a:ext cx="2160" cy="35640"/>
                </p14:xfrm>
              </p:contentPart>
            </mc:Choice>
            <mc:Fallback xmlns=""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BE836B1E-728C-379C-4CF2-AFD21333C222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9175699" y="5277108"/>
                    <a:ext cx="14400" cy="4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20" name="Ink 319">
                    <a:extLst>
                      <a:ext uri="{FF2B5EF4-FFF2-40B4-BE49-F238E27FC236}">
                        <a16:creationId xmlns:a16="http://schemas.microsoft.com/office/drawing/2014/main" id="{09E75829-0F39-6EBC-1842-CC253953B54C}"/>
                      </a:ext>
                    </a:extLst>
                  </p14:cNvPr>
                  <p14:cNvContentPartPr/>
                  <p14:nvPr/>
                </p14:nvContentPartPr>
                <p14:xfrm>
                  <a:off x="9114139" y="5276748"/>
                  <a:ext cx="397440" cy="281160"/>
                </p14:xfrm>
              </p:contentPart>
            </mc:Choice>
            <mc:Fallback xmlns="">
              <p:pic>
                <p:nvPicPr>
                  <p:cNvPr id="320" name="Ink 319">
                    <a:extLst>
                      <a:ext uri="{FF2B5EF4-FFF2-40B4-BE49-F238E27FC236}">
                        <a16:creationId xmlns:a16="http://schemas.microsoft.com/office/drawing/2014/main" id="{09E75829-0F39-6EBC-1842-CC253953B54C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9108019" y="5270628"/>
                    <a:ext cx="409680" cy="29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21" name="Ink 320">
                    <a:extLst>
                      <a:ext uri="{FF2B5EF4-FFF2-40B4-BE49-F238E27FC236}">
                        <a16:creationId xmlns:a16="http://schemas.microsoft.com/office/drawing/2014/main" id="{E4D74427-DE17-A7DB-5E56-026C81FEAE46}"/>
                      </a:ext>
                    </a:extLst>
                  </p14:cNvPr>
                  <p14:cNvContentPartPr/>
                  <p14:nvPr/>
                </p14:nvContentPartPr>
                <p14:xfrm>
                  <a:off x="8844499" y="5056428"/>
                  <a:ext cx="77400" cy="202680"/>
                </p14:xfrm>
              </p:contentPart>
            </mc:Choice>
            <mc:Fallback xmlns="">
              <p:pic>
                <p:nvPicPr>
                  <p:cNvPr id="321" name="Ink 320">
                    <a:extLst>
                      <a:ext uri="{FF2B5EF4-FFF2-40B4-BE49-F238E27FC236}">
                        <a16:creationId xmlns:a16="http://schemas.microsoft.com/office/drawing/2014/main" id="{E4D74427-DE17-A7DB-5E56-026C81FEAE46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8838379" y="5050308"/>
                    <a:ext cx="89640" cy="21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22" name="Ink 321">
                    <a:extLst>
                      <a:ext uri="{FF2B5EF4-FFF2-40B4-BE49-F238E27FC236}">
                        <a16:creationId xmlns:a16="http://schemas.microsoft.com/office/drawing/2014/main" id="{98090DE5-9756-D179-0D57-065048E4592A}"/>
                      </a:ext>
                    </a:extLst>
                  </p14:cNvPr>
                  <p14:cNvContentPartPr/>
                  <p14:nvPr/>
                </p14:nvContentPartPr>
                <p14:xfrm>
                  <a:off x="8946019" y="5115468"/>
                  <a:ext cx="91080" cy="9720"/>
                </p14:xfrm>
              </p:contentPart>
            </mc:Choice>
            <mc:Fallback xmlns="">
              <p:pic>
                <p:nvPicPr>
                  <p:cNvPr id="322" name="Ink 321">
                    <a:extLst>
                      <a:ext uri="{FF2B5EF4-FFF2-40B4-BE49-F238E27FC236}">
                        <a16:creationId xmlns:a16="http://schemas.microsoft.com/office/drawing/2014/main" id="{98090DE5-9756-D179-0D57-065048E4592A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8939899" y="5109348"/>
                    <a:ext cx="10332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323" name="Ink 322">
                    <a:extLst>
                      <a:ext uri="{FF2B5EF4-FFF2-40B4-BE49-F238E27FC236}">
                        <a16:creationId xmlns:a16="http://schemas.microsoft.com/office/drawing/2014/main" id="{FD8A3AC9-CC6A-3036-9020-0355FD97B313}"/>
                      </a:ext>
                    </a:extLst>
                  </p14:cNvPr>
                  <p14:cNvContentPartPr/>
                  <p14:nvPr/>
                </p14:nvContentPartPr>
                <p14:xfrm>
                  <a:off x="8970499" y="5151108"/>
                  <a:ext cx="89640" cy="42840"/>
                </p14:xfrm>
              </p:contentPart>
            </mc:Choice>
            <mc:Fallback xmlns="">
              <p:pic>
                <p:nvPicPr>
                  <p:cNvPr id="323" name="Ink 322">
                    <a:extLst>
                      <a:ext uri="{FF2B5EF4-FFF2-40B4-BE49-F238E27FC236}">
                        <a16:creationId xmlns:a16="http://schemas.microsoft.com/office/drawing/2014/main" id="{FD8A3AC9-CC6A-3036-9020-0355FD97B313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8964379" y="5144988"/>
                    <a:ext cx="101880" cy="55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732DC507-9768-A3C4-27AD-7B751C0BB847}"/>
                    </a:ext>
                  </a:extLst>
                </p14:cNvPr>
                <p14:cNvContentPartPr/>
                <p14:nvPr/>
              </p14:nvContentPartPr>
              <p14:xfrm>
                <a:off x="9777979" y="4646388"/>
                <a:ext cx="258480" cy="2070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732DC507-9768-A3C4-27AD-7B751C0BB84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771859" y="4640268"/>
                  <a:ext cx="270720" cy="2192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32BB712F-9D53-5D84-1ABC-5A8A9577508C}"/>
                </a:ext>
              </a:extLst>
            </p:cNvPr>
            <p:cNvGrpSpPr/>
            <p:nvPr/>
          </p:nvGrpSpPr>
          <p:grpSpPr>
            <a:xfrm>
              <a:off x="9830539" y="4872468"/>
              <a:ext cx="1931040" cy="669600"/>
              <a:chOff x="9830539" y="4872468"/>
              <a:chExt cx="1931040" cy="669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27" name="Ink 326">
                    <a:extLst>
                      <a:ext uri="{FF2B5EF4-FFF2-40B4-BE49-F238E27FC236}">
                        <a16:creationId xmlns:a16="http://schemas.microsoft.com/office/drawing/2014/main" id="{B6A99D58-9CB7-D302-03FC-1BC57ED7AB2A}"/>
                      </a:ext>
                    </a:extLst>
                  </p14:cNvPr>
                  <p14:cNvContentPartPr/>
                  <p14:nvPr/>
                </p14:nvContentPartPr>
                <p14:xfrm>
                  <a:off x="10042579" y="4914948"/>
                  <a:ext cx="174600" cy="9720"/>
                </p14:xfrm>
              </p:contentPart>
            </mc:Choice>
            <mc:Fallback xmlns="">
              <p:pic>
                <p:nvPicPr>
                  <p:cNvPr id="327" name="Ink 326">
                    <a:extLst>
                      <a:ext uri="{FF2B5EF4-FFF2-40B4-BE49-F238E27FC236}">
                        <a16:creationId xmlns:a16="http://schemas.microsoft.com/office/drawing/2014/main" id="{B6A99D58-9CB7-D302-03FC-1BC57ED7AB2A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10036459" y="4908828"/>
                    <a:ext cx="18684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42CDAB8E-E9CD-CA16-4646-A8E154893800}"/>
                      </a:ext>
                    </a:extLst>
                  </p14:cNvPr>
                  <p14:cNvContentPartPr/>
                  <p14:nvPr/>
                </p14:nvContentPartPr>
                <p14:xfrm>
                  <a:off x="10108459" y="4946988"/>
                  <a:ext cx="206640" cy="103320"/>
                </p14:xfrm>
              </p:contentPart>
            </mc:Choice>
            <mc:Fallback xmlns=""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42CDAB8E-E9CD-CA16-4646-A8E154893800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10102339" y="4940868"/>
                    <a:ext cx="21888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7DA5FCEA-10F6-108C-4920-5E38B8D8BF0E}"/>
                      </a:ext>
                    </a:extLst>
                  </p14:cNvPr>
                  <p14:cNvContentPartPr/>
                  <p14:nvPr/>
                </p14:nvContentPartPr>
                <p14:xfrm>
                  <a:off x="10328419" y="4931508"/>
                  <a:ext cx="66960" cy="125280"/>
                </p14:xfrm>
              </p:contentPart>
            </mc:Choice>
            <mc:Fallback xmlns=""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7DA5FCEA-10F6-108C-4920-5E38B8D8BF0E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10322299" y="4925388"/>
                    <a:ext cx="7920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4E170BAD-1F88-B951-2D4C-0DF5F61EF790}"/>
                      </a:ext>
                    </a:extLst>
                  </p14:cNvPr>
                  <p14:cNvContentPartPr/>
                  <p14:nvPr/>
                </p14:nvContentPartPr>
                <p14:xfrm>
                  <a:off x="10386379" y="4955268"/>
                  <a:ext cx="141840" cy="24120"/>
                </p14:xfrm>
              </p:contentPart>
            </mc:Choice>
            <mc:Fallback xmlns=""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4E170BAD-1F88-B951-2D4C-0DF5F61EF790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10380259" y="4949148"/>
                    <a:ext cx="15408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AB1F99A4-76B3-F5A6-D50D-23297CFA2DD0}"/>
                      </a:ext>
                    </a:extLst>
                  </p14:cNvPr>
                  <p14:cNvContentPartPr/>
                  <p14:nvPr/>
                </p14:nvContentPartPr>
                <p14:xfrm>
                  <a:off x="10461259" y="4948068"/>
                  <a:ext cx="138600" cy="123120"/>
                </p14:xfrm>
              </p:contentPart>
            </mc:Choice>
            <mc:Fallback xmlns=""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AB1F99A4-76B3-F5A6-D50D-23297CFA2DD0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10455139" y="4941948"/>
                    <a:ext cx="15084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DC1470BB-CDFA-CB13-D744-2FBED94DA0ED}"/>
                      </a:ext>
                    </a:extLst>
                  </p14:cNvPr>
                  <p14:cNvContentPartPr/>
                  <p14:nvPr/>
                </p14:nvContentPartPr>
                <p14:xfrm>
                  <a:off x="10634419" y="4945548"/>
                  <a:ext cx="5760" cy="115920"/>
                </p14:xfrm>
              </p:contentPart>
            </mc:Choice>
            <mc:Fallback xmlns=""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DC1470BB-CDFA-CB13-D744-2FBED94DA0ED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10628299" y="4939428"/>
                    <a:ext cx="1800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E9FD2022-526E-3DFB-C7C9-7BD30D84692E}"/>
                      </a:ext>
                    </a:extLst>
                  </p14:cNvPr>
                  <p14:cNvContentPartPr/>
                  <p14:nvPr/>
                </p14:nvContentPartPr>
                <p14:xfrm>
                  <a:off x="10634419" y="4872468"/>
                  <a:ext cx="74520" cy="167760"/>
                </p14:xfrm>
              </p:contentPart>
            </mc:Choice>
            <mc:Fallback xmlns=""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E9FD2022-526E-3DFB-C7C9-7BD30D84692E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10628299" y="4866348"/>
                    <a:ext cx="86760" cy="18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34" name="Ink 333">
                    <a:extLst>
                      <a:ext uri="{FF2B5EF4-FFF2-40B4-BE49-F238E27FC236}">
                        <a16:creationId xmlns:a16="http://schemas.microsoft.com/office/drawing/2014/main" id="{570AD9AC-C5A1-CD11-3F48-9A9562D26B05}"/>
                      </a:ext>
                    </a:extLst>
                  </p14:cNvPr>
                  <p14:cNvContentPartPr/>
                  <p14:nvPr/>
                </p14:nvContentPartPr>
                <p14:xfrm>
                  <a:off x="10770859" y="4889028"/>
                  <a:ext cx="9000" cy="177840"/>
                </p14:xfrm>
              </p:contentPart>
            </mc:Choice>
            <mc:Fallback xmlns="">
              <p:pic>
                <p:nvPicPr>
                  <p:cNvPr id="334" name="Ink 333">
                    <a:extLst>
                      <a:ext uri="{FF2B5EF4-FFF2-40B4-BE49-F238E27FC236}">
                        <a16:creationId xmlns:a16="http://schemas.microsoft.com/office/drawing/2014/main" id="{570AD9AC-C5A1-CD11-3F48-9A9562D26B05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10764739" y="4882908"/>
                    <a:ext cx="21240" cy="19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8CCF0169-03F6-86BD-33E9-E2E764D60219}"/>
                      </a:ext>
                    </a:extLst>
                  </p14:cNvPr>
                  <p14:cNvContentPartPr/>
                  <p14:nvPr/>
                </p14:nvContentPartPr>
                <p14:xfrm>
                  <a:off x="10777699" y="4877868"/>
                  <a:ext cx="98640" cy="188280"/>
                </p14:xfrm>
              </p:contentPart>
            </mc:Choice>
            <mc:Fallback xmlns=""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8CCF0169-03F6-86BD-33E9-E2E764D60219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10771579" y="4871748"/>
                    <a:ext cx="110880" cy="20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3C8915F9-913C-9548-DDA7-5E9DF1B9E4AB}"/>
                      </a:ext>
                    </a:extLst>
                  </p14:cNvPr>
                  <p14:cNvContentPartPr/>
                  <p14:nvPr/>
                </p14:nvContentPartPr>
                <p14:xfrm>
                  <a:off x="10293499" y="5165148"/>
                  <a:ext cx="3960" cy="2880"/>
                </p14:xfrm>
              </p:contentPart>
            </mc:Choice>
            <mc:Fallback xmlns=""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3C8915F9-913C-9548-DDA7-5E9DF1B9E4AB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10287379" y="5159028"/>
                    <a:ext cx="16200" cy="1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9C377587-9B66-059A-424F-E9CD1A4C532A}"/>
                      </a:ext>
                    </a:extLst>
                  </p14:cNvPr>
                  <p14:cNvContentPartPr/>
                  <p14:nvPr/>
                </p14:nvContentPartPr>
                <p14:xfrm>
                  <a:off x="10094419" y="5171988"/>
                  <a:ext cx="135000" cy="153720"/>
                </p14:xfrm>
              </p:contentPart>
            </mc:Choice>
            <mc:Fallback xmlns=""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9C377587-9B66-059A-424F-E9CD1A4C532A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10088299" y="5165868"/>
                    <a:ext cx="14724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D5DA7AE9-9B12-7EAE-07D3-F662F475C2E6}"/>
                      </a:ext>
                    </a:extLst>
                  </p14:cNvPr>
                  <p14:cNvContentPartPr/>
                  <p14:nvPr/>
                </p14:nvContentPartPr>
                <p14:xfrm>
                  <a:off x="9830539" y="5351628"/>
                  <a:ext cx="138600" cy="186480"/>
                </p14:xfrm>
              </p:contentPart>
            </mc:Choice>
            <mc:Fallback xmlns=""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D5DA7AE9-9B12-7EAE-07D3-F662F475C2E6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9824419" y="5345508"/>
                    <a:ext cx="150840" cy="19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C0AA1E30-3382-0309-7E20-D0BFE0DFF59C}"/>
                      </a:ext>
                    </a:extLst>
                  </p14:cNvPr>
                  <p14:cNvContentPartPr/>
                  <p14:nvPr/>
                </p14:nvContentPartPr>
                <p14:xfrm>
                  <a:off x="9994699" y="5422188"/>
                  <a:ext cx="110520" cy="106560"/>
                </p14:xfrm>
              </p:contentPart>
            </mc:Choice>
            <mc:Fallback xmlns=""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C0AA1E30-3382-0309-7E20-D0BFE0DFF59C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9988579" y="5416068"/>
                    <a:ext cx="12276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058B7F70-7B43-6ACF-F065-46DA490D20FE}"/>
                      </a:ext>
                    </a:extLst>
                  </p14:cNvPr>
                  <p14:cNvContentPartPr/>
                  <p14:nvPr/>
                </p14:nvContentPartPr>
                <p14:xfrm>
                  <a:off x="10143379" y="5368188"/>
                  <a:ext cx="94680" cy="150840"/>
                </p14:xfrm>
              </p:contentPart>
            </mc:Choice>
            <mc:Fallback xmlns=""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058B7F70-7B43-6ACF-F065-46DA490D20FE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10137259" y="5362068"/>
                    <a:ext cx="106920" cy="16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343" name="Ink 342">
                    <a:extLst>
                      <a:ext uri="{FF2B5EF4-FFF2-40B4-BE49-F238E27FC236}">
                        <a16:creationId xmlns:a16="http://schemas.microsoft.com/office/drawing/2014/main" id="{4A6EED9E-3256-F15E-75E0-D4F01656AE4E}"/>
                      </a:ext>
                    </a:extLst>
                  </p14:cNvPr>
                  <p14:cNvContentPartPr/>
                  <p14:nvPr/>
                </p14:nvContentPartPr>
                <p14:xfrm>
                  <a:off x="10207819" y="5395188"/>
                  <a:ext cx="196200" cy="140760"/>
                </p14:xfrm>
              </p:contentPart>
            </mc:Choice>
            <mc:Fallback xmlns="">
              <p:pic>
                <p:nvPicPr>
                  <p:cNvPr id="343" name="Ink 342">
                    <a:extLst>
                      <a:ext uri="{FF2B5EF4-FFF2-40B4-BE49-F238E27FC236}">
                        <a16:creationId xmlns:a16="http://schemas.microsoft.com/office/drawing/2014/main" id="{4A6EED9E-3256-F15E-75E0-D4F01656AE4E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10201699" y="5389068"/>
                    <a:ext cx="20844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9750FE69-A5DB-083B-E39C-1AD47861DFD4}"/>
                      </a:ext>
                    </a:extLst>
                  </p14:cNvPr>
                  <p14:cNvContentPartPr/>
                  <p14:nvPr/>
                </p14:nvContentPartPr>
                <p14:xfrm>
                  <a:off x="10169659" y="5471868"/>
                  <a:ext cx="40320" cy="70200"/>
                </p14:xfrm>
              </p:contentPart>
            </mc:Choice>
            <mc:Fallback xmlns=""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9750FE69-A5DB-083B-E39C-1AD47861DFD4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10163539" y="5465748"/>
                    <a:ext cx="52560" cy="8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9A9A2BCB-5F09-B239-582C-19A2143E0641}"/>
                      </a:ext>
                    </a:extLst>
                  </p14:cNvPr>
                  <p14:cNvContentPartPr/>
                  <p14:nvPr/>
                </p14:nvContentPartPr>
                <p14:xfrm>
                  <a:off x="10386379" y="5370348"/>
                  <a:ext cx="135000" cy="130680"/>
                </p14:xfrm>
              </p:contentPart>
            </mc:Choice>
            <mc:Fallback xmlns=""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9A9A2BCB-5F09-B239-582C-19A2143E0641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10380259" y="5364228"/>
                    <a:ext cx="147240" cy="14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2D4AE560-0028-80E0-347A-D29A1F199D95}"/>
                      </a:ext>
                    </a:extLst>
                  </p14:cNvPr>
                  <p14:cNvContentPartPr/>
                  <p14:nvPr/>
                </p14:nvContentPartPr>
                <p14:xfrm>
                  <a:off x="10542619" y="5382228"/>
                  <a:ext cx="144720" cy="153720"/>
                </p14:xfrm>
              </p:contentPart>
            </mc:Choice>
            <mc:Fallback xmlns=""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2D4AE560-0028-80E0-347A-D29A1F199D95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10536499" y="5376108"/>
                    <a:ext cx="15696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9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BDDBDD77-A2D2-8C0E-7B2A-4F5CCB73E508}"/>
                      </a:ext>
                    </a:extLst>
                  </p14:cNvPr>
                  <p14:cNvContentPartPr/>
                  <p14:nvPr/>
                </p14:nvContentPartPr>
                <p14:xfrm>
                  <a:off x="10838179" y="5128788"/>
                  <a:ext cx="254520" cy="152280"/>
                </p14:xfrm>
              </p:contentPart>
            </mc:Choice>
            <mc:Fallback xmlns=""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BDDBDD77-A2D2-8C0E-7B2A-4F5CCB73E508}"/>
                      </a:ext>
                    </a:extLst>
                  </p:cNvPr>
                  <p:cNvPicPr/>
                  <p:nvPr/>
                </p:nvPicPr>
                <p:blipFill>
                  <a:blip r:embed="rId360"/>
                  <a:stretch>
                    <a:fillRect/>
                  </a:stretch>
                </p:blipFill>
                <p:spPr>
                  <a:xfrm>
                    <a:off x="10832059" y="5122668"/>
                    <a:ext cx="26676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1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B4DCF9B0-C8D3-1AF5-0323-F44E445B96F7}"/>
                      </a:ext>
                    </a:extLst>
                  </p14:cNvPr>
                  <p14:cNvContentPartPr/>
                  <p14:nvPr/>
                </p14:nvContentPartPr>
                <p14:xfrm>
                  <a:off x="11059219" y="5370348"/>
                  <a:ext cx="139320" cy="15480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B4DCF9B0-C8D3-1AF5-0323-F44E445B96F7}"/>
                      </a:ext>
                    </a:extLst>
                  </p:cNvPr>
                  <p:cNvPicPr/>
                  <p:nvPr/>
                </p:nvPicPr>
                <p:blipFill>
                  <a:blip r:embed="rId362"/>
                  <a:stretch>
                    <a:fillRect/>
                  </a:stretch>
                </p:blipFill>
                <p:spPr>
                  <a:xfrm>
                    <a:off x="11053099" y="5364228"/>
                    <a:ext cx="15156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E9975B1F-D095-B70A-B04B-BC803F5A251B}"/>
                      </a:ext>
                    </a:extLst>
                  </p14:cNvPr>
                  <p14:cNvContentPartPr/>
                  <p14:nvPr/>
                </p14:nvContentPartPr>
                <p14:xfrm>
                  <a:off x="11129059" y="5422188"/>
                  <a:ext cx="7200" cy="115920"/>
                </p14:xfrm>
              </p:contentPart>
            </mc:Choice>
            <mc:Fallback xmlns=""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E9975B1F-D095-B70A-B04B-BC803F5A251B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11122939" y="5416068"/>
                    <a:ext cx="1944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700A3031-BC34-61F6-66FA-ED8DC3356E69}"/>
                      </a:ext>
                    </a:extLst>
                  </p14:cNvPr>
                  <p14:cNvContentPartPr/>
                  <p14:nvPr/>
                </p14:nvContentPartPr>
                <p14:xfrm>
                  <a:off x="11202499" y="5301948"/>
                  <a:ext cx="257400" cy="225360"/>
                </p14:xfrm>
              </p:contentPart>
            </mc:Choice>
            <mc:Fallback xmlns=""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700A3031-BC34-61F6-66FA-ED8DC3356E69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11196379" y="5295828"/>
                    <a:ext cx="269640" cy="23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354" name="Ink 353">
                    <a:extLst>
                      <a:ext uri="{FF2B5EF4-FFF2-40B4-BE49-F238E27FC236}">
                        <a16:creationId xmlns:a16="http://schemas.microsoft.com/office/drawing/2014/main" id="{69130A95-9126-85CA-772E-DD6E28E02A1C}"/>
                      </a:ext>
                    </a:extLst>
                  </p14:cNvPr>
                  <p14:cNvContentPartPr/>
                  <p14:nvPr/>
                </p14:nvContentPartPr>
                <p14:xfrm>
                  <a:off x="11450539" y="5349108"/>
                  <a:ext cx="83520" cy="170640"/>
                </p14:xfrm>
              </p:contentPart>
            </mc:Choice>
            <mc:Fallback xmlns="">
              <p:pic>
                <p:nvPicPr>
                  <p:cNvPr id="354" name="Ink 353">
                    <a:extLst>
                      <a:ext uri="{FF2B5EF4-FFF2-40B4-BE49-F238E27FC236}">
                        <a16:creationId xmlns:a16="http://schemas.microsoft.com/office/drawing/2014/main" id="{69130A95-9126-85CA-772E-DD6E28E02A1C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11444419" y="5342988"/>
                    <a:ext cx="95760" cy="18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E3055B0C-EA08-53D4-25C6-F5856C395377}"/>
                      </a:ext>
                    </a:extLst>
                  </p14:cNvPr>
                  <p14:cNvContentPartPr/>
                  <p14:nvPr/>
                </p14:nvContentPartPr>
                <p14:xfrm>
                  <a:off x="11601019" y="5384748"/>
                  <a:ext cx="160560" cy="141840"/>
                </p14:xfrm>
              </p:contentPart>
            </mc:Choice>
            <mc:Fallback xmlns="">
              <p:pic>
                <p:nvPicPr>
                  <p:cNvPr id="355" name="Ink 354">
                    <a:extLst>
                      <a:ext uri="{FF2B5EF4-FFF2-40B4-BE49-F238E27FC236}">
                        <a16:creationId xmlns:a16="http://schemas.microsoft.com/office/drawing/2014/main" id="{E3055B0C-EA08-53D4-25C6-F5856C395377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11594899" y="5378628"/>
                    <a:ext cx="172800" cy="154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C316E659-0FE6-A33C-EF6B-B555FA91EBE2}"/>
                    </a:ext>
                  </a:extLst>
                </p14:cNvPr>
                <p14:cNvContentPartPr/>
                <p14:nvPr/>
              </p14:nvContentPartPr>
              <p14:xfrm>
                <a:off x="10076779" y="5629188"/>
                <a:ext cx="84960" cy="1332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C316E659-0FE6-A33C-EF6B-B555FA91EBE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070659" y="5623068"/>
                  <a:ext cx="97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ED385DDA-AFC2-932B-84AD-4BC5D76CFD26}"/>
                    </a:ext>
                  </a:extLst>
                </p14:cNvPr>
                <p14:cNvContentPartPr/>
                <p14:nvPr/>
              </p14:nvContentPartPr>
              <p14:xfrm>
                <a:off x="11277739" y="5632428"/>
                <a:ext cx="114120" cy="1184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ED385DDA-AFC2-932B-84AD-4BC5D76CFD2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1271619" y="5626308"/>
                  <a:ext cx="126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1853370F-C5F4-59AC-56A6-8CD9A658B3FE}"/>
                    </a:ext>
                  </a:extLst>
                </p14:cNvPr>
                <p14:cNvContentPartPr/>
                <p14:nvPr/>
              </p14:nvContentPartPr>
              <p14:xfrm>
                <a:off x="10505539" y="5108628"/>
                <a:ext cx="111960" cy="1339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1853370F-C5F4-59AC-56A6-8CD9A658B3F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499419" y="5102508"/>
                  <a:ext cx="124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9749BB2E-6F12-6CB5-0D06-EED6B6E0DCC9}"/>
                    </a:ext>
                  </a:extLst>
                </p14:cNvPr>
                <p14:cNvContentPartPr/>
                <p14:nvPr/>
              </p14:nvContentPartPr>
              <p14:xfrm>
                <a:off x="9564859" y="4583748"/>
                <a:ext cx="114840" cy="1249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9749BB2E-6F12-6CB5-0D06-EED6B6E0DCC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558739" y="4577628"/>
                  <a:ext cx="127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491158E7-8AB0-E0B9-DE18-D639D537FDF6}"/>
                    </a:ext>
                  </a:extLst>
                </p14:cNvPr>
                <p14:cNvContentPartPr/>
                <p14:nvPr/>
              </p14:nvContentPartPr>
              <p14:xfrm>
                <a:off x="8829019" y="4030068"/>
                <a:ext cx="24840" cy="1695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491158E7-8AB0-E0B9-DE18-D639D537FDF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822899" y="4023948"/>
                  <a:ext cx="37080" cy="181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2771EE60-112A-4ACF-E238-8B6480C5557A}"/>
                </a:ext>
              </a:extLst>
            </p:cNvPr>
            <p:cNvGrpSpPr/>
            <p:nvPr/>
          </p:nvGrpSpPr>
          <p:grpSpPr>
            <a:xfrm>
              <a:off x="3531259" y="4459548"/>
              <a:ext cx="426240" cy="264240"/>
              <a:chOff x="3531259" y="4459548"/>
              <a:chExt cx="426240" cy="26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A538E98D-2995-92E9-3D37-06C6BEDCE1D4}"/>
                      </a:ext>
                    </a:extLst>
                  </p14:cNvPr>
                  <p14:cNvContentPartPr/>
                  <p14:nvPr/>
                </p14:nvContentPartPr>
                <p14:xfrm>
                  <a:off x="3531259" y="4487988"/>
                  <a:ext cx="126360" cy="235800"/>
                </p14:xfrm>
              </p:contentPart>
            </mc:Choice>
            <mc:Fallback xmlns=""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A538E98D-2995-92E9-3D37-06C6BEDCE1D4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3525139" y="4481868"/>
                    <a:ext cx="138600" cy="24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31D0C864-4967-BBA4-E38F-04C96ED945A8}"/>
                      </a:ext>
                    </a:extLst>
                  </p14:cNvPr>
                  <p14:cNvContentPartPr/>
                  <p14:nvPr/>
                </p14:nvContentPartPr>
                <p14:xfrm>
                  <a:off x="3709459" y="4568268"/>
                  <a:ext cx="57240" cy="14400"/>
                </p14:xfrm>
              </p:contentPart>
            </mc:Choice>
            <mc:Fallback xmlns=""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31D0C864-4967-BBA4-E38F-04C96ED945A8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3703339" y="4562148"/>
                    <a:ext cx="6948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C7EE5BB3-6D89-981F-40EB-06CE79D55D2E}"/>
                      </a:ext>
                    </a:extLst>
                  </p14:cNvPr>
                  <p14:cNvContentPartPr/>
                  <p14:nvPr/>
                </p14:nvContentPartPr>
                <p14:xfrm>
                  <a:off x="3812419" y="4459548"/>
                  <a:ext cx="145080" cy="192240"/>
                </p14:xfrm>
              </p:contentPart>
            </mc:Choice>
            <mc:Fallback xmlns=""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C7EE5BB3-6D89-981F-40EB-06CE79D55D2E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3806299" y="4453428"/>
                    <a:ext cx="157320" cy="204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2FE5B9DD-B57F-CBA3-FE85-462870D1C08F}"/>
                </a:ext>
              </a:extLst>
            </p:cNvPr>
            <p:cNvGrpSpPr/>
            <p:nvPr/>
          </p:nvGrpSpPr>
          <p:grpSpPr>
            <a:xfrm>
              <a:off x="7082659" y="4445508"/>
              <a:ext cx="371160" cy="197280"/>
              <a:chOff x="7082659" y="4445508"/>
              <a:chExt cx="371160" cy="19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366" name="Ink 365">
                    <a:extLst>
                      <a:ext uri="{FF2B5EF4-FFF2-40B4-BE49-F238E27FC236}">
                        <a16:creationId xmlns:a16="http://schemas.microsoft.com/office/drawing/2014/main" id="{DF63FA0C-10A8-48F3-6FA8-3CD7C2F7B121}"/>
                      </a:ext>
                    </a:extLst>
                  </p14:cNvPr>
                  <p14:cNvContentPartPr/>
                  <p14:nvPr/>
                </p14:nvContentPartPr>
                <p14:xfrm>
                  <a:off x="7082659" y="4486188"/>
                  <a:ext cx="77400" cy="15372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DF63FA0C-10A8-48F3-6FA8-3CD7C2F7B121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7076539" y="4480068"/>
                    <a:ext cx="8964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367" name="Ink 366">
                    <a:extLst>
                      <a:ext uri="{FF2B5EF4-FFF2-40B4-BE49-F238E27FC236}">
                        <a16:creationId xmlns:a16="http://schemas.microsoft.com/office/drawing/2014/main" id="{82AD52EA-E636-C3F2-ED38-99B07ACB7544}"/>
                      </a:ext>
                    </a:extLst>
                  </p14:cNvPr>
                  <p14:cNvContentPartPr/>
                  <p14:nvPr/>
                </p14:nvContentPartPr>
                <p14:xfrm>
                  <a:off x="7198219" y="4553868"/>
                  <a:ext cx="78840" cy="1224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82AD52EA-E636-C3F2-ED38-99B07ACB7544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7192099" y="4547748"/>
                    <a:ext cx="9108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368" name="Ink 367">
                    <a:extLst>
                      <a:ext uri="{FF2B5EF4-FFF2-40B4-BE49-F238E27FC236}">
                        <a16:creationId xmlns:a16="http://schemas.microsoft.com/office/drawing/2014/main" id="{C394F686-2BB8-02A5-C038-3702B5D9F2FB}"/>
                      </a:ext>
                    </a:extLst>
                  </p14:cNvPr>
                  <p14:cNvContentPartPr/>
                  <p14:nvPr/>
                </p14:nvContentPartPr>
                <p14:xfrm>
                  <a:off x="7280299" y="4445508"/>
                  <a:ext cx="173520" cy="19728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C394F686-2BB8-02A5-C038-3702B5D9F2FB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7274179" y="4439388"/>
                    <a:ext cx="185760" cy="20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1A6A4D76-F3DC-B5E8-4D5E-7A177B0FE9DD}"/>
              </a:ext>
            </a:extLst>
          </p:cNvPr>
          <p:cNvGrpSpPr/>
          <p:nvPr/>
        </p:nvGrpSpPr>
        <p:grpSpPr>
          <a:xfrm>
            <a:off x="5240179" y="5375028"/>
            <a:ext cx="163440" cy="151200"/>
            <a:chOff x="5240179" y="5375028"/>
            <a:chExt cx="163440" cy="15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EF184D81-7928-0CE6-51B7-7456DBB58967}"/>
                    </a:ext>
                  </a:extLst>
                </p14:cNvPr>
                <p14:cNvContentPartPr/>
                <p14:nvPr/>
              </p14:nvContentPartPr>
              <p14:xfrm>
                <a:off x="5240179" y="5443428"/>
                <a:ext cx="61920" cy="453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EF184D81-7928-0CE6-51B7-7456DBB5896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234059" y="5437308"/>
                  <a:ext cx="74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EF99D266-E6FE-5DDF-97D5-971195EE73F7}"/>
                    </a:ext>
                  </a:extLst>
                </p14:cNvPr>
                <p14:cNvContentPartPr/>
                <p14:nvPr/>
              </p14:nvContentPartPr>
              <p14:xfrm>
                <a:off x="5342059" y="5375028"/>
                <a:ext cx="61560" cy="1512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EF99D266-E6FE-5DDF-97D5-971195EE73F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335939" y="5368908"/>
                  <a:ext cx="7380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2852D2C5-AB2B-87D5-9353-4B10E934E13D}"/>
              </a:ext>
            </a:extLst>
          </p:cNvPr>
          <p:cNvGrpSpPr/>
          <p:nvPr/>
        </p:nvGrpSpPr>
        <p:grpSpPr>
          <a:xfrm>
            <a:off x="9101539" y="5054268"/>
            <a:ext cx="35640" cy="139680"/>
            <a:chOff x="9101539" y="5054268"/>
            <a:chExt cx="3564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81B8AAE2-9F37-A740-78BE-134618799BD2}"/>
                    </a:ext>
                  </a:extLst>
                </p14:cNvPr>
                <p14:cNvContentPartPr/>
                <p14:nvPr/>
              </p14:nvContentPartPr>
              <p14:xfrm>
                <a:off x="9120979" y="5082708"/>
                <a:ext cx="16200" cy="50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81B8AAE2-9F37-A740-78BE-134618799BD2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114859" y="5076588"/>
                  <a:ext cx="2844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CA8DDFA-F75B-644F-D3AD-A2F4599B4F64}"/>
                    </a:ext>
                  </a:extLst>
                </p14:cNvPr>
                <p14:cNvContentPartPr/>
                <p14:nvPr/>
              </p14:nvContentPartPr>
              <p14:xfrm>
                <a:off x="9101539" y="5054268"/>
                <a:ext cx="35280" cy="1396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CA8DDFA-F75B-644F-D3AD-A2F4599B4F6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095419" y="5048148"/>
                  <a:ext cx="47520" cy="151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0319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E13B99-F269-5AEC-ECAF-295D044D1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5" y="42378"/>
            <a:ext cx="2896004" cy="342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EAC38D-36A0-5D0A-1425-D4B741FDB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85" y="646471"/>
            <a:ext cx="3785419" cy="2640990"/>
          </a:xfrm>
          <a:prstGeom prst="rect">
            <a:avLst/>
          </a:prstGeom>
        </p:spPr>
      </p:pic>
      <p:pic>
        <p:nvPicPr>
          <p:cNvPr id="8" name="Picture 2" descr="26个英文字母和对应的编号_word文档在线阅读与下载_无忧文档">
            <a:extLst>
              <a:ext uri="{FF2B5EF4-FFF2-40B4-BE49-F238E27FC236}">
                <a16:creationId xmlns:a16="http://schemas.microsoft.com/office/drawing/2014/main" id="{39B69058-1C25-69DE-F275-B59AB2B7B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568" y="362255"/>
            <a:ext cx="3034204" cy="296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CD74689-D1FD-DBF8-C337-AB237FABD0F5}"/>
              </a:ext>
            </a:extLst>
          </p:cNvPr>
          <p:cNvGrpSpPr/>
          <p:nvPr/>
        </p:nvGrpSpPr>
        <p:grpSpPr>
          <a:xfrm>
            <a:off x="1113859" y="332868"/>
            <a:ext cx="159480" cy="198360"/>
            <a:chOff x="1113859" y="332868"/>
            <a:chExt cx="159480" cy="19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3D787AF-BB98-65EE-371D-70F8511500AF}"/>
                    </a:ext>
                  </a:extLst>
                </p14:cNvPr>
                <p14:cNvContentPartPr/>
                <p14:nvPr/>
              </p14:nvContentPartPr>
              <p14:xfrm>
                <a:off x="1113859" y="394068"/>
                <a:ext cx="24840" cy="137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3D787AF-BB98-65EE-371D-70F8511500A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07739" y="387948"/>
                  <a:ext cx="37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57BD66-29FC-B43B-5B98-08989926D3C4}"/>
                    </a:ext>
                  </a:extLst>
                </p14:cNvPr>
                <p14:cNvContentPartPr/>
                <p14:nvPr/>
              </p14:nvContentPartPr>
              <p14:xfrm>
                <a:off x="1199539" y="332868"/>
                <a:ext cx="73800" cy="185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57BD66-29FC-B43B-5B98-08989926D3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93419" y="326748"/>
                  <a:ext cx="86040" cy="19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EE8243C-F54E-79D4-9993-F6951AAC722A}"/>
                  </a:ext>
                </a:extLst>
              </p14:cNvPr>
              <p14:cNvContentPartPr/>
              <p14:nvPr/>
            </p14:nvContentPartPr>
            <p14:xfrm>
              <a:off x="2889739" y="1358508"/>
              <a:ext cx="91440" cy="239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EE8243C-F54E-79D4-9993-F6951AAC722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83619" y="1352388"/>
                <a:ext cx="1036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C7A9296-154D-4B1B-A8B0-4FE88C017753}"/>
                  </a:ext>
                </a:extLst>
              </p14:cNvPr>
              <p14:cNvContentPartPr/>
              <p14:nvPr/>
            </p14:nvContentPartPr>
            <p14:xfrm>
              <a:off x="3211219" y="2109468"/>
              <a:ext cx="164520" cy="132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C7A9296-154D-4B1B-A8B0-4FE88C01775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05099" y="2103348"/>
                <a:ext cx="176760" cy="14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0E99ACD5-2C17-185A-FAD1-5A47264D1B3D}"/>
              </a:ext>
            </a:extLst>
          </p:cNvPr>
          <p:cNvGrpSpPr/>
          <p:nvPr/>
        </p:nvGrpSpPr>
        <p:grpSpPr>
          <a:xfrm>
            <a:off x="2928619" y="2717148"/>
            <a:ext cx="84960" cy="152640"/>
            <a:chOff x="2928619" y="2717148"/>
            <a:chExt cx="8496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F1D0B0B-22CC-AB41-02B8-7064C4095A70}"/>
                    </a:ext>
                  </a:extLst>
                </p14:cNvPr>
                <p14:cNvContentPartPr/>
                <p14:nvPr/>
              </p14:nvContentPartPr>
              <p14:xfrm>
                <a:off x="2928619" y="2746668"/>
                <a:ext cx="11880" cy="123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F1D0B0B-22CC-AB41-02B8-7064C4095A7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22499" y="2740548"/>
                  <a:ext cx="24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09862C4-A0D5-B8D1-25A3-6E5C8A69C223}"/>
                    </a:ext>
                  </a:extLst>
                </p14:cNvPr>
                <p14:cNvContentPartPr/>
                <p14:nvPr/>
              </p14:nvContentPartPr>
              <p14:xfrm>
                <a:off x="2929699" y="2746668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09862C4-A0D5-B8D1-25A3-6E5C8A69C22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23579" y="274054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FA1F1C1-9C1C-A5EF-3B79-EE9E8A4615E2}"/>
                    </a:ext>
                  </a:extLst>
                </p14:cNvPr>
                <p14:cNvContentPartPr/>
                <p14:nvPr/>
              </p14:nvContentPartPr>
              <p14:xfrm>
                <a:off x="2929699" y="2717148"/>
                <a:ext cx="83880" cy="152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FA1F1C1-9C1C-A5EF-3B79-EE9E8A4615E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23579" y="2711028"/>
                  <a:ext cx="9612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93EB06E6-9ABF-472A-547D-8AD1326625A1}"/>
              </a:ext>
            </a:extLst>
          </p:cNvPr>
          <p:cNvGrpSpPr/>
          <p:nvPr/>
        </p:nvGrpSpPr>
        <p:grpSpPr>
          <a:xfrm>
            <a:off x="310362" y="455268"/>
            <a:ext cx="8198977" cy="5217437"/>
            <a:chOff x="310362" y="455268"/>
            <a:chExt cx="8198977" cy="5217437"/>
          </a:xfrm>
        </p:grpSpPr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E32E78FF-A89D-63DB-3B61-91C334549527}"/>
                </a:ext>
              </a:extLst>
            </p:cNvPr>
            <p:cNvGrpSpPr/>
            <p:nvPr/>
          </p:nvGrpSpPr>
          <p:grpSpPr>
            <a:xfrm>
              <a:off x="5789179" y="1534908"/>
              <a:ext cx="2720160" cy="973440"/>
              <a:chOff x="5789179" y="1534908"/>
              <a:chExt cx="2720160" cy="97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BB048473-5D37-F7D4-9A6E-08A381C8A4DC}"/>
                      </a:ext>
                    </a:extLst>
                  </p14:cNvPr>
                  <p14:cNvContentPartPr/>
                  <p14:nvPr/>
                </p14:nvContentPartPr>
                <p14:xfrm>
                  <a:off x="5789179" y="1534908"/>
                  <a:ext cx="91440" cy="10764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BB048473-5D37-F7D4-9A6E-08A381C8A4DC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5783059" y="1528788"/>
                    <a:ext cx="10368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76E40E6D-901C-2F25-1131-3F50EAE5B0E2}"/>
                      </a:ext>
                    </a:extLst>
                  </p14:cNvPr>
                  <p14:cNvContentPartPr/>
                  <p14:nvPr/>
                </p14:nvContentPartPr>
                <p14:xfrm>
                  <a:off x="6593419" y="1878348"/>
                  <a:ext cx="119520" cy="18324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76E40E6D-901C-2F25-1131-3F50EAE5B0E2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587299" y="1872228"/>
                    <a:ext cx="131760" cy="1954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F56002B8-C72C-B118-7BC1-45C8A6377D1F}"/>
                  </a:ext>
                </a:extLst>
              </p:cNvPr>
              <p:cNvGrpSpPr/>
              <p:nvPr/>
            </p:nvGrpSpPr>
            <p:grpSpPr>
              <a:xfrm>
                <a:off x="7979419" y="2147268"/>
                <a:ext cx="529920" cy="222120"/>
                <a:chOff x="7979419" y="2147268"/>
                <a:chExt cx="529920" cy="2221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175" name="Ink 174">
                      <a:extLst>
                        <a:ext uri="{FF2B5EF4-FFF2-40B4-BE49-F238E27FC236}">
                          <a16:creationId xmlns:a16="http://schemas.microsoft.com/office/drawing/2014/main" id="{B9A61AD6-E7EA-6E12-A43D-9E34E4FA82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79419" y="2225388"/>
                    <a:ext cx="125640" cy="9360"/>
                  </p14:xfrm>
                </p:contentPart>
              </mc:Choice>
              <mc:Fallback xmlns="">
                <p:pic>
                  <p:nvPicPr>
                    <p:cNvPr id="175" name="Ink 174">
                      <a:extLst>
                        <a:ext uri="{FF2B5EF4-FFF2-40B4-BE49-F238E27FC236}">
                          <a16:creationId xmlns:a16="http://schemas.microsoft.com/office/drawing/2014/main" id="{B9A61AD6-E7EA-6E12-A43D-9E34E4FA82DA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7973299" y="2219268"/>
                      <a:ext cx="137880" cy="2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76" name="Ink 175">
                      <a:extLst>
                        <a:ext uri="{FF2B5EF4-FFF2-40B4-BE49-F238E27FC236}">
                          <a16:creationId xmlns:a16="http://schemas.microsoft.com/office/drawing/2014/main" id="{E59D1EFA-369B-9255-EF88-ABA4EB3A0A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16139" y="2258148"/>
                    <a:ext cx="23040" cy="111240"/>
                  </p14:xfrm>
                </p:contentPart>
              </mc:Choice>
              <mc:Fallback xmlns="">
                <p:pic>
                  <p:nvPicPr>
                    <p:cNvPr id="176" name="Ink 175">
                      <a:extLst>
                        <a:ext uri="{FF2B5EF4-FFF2-40B4-BE49-F238E27FC236}">
                          <a16:creationId xmlns:a16="http://schemas.microsoft.com/office/drawing/2014/main" id="{E59D1EFA-369B-9255-EF88-ABA4EB3A0AC6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8010019" y="2252028"/>
                      <a:ext cx="35280" cy="123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77" name="Ink 176">
                      <a:extLst>
                        <a:ext uri="{FF2B5EF4-FFF2-40B4-BE49-F238E27FC236}">
                          <a16:creationId xmlns:a16="http://schemas.microsoft.com/office/drawing/2014/main" id="{2D0FE2D0-A7F7-CDFF-5BE1-A32A132AFC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96779" y="2147268"/>
                    <a:ext cx="159120" cy="215640"/>
                  </p14:xfrm>
                </p:contentPart>
              </mc:Choice>
              <mc:Fallback xmlns="">
                <p:pic>
                  <p:nvPicPr>
                    <p:cNvPr id="177" name="Ink 176">
                      <a:extLst>
                        <a:ext uri="{FF2B5EF4-FFF2-40B4-BE49-F238E27FC236}">
                          <a16:creationId xmlns:a16="http://schemas.microsoft.com/office/drawing/2014/main" id="{2D0FE2D0-A7F7-CDFF-5BE1-A32A132AFC7F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8090659" y="2141148"/>
                      <a:ext cx="171360" cy="227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78" name="Ink 177">
                      <a:extLst>
                        <a:ext uri="{FF2B5EF4-FFF2-40B4-BE49-F238E27FC236}">
                          <a16:creationId xmlns:a16="http://schemas.microsoft.com/office/drawing/2014/main" id="{E3BB5385-7A0D-B51C-A257-7795422213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58059" y="2165988"/>
                    <a:ext cx="66600" cy="182520"/>
                  </p14:xfrm>
                </p:contentPart>
              </mc:Choice>
              <mc:Fallback xmlns="">
                <p:pic>
                  <p:nvPicPr>
                    <p:cNvPr id="178" name="Ink 177">
                      <a:extLst>
                        <a:ext uri="{FF2B5EF4-FFF2-40B4-BE49-F238E27FC236}">
                          <a16:creationId xmlns:a16="http://schemas.microsoft.com/office/drawing/2014/main" id="{E3BB5385-7A0D-B51C-A257-779542221375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8251939" y="2159868"/>
                      <a:ext cx="78840" cy="194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79" name="Ink 178">
                      <a:extLst>
                        <a:ext uri="{FF2B5EF4-FFF2-40B4-BE49-F238E27FC236}">
                          <a16:creationId xmlns:a16="http://schemas.microsoft.com/office/drawing/2014/main" id="{74D33799-C8C5-981F-4BBB-13F09866B5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74339" y="2213148"/>
                    <a:ext cx="135000" cy="155880"/>
                  </p14:xfrm>
                </p:contentPart>
              </mc:Choice>
              <mc:Fallback xmlns="">
                <p:pic>
                  <p:nvPicPr>
                    <p:cNvPr id="179" name="Ink 178">
                      <a:extLst>
                        <a:ext uri="{FF2B5EF4-FFF2-40B4-BE49-F238E27FC236}">
                          <a16:creationId xmlns:a16="http://schemas.microsoft.com/office/drawing/2014/main" id="{74D33799-C8C5-981F-4BBB-13F09866B580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8368219" y="2207028"/>
                      <a:ext cx="147240" cy="1681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7F9122FD-24C8-6C38-212B-57FFE0C624FD}"/>
                      </a:ext>
                    </a:extLst>
                  </p14:cNvPr>
                  <p14:cNvContentPartPr/>
                  <p14:nvPr/>
                </p14:nvContentPartPr>
                <p14:xfrm>
                  <a:off x="8227459" y="2430228"/>
                  <a:ext cx="53280" cy="7812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7F9122FD-24C8-6C38-212B-57FFE0C624FD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8221339" y="2424108"/>
                    <a:ext cx="65520" cy="90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A3BD82F9-8FB0-AA20-E4BF-F3D74C20EA88}"/>
                </a:ext>
              </a:extLst>
            </p:cNvPr>
            <p:cNvGrpSpPr/>
            <p:nvPr/>
          </p:nvGrpSpPr>
          <p:grpSpPr>
            <a:xfrm>
              <a:off x="310362" y="455268"/>
              <a:ext cx="7755097" cy="5217437"/>
              <a:chOff x="310362" y="455268"/>
              <a:chExt cx="7755097" cy="5217437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FA87CEDB-9984-B13A-528C-CBC8FCDAFADD}"/>
                  </a:ext>
                </a:extLst>
              </p:cNvPr>
              <p:cNvGrpSpPr/>
              <p:nvPr/>
            </p:nvGrpSpPr>
            <p:grpSpPr>
              <a:xfrm>
                <a:off x="4203019" y="455268"/>
                <a:ext cx="3862440" cy="2912760"/>
                <a:chOff x="4203019" y="455268"/>
                <a:chExt cx="3862440" cy="291276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4177E4EC-BC7F-4B87-2F92-8594F132C8A4}"/>
                    </a:ext>
                  </a:extLst>
                </p:cNvPr>
                <p:cNvGrpSpPr/>
                <p:nvPr/>
              </p:nvGrpSpPr>
              <p:grpSpPr>
                <a:xfrm>
                  <a:off x="4203019" y="1677828"/>
                  <a:ext cx="222120" cy="235800"/>
                  <a:chOff x="4203019" y="1677828"/>
                  <a:chExt cx="222120" cy="2358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">
                    <p14:nvContentPartPr>
                      <p14:cNvPr id="21" name="Ink 20">
                        <a:extLst>
                          <a:ext uri="{FF2B5EF4-FFF2-40B4-BE49-F238E27FC236}">
                            <a16:creationId xmlns:a16="http://schemas.microsoft.com/office/drawing/2014/main" id="{E2A16DC2-3164-E9B7-3DA1-782694AD51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56299" y="1677828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21" name="Ink 20">
                        <a:extLst>
                          <a:ext uri="{FF2B5EF4-FFF2-40B4-BE49-F238E27FC236}">
                            <a16:creationId xmlns:a16="http://schemas.microsoft.com/office/drawing/2014/main" id="{E2A16DC2-3164-E9B7-3DA1-782694AD51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250179" y="1671708"/>
                        <a:ext cx="12600" cy="12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22" name="Ink 21">
                        <a:extLst>
                          <a:ext uri="{FF2B5EF4-FFF2-40B4-BE49-F238E27FC236}">
                            <a16:creationId xmlns:a16="http://schemas.microsoft.com/office/drawing/2014/main" id="{3449D2FF-742A-44CB-BE45-907D8A1E75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03019" y="1767468"/>
                      <a:ext cx="165600" cy="27000"/>
                    </p14:xfrm>
                  </p:contentPart>
                </mc:Choice>
                <mc:Fallback xmlns="">
                  <p:pic>
                    <p:nvPicPr>
                      <p:cNvPr id="22" name="Ink 21">
                        <a:extLst>
                          <a:ext uri="{FF2B5EF4-FFF2-40B4-BE49-F238E27FC236}">
                            <a16:creationId xmlns:a16="http://schemas.microsoft.com/office/drawing/2014/main" id="{3449D2FF-742A-44CB-BE45-907D8A1E75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4196899" y="1761348"/>
                        <a:ext cx="177840" cy="39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23" name="Ink 22">
                        <a:extLst>
                          <a:ext uri="{FF2B5EF4-FFF2-40B4-BE49-F238E27FC236}">
                            <a16:creationId xmlns:a16="http://schemas.microsoft.com/office/drawing/2014/main" id="{250568A6-441C-B15A-D568-4E38CE515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24699" y="1699068"/>
                      <a:ext cx="100440" cy="214560"/>
                    </p14:xfrm>
                  </p:contentPart>
                </mc:Choice>
                <mc:Fallback xmlns="">
                  <p:pic>
                    <p:nvPicPr>
                      <p:cNvPr id="23" name="Ink 22">
                        <a:extLst>
                          <a:ext uri="{FF2B5EF4-FFF2-40B4-BE49-F238E27FC236}">
                            <a16:creationId xmlns:a16="http://schemas.microsoft.com/office/drawing/2014/main" id="{250568A6-441C-B15A-D568-4E38CE515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4318579" y="1692948"/>
                        <a:ext cx="112680" cy="226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FB3F6344-C76A-B294-F26B-BFCE15572EC1}"/>
                    </a:ext>
                  </a:extLst>
                </p:cNvPr>
                <p:cNvGrpSpPr/>
                <p:nvPr/>
              </p:nvGrpSpPr>
              <p:grpSpPr>
                <a:xfrm>
                  <a:off x="6032899" y="590988"/>
                  <a:ext cx="484560" cy="255240"/>
                  <a:chOff x="6032899" y="590988"/>
                  <a:chExt cx="484560" cy="2552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25" name="Ink 24">
                        <a:extLst>
                          <a:ext uri="{FF2B5EF4-FFF2-40B4-BE49-F238E27FC236}">
                            <a16:creationId xmlns:a16="http://schemas.microsoft.com/office/drawing/2014/main" id="{7EAFD90B-AF99-4D7E-8F1D-E3A08AB0B6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032899" y="598908"/>
                      <a:ext cx="121680" cy="173160"/>
                    </p14:xfrm>
                  </p:contentPart>
                </mc:Choice>
                <mc:Fallback xmlns="">
                  <p:pic>
                    <p:nvPicPr>
                      <p:cNvPr id="25" name="Ink 24">
                        <a:extLst>
                          <a:ext uri="{FF2B5EF4-FFF2-40B4-BE49-F238E27FC236}">
                            <a16:creationId xmlns:a16="http://schemas.microsoft.com/office/drawing/2014/main" id="{7EAFD90B-AF99-4D7E-8F1D-E3A08AB0B6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6026779" y="592788"/>
                        <a:ext cx="133920" cy="185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26" name="Ink 25">
                        <a:extLst>
                          <a:ext uri="{FF2B5EF4-FFF2-40B4-BE49-F238E27FC236}">
                            <a16:creationId xmlns:a16="http://schemas.microsoft.com/office/drawing/2014/main" id="{889DA202-4743-ED68-6DE8-AA5B3C4987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152779" y="623748"/>
                      <a:ext cx="143640" cy="1296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889DA202-4743-ED68-6DE8-AA5B3C4987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6146659" y="617628"/>
                        <a:ext cx="155880" cy="141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27" name="Ink 26">
                        <a:extLst>
                          <a:ext uri="{FF2B5EF4-FFF2-40B4-BE49-F238E27FC236}">
                            <a16:creationId xmlns:a16="http://schemas.microsoft.com/office/drawing/2014/main" id="{AC8DE8C0-048D-DA5C-0F32-2E8B3FADD5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322339" y="644268"/>
                      <a:ext cx="32760" cy="11376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AC8DE8C0-048D-DA5C-0F32-2E8B3FADD5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6316219" y="638148"/>
                        <a:ext cx="45000" cy="12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28" name="Ink 27">
                        <a:extLst>
                          <a:ext uri="{FF2B5EF4-FFF2-40B4-BE49-F238E27FC236}">
                            <a16:creationId xmlns:a16="http://schemas.microsoft.com/office/drawing/2014/main" id="{88A89246-751C-C35C-AAD5-A494C2276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51939" y="603948"/>
                      <a:ext cx="21240" cy="24228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8A89246-751C-C35C-AAD5-A494C2276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6445819" y="597828"/>
                        <a:ext cx="33480" cy="254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29" name="Ink 28">
                        <a:extLst>
                          <a:ext uri="{FF2B5EF4-FFF2-40B4-BE49-F238E27FC236}">
                            <a16:creationId xmlns:a16="http://schemas.microsoft.com/office/drawing/2014/main" id="{3EC40493-63E0-796F-0E0F-78601442F52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41139" y="590988"/>
                      <a:ext cx="76320" cy="155160"/>
                    </p14:xfrm>
                  </p:contentPart>
                </mc:Choice>
                <mc:Fallback xmlns="">
                  <p:pic>
                    <p:nvPicPr>
                      <p:cNvPr id="29" name="Ink 28">
                        <a:extLst>
                          <a:ext uri="{FF2B5EF4-FFF2-40B4-BE49-F238E27FC236}">
                            <a16:creationId xmlns:a16="http://schemas.microsoft.com/office/drawing/2014/main" id="{3EC40493-63E0-796F-0E0F-78601442F5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6435019" y="584868"/>
                        <a:ext cx="88560" cy="16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2518C4D0-57D4-B015-1776-607039528689}"/>
                    </a:ext>
                  </a:extLst>
                </p:cNvPr>
                <p:cNvGrpSpPr/>
                <p:nvPr/>
              </p:nvGrpSpPr>
              <p:grpSpPr>
                <a:xfrm>
                  <a:off x="5196979" y="890148"/>
                  <a:ext cx="857160" cy="849240"/>
                  <a:chOff x="5196979" y="890148"/>
                  <a:chExt cx="857160" cy="8492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35" name="Ink 34">
                        <a:extLst>
                          <a:ext uri="{FF2B5EF4-FFF2-40B4-BE49-F238E27FC236}">
                            <a16:creationId xmlns:a16="http://schemas.microsoft.com/office/drawing/2014/main" id="{6BCA93EA-85B6-363B-F8FF-3C34809E6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871619" y="890148"/>
                      <a:ext cx="182520" cy="290160"/>
                    </p14:xfrm>
                  </p:contentPart>
                </mc:Choice>
                <mc:Fallback xmlns="">
                  <p:pic>
                    <p:nvPicPr>
                      <p:cNvPr id="35" name="Ink 34">
                        <a:extLst>
                          <a:ext uri="{FF2B5EF4-FFF2-40B4-BE49-F238E27FC236}">
                            <a16:creationId xmlns:a16="http://schemas.microsoft.com/office/drawing/2014/main" id="{6BCA93EA-85B6-363B-F8FF-3C34809E6F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5865499" y="884028"/>
                        <a:ext cx="194760" cy="30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36" name="Ink 35">
                        <a:extLst>
                          <a:ext uri="{FF2B5EF4-FFF2-40B4-BE49-F238E27FC236}">
                            <a16:creationId xmlns:a16="http://schemas.microsoft.com/office/drawing/2014/main" id="{EAECDFD6-C4EC-17DD-ECB6-258E7518EC7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96979" y="1392348"/>
                      <a:ext cx="107640" cy="196200"/>
                    </p14:xfrm>
                  </p:contentPart>
                </mc:Choice>
                <mc:Fallback xmlns="">
                  <p:pic>
                    <p:nvPicPr>
                      <p:cNvPr id="36" name="Ink 35">
                        <a:extLst>
                          <a:ext uri="{FF2B5EF4-FFF2-40B4-BE49-F238E27FC236}">
                            <a16:creationId xmlns:a16="http://schemas.microsoft.com/office/drawing/2014/main" id="{EAECDFD6-C4EC-17DD-ECB6-258E7518EC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5190859" y="1386228"/>
                        <a:ext cx="119880" cy="208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37" name="Ink 36">
                        <a:extLst>
                          <a:ext uri="{FF2B5EF4-FFF2-40B4-BE49-F238E27FC236}">
                            <a16:creationId xmlns:a16="http://schemas.microsoft.com/office/drawing/2014/main" id="{EDFC3AFD-D202-00B5-C621-B180AAB6427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347099" y="1484148"/>
                      <a:ext cx="91080" cy="5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EDFC3AFD-D202-00B5-C621-B180AAB642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5340979" y="1478028"/>
                        <a:ext cx="103320" cy="17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38" name="Ink 37">
                        <a:extLst>
                          <a:ext uri="{FF2B5EF4-FFF2-40B4-BE49-F238E27FC236}">
                            <a16:creationId xmlns:a16="http://schemas.microsoft.com/office/drawing/2014/main" id="{BCE5D635-9B1B-0A4E-16F4-387D35672B1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380219" y="1521948"/>
                      <a:ext cx="68400" cy="28800"/>
                    </p14:xfrm>
                  </p:contentPart>
                </mc:Choice>
                <mc:Fallback xmlns="">
                  <p:pic>
                    <p:nvPicPr>
                      <p:cNvPr id="38" name="Ink 37">
                        <a:extLst>
                          <a:ext uri="{FF2B5EF4-FFF2-40B4-BE49-F238E27FC236}">
                            <a16:creationId xmlns:a16="http://schemas.microsoft.com/office/drawing/2014/main" id="{BCE5D635-9B1B-0A4E-16F4-387D35672B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5374099" y="1515828"/>
                        <a:ext cx="80640" cy="41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39" name="Ink 38">
                        <a:extLst>
                          <a:ext uri="{FF2B5EF4-FFF2-40B4-BE49-F238E27FC236}">
                            <a16:creationId xmlns:a16="http://schemas.microsoft.com/office/drawing/2014/main" id="{0F7D99CB-36AA-98E5-8A27-308327FD412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492179" y="1425108"/>
                      <a:ext cx="10800" cy="141840"/>
                    </p14:xfrm>
                  </p:contentPart>
                </mc:Choice>
                <mc:Fallback xmlns="">
                  <p:pic>
                    <p:nvPicPr>
                      <p:cNvPr id="39" name="Ink 38">
                        <a:extLst>
                          <a:ext uri="{FF2B5EF4-FFF2-40B4-BE49-F238E27FC236}">
                            <a16:creationId xmlns:a16="http://schemas.microsoft.com/office/drawing/2014/main" id="{0F7D99CB-36AA-98E5-8A27-308327FD41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5486059" y="1418988"/>
                        <a:ext cx="23040" cy="15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40" name="Ink 39">
                        <a:extLst>
                          <a:ext uri="{FF2B5EF4-FFF2-40B4-BE49-F238E27FC236}">
                            <a16:creationId xmlns:a16="http://schemas.microsoft.com/office/drawing/2014/main" id="{08B5CD3A-E4B7-AF5E-3C73-B563302424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614579" y="1210548"/>
                      <a:ext cx="402480" cy="528840"/>
                    </p14:xfrm>
                  </p:contentPart>
                </mc:Choice>
                <mc:Fallback xmlns="">
                  <p:pic>
                    <p:nvPicPr>
                      <p:cNvPr id="40" name="Ink 39">
                        <a:extLst>
                          <a:ext uri="{FF2B5EF4-FFF2-40B4-BE49-F238E27FC236}">
                            <a16:creationId xmlns:a16="http://schemas.microsoft.com/office/drawing/2014/main" id="{08B5CD3A-E4B7-AF5E-3C73-B563302424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5608459" y="1204428"/>
                        <a:ext cx="414720" cy="541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ED2F0299-3706-C919-9FF0-65184A125ACB}"/>
                    </a:ext>
                  </a:extLst>
                </p:cNvPr>
                <p:cNvGrpSpPr/>
                <p:nvPr/>
              </p:nvGrpSpPr>
              <p:grpSpPr>
                <a:xfrm>
                  <a:off x="6114619" y="905988"/>
                  <a:ext cx="1131120" cy="1288800"/>
                  <a:chOff x="6114619" y="905988"/>
                  <a:chExt cx="1131120" cy="12888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42" name="Ink 41">
                        <a:extLst>
                          <a:ext uri="{FF2B5EF4-FFF2-40B4-BE49-F238E27FC236}">
                            <a16:creationId xmlns:a16="http://schemas.microsoft.com/office/drawing/2014/main" id="{B972733E-DE44-FF78-931E-F36418ABB4E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93699" y="905988"/>
                      <a:ext cx="185760" cy="222120"/>
                    </p14:xfrm>
                  </p:contentPart>
                </mc:Choice>
                <mc:Fallback xmlns="">
                  <p:pic>
                    <p:nvPicPr>
                      <p:cNvPr id="42" name="Ink 41">
                        <a:extLst>
                          <a:ext uri="{FF2B5EF4-FFF2-40B4-BE49-F238E27FC236}">
                            <a16:creationId xmlns:a16="http://schemas.microsoft.com/office/drawing/2014/main" id="{B972733E-DE44-FF78-931E-F36418ABB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6487579" y="899868"/>
                        <a:ext cx="198000" cy="234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43" name="Ink 42">
                        <a:extLst>
                          <a:ext uri="{FF2B5EF4-FFF2-40B4-BE49-F238E27FC236}">
                            <a16:creationId xmlns:a16="http://schemas.microsoft.com/office/drawing/2014/main" id="{7BB4EA6C-F0F3-016E-21CC-2C88B154DE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63699" y="1101828"/>
                      <a:ext cx="11880" cy="15120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7BB4EA6C-F0F3-016E-21CC-2C88B154DE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6757579" y="1095708"/>
                        <a:ext cx="24120" cy="163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44" name="Ink 43">
                        <a:extLst>
                          <a:ext uri="{FF2B5EF4-FFF2-40B4-BE49-F238E27FC236}">
                            <a16:creationId xmlns:a16="http://schemas.microsoft.com/office/drawing/2014/main" id="{0E938AD2-DEE6-E548-C169-9900E4DDF63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18779" y="1148988"/>
                      <a:ext cx="115560" cy="946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0E938AD2-DEE6-E548-C169-9900E4DDF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6812659" y="1142868"/>
                        <a:ext cx="127800" cy="106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45" name="Ink 44">
                        <a:extLst>
                          <a:ext uri="{FF2B5EF4-FFF2-40B4-BE49-F238E27FC236}">
                            <a16:creationId xmlns:a16="http://schemas.microsoft.com/office/drawing/2014/main" id="{F4C10355-BED2-F48C-FA7A-9654F9C12A6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16699" y="1158708"/>
                      <a:ext cx="159480" cy="16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F4C10355-BED2-F48C-FA7A-9654F9C12A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6910579" y="1152588"/>
                        <a:ext cx="17172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46" name="Ink 45">
                        <a:extLst>
                          <a:ext uri="{FF2B5EF4-FFF2-40B4-BE49-F238E27FC236}">
                            <a16:creationId xmlns:a16="http://schemas.microsoft.com/office/drawing/2014/main" id="{3E76C81E-6473-5E6A-08EB-CD3E6C445B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05619" y="1111548"/>
                      <a:ext cx="240120" cy="16416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3E76C81E-6473-5E6A-08EB-CD3E6C445B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6999499" y="1105428"/>
                        <a:ext cx="252360" cy="176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47" name="Ink 46">
                        <a:extLst>
                          <a:ext uri="{FF2B5EF4-FFF2-40B4-BE49-F238E27FC236}">
                            <a16:creationId xmlns:a16="http://schemas.microsoft.com/office/drawing/2014/main" id="{2BB11DD2-DA63-9A31-59C5-1D54DD2FD2B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696379" y="1361388"/>
                      <a:ext cx="138600" cy="255240"/>
                    </p14:xfrm>
                  </p:contentPart>
                </mc:Choice>
                <mc:Fallback xmlns="">
                  <p:pic>
                    <p:nvPicPr>
                      <p:cNvPr id="47" name="Ink 46">
                        <a:extLst>
                          <a:ext uri="{FF2B5EF4-FFF2-40B4-BE49-F238E27FC236}">
                            <a16:creationId xmlns:a16="http://schemas.microsoft.com/office/drawing/2014/main" id="{2BB11DD2-DA63-9A31-59C5-1D54DD2FD2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6690259" y="1355268"/>
                        <a:ext cx="15084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48" name="Ink 47">
                        <a:extLst>
                          <a:ext uri="{FF2B5EF4-FFF2-40B4-BE49-F238E27FC236}">
                            <a16:creationId xmlns:a16="http://schemas.microsoft.com/office/drawing/2014/main" id="{DD4ABAC3-BD96-2C00-D1BB-A68A64D4A0B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7179" y="1610508"/>
                      <a:ext cx="451800" cy="58428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DD4ABAC3-BD96-2C00-D1BB-A68A64D4A0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6431059" y="1604388"/>
                        <a:ext cx="464040" cy="59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49" name="Ink 48">
                        <a:extLst>
                          <a:ext uri="{FF2B5EF4-FFF2-40B4-BE49-F238E27FC236}">
                            <a16:creationId xmlns:a16="http://schemas.microsoft.com/office/drawing/2014/main" id="{0A09F352-2FBC-8251-A40C-11DE7D590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114619" y="1894548"/>
                      <a:ext cx="100080" cy="18468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0A09F352-2FBC-8251-A40C-11DE7D590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6108499" y="1888428"/>
                        <a:ext cx="112320" cy="196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50" name="Ink 49">
                        <a:extLst>
                          <a:ext uri="{FF2B5EF4-FFF2-40B4-BE49-F238E27FC236}">
                            <a16:creationId xmlns:a16="http://schemas.microsoft.com/office/drawing/2014/main" id="{C6F26EDA-CA75-631C-98CA-D1E95FB99C9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228019" y="1958628"/>
                      <a:ext cx="65160" cy="7560"/>
                    </p14:xfrm>
                  </p:contentPart>
                </mc:Choice>
                <mc:Fallback xmlns="">
                  <p:pic>
                    <p:nvPicPr>
                      <p:cNvPr id="50" name="Ink 49">
                        <a:extLst>
                          <a:ext uri="{FF2B5EF4-FFF2-40B4-BE49-F238E27FC236}">
                            <a16:creationId xmlns:a16="http://schemas.microsoft.com/office/drawing/2014/main" id="{C6F26EDA-CA75-631C-98CA-D1E95FB99C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6221899" y="1952508"/>
                        <a:ext cx="77400" cy="19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51" name="Ink 50">
                        <a:extLst>
                          <a:ext uri="{FF2B5EF4-FFF2-40B4-BE49-F238E27FC236}">
                            <a16:creationId xmlns:a16="http://schemas.microsoft.com/office/drawing/2014/main" id="{6A37E37D-15D3-B722-8870-686DCB6CC61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245659" y="1993908"/>
                      <a:ext cx="89640" cy="30960"/>
                    </p14:xfrm>
                  </p:contentPart>
                </mc:Choice>
                <mc:Fallback xmlns="">
                  <p:pic>
                    <p:nvPicPr>
                      <p:cNvPr id="51" name="Ink 50">
                        <a:extLst>
                          <a:ext uri="{FF2B5EF4-FFF2-40B4-BE49-F238E27FC236}">
                            <a16:creationId xmlns:a16="http://schemas.microsoft.com/office/drawing/2014/main" id="{6A37E37D-15D3-B722-8870-686DCB6CC6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6239539" y="1987788"/>
                        <a:ext cx="1018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53" name="Ink 52">
                        <a:extLst>
                          <a:ext uri="{FF2B5EF4-FFF2-40B4-BE49-F238E27FC236}">
                            <a16:creationId xmlns:a16="http://schemas.microsoft.com/office/drawing/2014/main" id="{F8730B57-BAFD-7559-A405-3E83F495DD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331339" y="1920828"/>
                      <a:ext cx="25200" cy="117720"/>
                    </p14:xfrm>
                  </p:contentPart>
                </mc:Choice>
                <mc:Fallback xmlns="">
                  <p:pic>
                    <p:nvPicPr>
                      <p:cNvPr id="53" name="Ink 52">
                        <a:extLst>
                          <a:ext uri="{FF2B5EF4-FFF2-40B4-BE49-F238E27FC236}">
                            <a16:creationId xmlns:a16="http://schemas.microsoft.com/office/drawing/2014/main" id="{F8730B57-BAFD-7559-A405-3E83F495DD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6325219" y="1914708"/>
                        <a:ext cx="3744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74" name="Ink 73">
                      <a:extLst>
                        <a:ext uri="{FF2B5EF4-FFF2-40B4-BE49-F238E27FC236}">
                          <a16:creationId xmlns:a16="http://schemas.microsoft.com/office/drawing/2014/main" id="{4035F74F-7D30-F965-AB52-5BA41FD0A5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28979" y="2640468"/>
                    <a:ext cx="257040" cy="263160"/>
                  </p14:xfrm>
                </p:contentPart>
              </mc:Choice>
              <mc:Fallback xmlns="">
                <p:pic>
                  <p:nvPicPr>
                    <p:cNvPr id="74" name="Ink 73">
                      <a:extLst>
                        <a:ext uri="{FF2B5EF4-FFF2-40B4-BE49-F238E27FC236}">
                          <a16:creationId xmlns:a16="http://schemas.microsoft.com/office/drawing/2014/main" id="{4035F74F-7D30-F965-AB52-5BA41FD0A59E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7422859" y="2634348"/>
                      <a:ext cx="269280" cy="2754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689C127E-0930-5DA4-ACE2-55A487D8E80E}"/>
                    </a:ext>
                  </a:extLst>
                </p:cNvPr>
                <p:cNvGrpSpPr/>
                <p:nvPr/>
              </p:nvGrpSpPr>
              <p:grpSpPr>
                <a:xfrm>
                  <a:off x="7588099" y="2938548"/>
                  <a:ext cx="249840" cy="233280"/>
                  <a:chOff x="7588099" y="2938548"/>
                  <a:chExt cx="249840" cy="2332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75" name="Ink 74">
                        <a:extLst>
                          <a:ext uri="{FF2B5EF4-FFF2-40B4-BE49-F238E27FC236}">
                            <a16:creationId xmlns:a16="http://schemas.microsoft.com/office/drawing/2014/main" id="{C2D225CF-8A93-A963-2B2A-6984FE09CB1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93139" y="2959068"/>
                      <a:ext cx="28440" cy="212760"/>
                    </p14:xfrm>
                  </p:contentPart>
                </mc:Choice>
                <mc:Fallback xmlns="">
                  <p:pic>
                    <p:nvPicPr>
                      <p:cNvPr id="75" name="Ink 74">
                        <a:extLst>
                          <a:ext uri="{FF2B5EF4-FFF2-40B4-BE49-F238E27FC236}">
                            <a16:creationId xmlns:a16="http://schemas.microsoft.com/office/drawing/2014/main" id="{C2D225CF-8A93-A963-2B2A-6984FE09CB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7587019" y="2952948"/>
                        <a:ext cx="40680" cy="225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76" name="Ink 75">
                        <a:extLst>
                          <a:ext uri="{FF2B5EF4-FFF2-40B4-BE49-F238E27FC236}">
                            <a16:creationId xmlns:a16="http://schemas.microsoft.com/office/drawing/2014/main" id="{93E1DE72-8E98-C11D-3F9E-830E0977B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88099" y="2956548"/>
                      <a:ext cx="106920" cy="113760"/>
                    </p14:xfrm>
                  </p:contentPart>
                </mc:Choice>
                <mc:Fallback xmlns="">
                  <p:pic>
                    <p:nvPicPr>
                      <p:cNvPr id="76" name="Ink 75">
                        <a:extLst>
                          <a:ext uri="{FF2B5EF4-FFF2-40B4-BE49-F238E27FC236}">
                            <a16:creationId xmlns:a16="http://schemas.microsoft.com/office/drawing/2014/main" id="{93E1DE72-8E98-C11D-3F9E-830E0977B5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7581979" y="2950428"/>
                        <a:ext cx="119160" cy="12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77" name="Ink 76">
                        <a:extLst>
                          <a:ext uri="{FF2B5EF4-FFF2-40B4-BE49-F238E27FC236}">
                            <a16:creationId xmlns:a16="http://schemas.microsoft.com/office/drawing/2014/main" id="{9B7282F1-86D5-5EE2-B690-B6C5352C0F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57299" y="2959068"/>
                      <a:ext cx="2160" cy="177480"/>
                    </p14:xfrm>
                  </p:contentPart>
                </mc:Choice>
                <mc:Fallback xmlns="">
                  <p:pic>
                    <p:nvPicPr>
                      <p:cNvPr id="77" name="Ink 76">
                        <a:extLst>
                          <a:ext uri="{FF2B5EF4-FFF2-40B4-BE49-F238E27FC236}">
                            <a16:creationId xmlns:a16="http://schemas.microsoft.com/office/drawing/2014/main" id="{9B7282F1-86D5-5EE2-B690-B6C5352C0F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7751179" y="2952948"/>
                        <a:ext cx="14400" cy="189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78" name="Ink 77">
                        <a:extLst>
                          <a:ext uri="{FF2B5EF4-FFF2-40B4-BE49-F238E27FC236}">
                            <a16:creationId xmlns:a16="http://schemas.microsoft.com/office/drawing/2014/main" id="{1AA82CBD-991E-EE7F-5D06-A2846679CA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48659" y="2938548"/>
                      <a:ext cx="89280" cy="136440"/>
                    </p14:xfrm>
                  </p:contentPart>
                </mc:Choice>
                <mc:Fallback xmlns="">
                  <p:pic>
                    <p:nvPicPr>
                      <p:cNvPr id="78" name="Ink 77">
                        <a:extLst>
                          <a:ext uri="{FF2B5EF4-FFF2-40B4-BE49-F238E27FC236}">
                            <a16:creationId xmlns:a16="http://schemas.microsoft.com/office/drawing/2014/main" id="{1AA82CBD-991E-EE7F-5D06-A2846679CA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7742539" y="2932428"/>
                        <a:ext cx="101520" cy="14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83445A2D-41DD-1FC6-44BE-706A5394AD62}"/>
                    </a:ext>
                  </a:extLst>
                </p:cNvPr>
                <p:cNvGrpSpPr/>
                <p:nvPr/>
              </p:nvGrpSpPr>
              <p:grpSpPr>
                <a:xfrm>
                  <a:off x="7032259" y="1421148"/>
                  <a:ext cx="1033200" cy="1055520"/>
                  <a:chOff x="7032259" y="1421148"/>
                  <a:chExt cx="1033200" cy="10555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55" name="Ink 54">
                        <a:extLst>
                          <a:ext uri="{FF2B5EF4-FFF2-40B4-BE49-F238E27FC236}">
                            <a16:creationId xmlns:a16="http://schemas.microsoft.com/office/drawing/2014/main" id="{B46B93BF-D651-BCA1-DE39-398A9DF38D4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63299" y="1421148"/>
                      <a:ext cx="119160" cy="1576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B46B93BF-D651-BCA1-DE39-398A9DF38D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157179" y="1415028"/>
                        <a:ext cx="131400" cy="169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56" name="Ink 55">
                        <a:extLst>
                          <a:ext uri="{FF2B5EF4-FFF2-40B4-BE49-F238E27FC236}">
                            <a16:creationId xmlns:a16="http://schemas.microsoft.com/office/drawing/2014/main" id="{A7F07A0B-8B54-313C-48A7-CD8DEB6B64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33139" y="1623468"/>
                      <a:ext cx="165960" cy="9720"/>
                    </p14:xfrm>
                  </p:contentPart>
                </mc:Choice>
                <mc:Fallback xmlns="">
                  <p:pic>
                    <p:nvPicPr>
                      <p:cNvPr id="56" name="Ink 55">
                        <a:extLst>
                          <a:ext uri="{FF2B5EF4-FFF2-40B4-BE49-F238E27FC236}">
                            <a16:creationId xmlns:a16="http://schemas.microsoft.com/office/drawing/2014/main" id="{A7F07A0B-8B54-313C-48A7-CD8DEB6B64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7227019" y="1617348"/>
                        <a:ext cx="178200" cy="2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57" name="Ink 56">
                        <a:extLst>
                          <a:ext uri="{FF2B5EF4-FFF2-40B4-BE49-F238E27FC236}">
                            <a16:creationId xmlns:a16="http://schemas.microsoft.com/office/drawing/2014/main" id="{AEF81DB9-5E9D-6D18-41CE-5C2E612D4F2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06219" y="1637508"/>
                      <a:ext cx="187560" cy="19656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AEF81DB9-5E9D-6D18-41CE-5C2E612D4F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7300099" y="1631388"/>
                        <a:ext cx="199800" cy="20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58" name="Ink 57">
                        <a:extLst>
                          <a:ext uri="{FF2B5EF4-FFF2-40B4-BE49-F238E27FC236}">
                            <a16:creationId xmlns:a16="http://schemas.microsoft.com/office/drawing/2014/main" id="{D7BD71F6-FD7A-CCDC-83FF-474E3D0817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72539" y="1691868"/>
                      <a:ext cx="48240" cy="12312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D7BD71F6-FD7A-CCDC-83FF-474E3D0817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7466419" y="1685748"/>
                        <a:ext cx="60480" cy="135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59" name="Ink 58">
                        <a:extLst>
                          <a:ext uri="{FF2B5EF4-FFF2-40B4-BE49-F238E27FC236}">
                            <a16:creationId xmlns:a16="http://schemas.microsoft.com/office/drawing/2014/main" id="{AC50B5A4-2116-1C5A-CA4A-2F306AE125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26899" y="1689348"/>
                      <a:ext cx="117360" cy="26280"/>
                    </p14:xfrm>
                  </p:contentPart>
                </mc:Choice>
                <mc:Fallback xmlns="">
                  <p:pic>
                    <p:nvPicPr>
                      <p:cNvPr id="59" name="Ink 58">
                        <a:extLst>
                          <a:ext uri="{FF2B5EF4-FFF2-40B4-BE49-F238E27FC236}">
                            <a16:creationId xmlns:a16="http://schemas.microsoft.com/office/drawing/2014/main" id="{AC50B5A4-2116-1C5A-CA4A-2F306AE125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7520779" y="1683228"/>
                        <a:ext cx="12960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60" name="Ink 59">
                        <a:extLst>
                          <a:ext uri="{FF2B5EF4-FFF2-40B4-BE49-F238E27FC236}">
                            <a16:creationId xmlns:a16="http://schemas.microsoft.com/office/drawing/2014/main" id="{5CA8F6F0-B51A-CAAE-41A5-D383AEA4B9E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93139" y="1665948"/>
                      <a:ext cx="84240" cy="1609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5CA8F6F0-B51A-CAAE-41A5-D383AEA4B9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7587019" y="1659828"/>
                        <a:ext cx="96480" cy="173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61" name="Ink 60">
                        <a:extLst>
                          <a:ext uri="{FF2B5EF4-FFF2-40B4-BE49-F238E27FC236}">
                            <a16:creationId xmlns:a16="http://schemas.microsoft.com/office/drawing/2014/main" id="{3129C4A5-5E43-BC88-B943-65A6E3C6265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08699" y="1689348"/>
                      <a:ext cx="12600" cy="11844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3129C4A5-5E43-BC88-B943-65A6E3C626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7702579" y="1683228"/>
                        <a:ext cx="24840" cy="130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62" name="Ink 61">
                        <a:extLst>
                          <a:ext uri="{FF2B5EF4-FFF2-40B4-BE49-F238E27FC236}">
                            <a16:creationId xmlns:a16="http://schemas.microsoft.com/office/drawing/2014/main" id="{3BF83090-3C6E-AB70-E7EA-23101B2E01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96459" y="1651548"/>
                      <a:ext cx="103680" cy="16812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3BF83090-3C6E-AB70-E7EA-23101B2E0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7690339" y="1645428"/>
                        <a:ext cx="115920" cy="180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63" name="Ink 62">
                        <a:extLst>
                          <a:ext uri="{FF2B5EF4-FFF2-40B4-BE49-F238E27FC236}">
                            <a16:creationId xmlns:a16="http://schemas.microsoft.com/office/drawing/2014/main" id="{880B03E3-1A0F-BE45-F90B-72501FD08F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53419" y="1646868"/>
                      <a:ext cx="2160" cy="15840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880B03E3-1A0F-BE45-F90B-72501FD08F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7847299" y="1640748"/>
                        <a:ext cx="14400" cy="170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64" name="Ink 63">
                        <a:extLst>
                          <a:ext uri="{FF2B5EF4-FFF2-40B4-BE49-F238E27FC236}">
                            <a16:creationId xmlns:a16="http://schemas.microsoft.com/office/drawing/2014/main" id="{6E1FFF49-7335-B78E-6E35-9B26967083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32539" y="1618788"/>
                      <a:ext cx="111240" cy="210240"/>
                    </p14:xfrm>
                  </p:contentPart>
                </mc:Choice>
                <mc:Fallback xmlns="">
                  <p:pic>
                    <p:nvPicPr>
                      <p:cNvPr id="64" name="Ink 63">
                        <a:extLst>
                          <a:ext uri="{FF2B5EF4-FFF2-40B4-BE49-F238E27FC236}">
                            <a16:creationId xmlns:a16="http://schemas.microsoft.com/office/drawing/2014/main" id="{6E1FFF49-7335-B78E-6E35-9B26967083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7826419" y="1612668"/>
                        <a:ext cx="123480" cy="222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66" name="Ink 65">
                        <a:extLst>
                          <a:ext uri="{FF2B5EF4-FFF2-40B4-BE49-F238E27FC236}">
                            <a16:creationId xmlns:a16="http://schemas.microsoft.com/office/drawing/2014/main" id="{0533EA79-73C0-4E3E-EC4E-A30FCE4AA11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20979" y="1984188"/>
                      <a:ext cx="87120" cy="217800"/>
                    </p14:xfrm>
                  </p:contentPart>
                </mc:Choice>
                <mc:Fallback xmlns="">
                  <p:pic>
                    <p:nvPicPr>
                      <p:cNvPr id="66" name="Ink 65">
                        <a:extLst>
                          <a:ext uri="{FF2B5EF4-FFF2-40B4-BE49-F238E27FC236}">
                            <a16:creationId xmlns:a16="http://schemas.microsoft.com/office/drawing/2014/main" id="{0533EA79-73C0-4E3E-EC4E-A30FCE4AA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7314859" y="1978068"/>
                        <a:ext cx="99360" cy="230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67" name="Ink 66">
                        <a:extLst>
                          <a:ext uri="{FF2B5EF4-FFF2-40B4-BE49-F238E27FC236}">
                            <a16:creationId xmlns:a16="http://schemas.microsoft.com/office/drawing/2014/main" id="{82C55FC9-FD89-AF64-92D9-3785AAB97E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32259" y="2288748"/>
                      <a:ext cx="147240" cy="174960"/>
                    </p14:xfrm>
                  </p:contentPart>
                </mc:Choice>
                <mc:Fallback xmlns="">
                  <p:pic>
                    <p:nvPicPr>
                      <p:cNvPr id="67" name="Ink 66">
                        <a:extLst>
                          <a:ext uri="{FF2B5EF4-FFF2-40B4-BE49-F238E27FC236}">
                            <a16:creationId xmlns:a16="http://schemas.microsoft.com/office/drawing/2014/main" id="{82C55FC9-FD89-AF64-92D9-3785AAB97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7026139" y="2282628"/>
                        <a:ext cx="159480" cy="187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68" name="Ink 67">
                        <a:extLst>
                          <a:ext uri="{FF2B5EF4-FFF2-40B4-BE49-F238E27FC236}">
                            <a16:creationId xmlns:a16="http://schemas.microsoft.com/office/drawing/2014/main" id="{0C8B1279-3BD8-7D84-B404-1CA26CCEF04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92819" y="2369028"/>
                      <a:ext cx="86040" cy="76320"/>
                    </p14:xfrm>
                  </p:contentPart>
                </mc:Choice>
                <mc:Fallback xmlns="">
                  <p:pic>
                    <p:nvPicPr>
                      <p:cNvPr id="68" name="Ink 67">
                        <a:extLst>
                          <a:ext uri="{FF2B5EF4-FFF2-40B4-BE49-F238E27FC236}">
                            <a16:creationId xmlns:a16="http://schemas.microsoft.com/office/drawing/2014/main" id="{0C8B1279-3BD8-7D84-B404-1CA26CCEF0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7186699" y="2362908"/>
                        <a:ext cx="98280" cy="88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69" name="Ink 68">
                        <a:extLst>
                          <a:ext uri="{FF2B5EF4-FFF2-40B4-BE49-F238E27FC236}">
                            <a16:creationId xmlns:a16="http://schemas.microsoft.com/office/drawing/2014/main" id="{B576C329-8345-A280-96B1-85D6B6F79B1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99379" y="2288748"/>
                      <a:ext cx="94320" cy="179640"/>
                    </p14:xfrm>
                  </p:contentPart>
                </mc:Choice>
                <mc:Fallback xmlns="">
                  <p:pic>
                    <p:nvPicPr>
                      <p:cNvPr id="69" name="Ink 68">
                        <a:extLst>
                          <a:ext uri="{FF2B5EF4-FFF2-40B4-BE49-F238E27FC236}">
                            <a16:creationId xmlns:a16="http://schemas.microsoft.com/office/drawing/2014/main" id="{B576C329-8345-A280-96B1-85D6B6F79B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7293259" y="2282628"/>
                        <a:ext cx="106560" cy="191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70" name="Ink 69">
                        <a:extLst>
                          <a:ext uri="{FF2B5EF4-FFF2-40B4-BE49-F238E27FC236}">
                            <a16:creationId xmlns:a16="http://schemas.microsoft.com/office/drawing/2014/main" id="{5434076B-DA64-DAAA-E48F-58BEBAD2DF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43299" y="2353188"/>
                      <a:ext cx="166320" cy="111240"/>
                    </p14:xfrm>
                  </p:contentPart>
                </mc:Choice>
                <mc:Fallback xmlns="">
                  <p:pic>
                    <p:nvPicPr>
                      <p:cNvPr id="70" name="Ink 69">
                        <a:extLst>
                          <a:ext uri="{FF2B5EF4-FFF2-40B4-BE49-F238E27FC236}">
                            <a16:creationId xmlns:a16="http://schemas.microsoft.com/office/drawing/2014/main" id="{5434076B-DA64-DAAA-E48F-58BEBAD2DF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7337179" y="2347068"/>
                        <a:ext cx="178560" cy="123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71" name="Ink 70">
                        <a:extLst>
                          <a:ext uri="{FF2B5EF4-FFF2-40B4-BE49-F238E27FC236}">
                            <a16:creationId xmlns:a16="http://schemas.microsoft.com/office/drawing/2014/main" id="{60EF5111-78D8-8A3A-DE75-2306BA4811D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23659" y="2343108"/>
                      <a:ext cx="150120" cy="133560"/>
                    </p14:xfrm>
                  </p:contentPart>
                </mc:Choice>
                <mc:Fallback xmlns="">
                  <p:pic>
                    <p:nvPicPr>
                      <p:cNvPr id="71" name="Ink 70">
                        <a:extLst>
                          <a:ext uri="{FF2B5EF4-FFF2-40B4-BE49-F238E27FC236}">
                            <a16:creationId xmlns:a16="http://schemas.microsoft.com/office/drawing/2014/main" id="{60EF5111-78D8-8A3A-DE75-2306BA4811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7517539" y="2336988"/>
                        <a:ext cx="1623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72" name="Ink 71">
                        <a:extLst>
                          <a:ext uri="{FF2B5EF4-FFF2-40B4-BE49-F238E27FC236}">
                            <a16:creationId xmlns:a16="http://schemas.microsoft.com/office/drawing/2014/main" id="{2D16AAAD-CF6B-4F50-39A6-13F3191B14D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11939" y="2286948"/>
                      <a:ext cx="133200" cy="173160"/>
                    </p14:xfrm>
                  </p:contentPart>
                </mc:Choice>
                <mc:Fallback xmlns="">
                  <p:pic>
                    <p:nvPicPr>
                      <p:cNvPr id="72" name="Ink 71">
                        <a:extLst>
                          <a:ext uri="{FF2B5EF4-FFF2-40B4-BE49-F238E27FC236}">
                            <a16:creationId xmlns:a16="http://schemas.microsoft.com/office/drawing/2014/main" id="{2D16AAAD-CF6B-4F50-39A6-13F3191B1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7705819" y="2280828"/>
                        <a:ext cx="145440" cy="185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80" name="Ink 79">
                        <a:extLst>
                          <a:ext uri="{FF2B5EF4-FFF2-40B4-BE49-F238E27FC236}">
                            <a16:creationId xmlns:a16="http://schemas.microsoft.com/office/drawing/2014/main" id="{0B4ABB6A-302C-DC41-8B6F-200B23C4235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36139" y="1908948"/>
                      <a:ext cx="213480" cy="193320"/>
                    </p14:xfrm>
                  </p:contentPart>
                </mc:Choice>
                <mc:Fallback xmlns="">
                  <p:pic>
                    <p:nvPicPr>
                      <p:cNvPr id="80" name="Ink 79">
                        <a:extLst>
                          <a:ext uri="{FF2B5EF4-FFF2-40B4-BE49-F238E27FC236}">
                            <a16:creationId xmlns:a16="http://schemas.microsoft.com/office/drawing/2014/main" id="{0B4ABB6A-302C-DC41-8B6F-200B23C423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7830019" y="1902828"/>
                        <a:ext cx="225720" cy="205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81" name="Ink 80">
                        <a:extLst>
                          <a:ext uri="{FF2B5EF4-FFF2-40B4-BE49-F238E27FC236}">
                            <a16:creationId xmlns:a16="http://schemas.microsoft.com/office/drawing/2014/main" id="{6F53A2D6-5661-3A4A-9F7A-AA6D301365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56459" y="2119548"/>
                      <a:ext cx="9000" cy="2160"/>
                    </p14:xfrm>
                  </p:contentPart>
                </mc:Choice>
                <mc:Fallback xmlns="">
                  <p:pic>
                    <p:nvPicPr>
                      <p:cNvPr id="81" name="Ink 80">
                        <a:extLst>
                          <a:ext uri="{FF2B5EF4-FFF2-40B4-BE49-F238E27FC236}">
                            <a16:creationId xmlns:a16="http://schemas.microsoft.com/office/drawing/2014/main" id="{6F53A2D6-5661-3A4A-9F7A-AA6D30136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8050339" y="2113428"/>
                        <a:ext cx="21240" cy="14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132">
                  <p14:nvContentPartPr>
                    <p14:cNvPr id="89" name="Ink 88">
                      <a:extLst>
                        <a:ext uri="{FF2B5EF4-FFF2-40B4-BE49-F238E27FC236}">
                          <a16:creationId xmlns:a16="http://schemas.microsoft.com/office/drawing/2014/main" id="{98D35181-E3D7-A788-73A4-81455ACEF9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59379" y="3220068"/>
                    <a:ext cx="72000" cy="147960"/>
                  </p14:xfrm>
                </p:contentPart>
              </mc:Choice>
              <mc:Fallback xmlns="">
                <p:pic>
                  <p:nvPicPr>
                    <p:cNvPr id="89" name="Ink 88">
                      <a:extLst>
                        <a:ext uri="{FF2B5EF4-FFF2-40B4-BE49-F238E27FC236}">
                          <a16:creationId xmlns:a16="http://schemas.microsoft.com/office/drawing/2014/main" id="{98D35181-E3D7-A788-73A4-81455ACEF928}"/>
                        </a:ext>
                      </a:extLst>
                    </p:cNvPr>
                    <p:cNvPicPr/>
                    <p:nvPr/>
                  </p:nvPicPr>
                  <p:blipFill>
                    <a:blip r:embed="rId133"/>
                    <a:stretch>
                      <a:fillRect/>
                    </a:stretch>
                  </p:blipFill>
                  <p:spPr>
                    <a:xfrm>
                      <a:off x="7653259" y="3213948"/>
                      <a:ext cx="84240" cy="160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4">
                  <p14:nvContentPartPr>
                    <p14:cNvPr id="90" name="Ink 89">
                      <a:extLst>
                        <a:ext uri="{FF2B5EF4-FFF2-40B4-BE49-F238E27FC236}">
                          <a16:creationId xmlns:a16="http://schemas.microsoft.com/office/drawing/2014/main" id="{0DD4AF09-751B-9ACB-11FC-FD1A137370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62659" y="2524908"/>
                    <a:ext cx="26640" cy="120240"/>
                  </p14:xfrm>
                </p:contentPart>
              </mc:Choice>
              <mc:Fallback xmlns="">
                <p:pic>
                  <p:nvPicPr>
                    <p:cNvPr id="90" name="Ink 89">
                      <a:extLst>
                        <a:ext uri="{FF2B5EF4-FFF2-40B4-BE49-F238E27FC236}">
                          <a16:creationId xmlns:a16="http://schemas.microsoft.com/office/drawing/2014/main" id="{0DD4AF09-751B-9ACB-11FC-FD1A13737018}"/>
                        </a:ext>
                      </a:extLst>
                    </p:cNvPr>
                    <p:cNvPicPr/>
                    <p:nvPr/>
                  </p:nvPicPr>
                  <p:blipFill>
                    <a:blip r:embed="rId135"/>
                    <a:stretch>
                      <a:fillRect/>
                    </a:stretch>
                  </p:blipFill>
                  <p:spPr>
                    <a:xfrm>
                      <a:off x="7256539" y="2518788"/>
                      <a:ext cx="38880" cy="13248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DFE6ED7B-318A-31E2-E707-F43EDDF1528C}"/>
                    </a:ext>
                  </a:extLst>
                </p:cNvPr>
                <p:cNvGrpSpPr/>
                <p:nvPr/>
              </p:nvGrpSpPr>
              <p:grpSpPr>
                <a:xfrm>
                  <a:off x="7544179" y="1960788"/>
                  <a:ext cx="145440" cy="131040"/>
                  <a:chOff x="7544179" y="1960788"/>
                  <a:chExt cx="145440" cy="1310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91" name="Ink 90">
                        <a:extLst>
                          <a:ext uri="{FF2B5EF4-FFF2-40B4-BE49-F238E27FC236}">
                            <a16:creationId xmlns:a16="http://schemas.microsoft.com/office/drawing/2014/main" id="{386DDAFF-7F27-3311-D1A0-C4A2318FE48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44179" y="2015148"/>
                      <a:ext cx="100080" cy="360"/>
                    </p14:xfrm>
                  </p:contentPart>
                </mc:Choice>
                <mc:Fallback xmlns="">
                  <p:pic>
                    <p:nvPicPr>
                      <p:cNvPr id="91" name="Ink 90">
                        <a:extLst>
                          <a:ext uri="{FF2B5EF4-FFF2-40B4-BE49-F238E27FC236}">
                            <a16:creationId xmlns:a16="http://schemas.microsoft.com/office/drawing/2014/main" id="{386DDAFF-7F27-3311-D1A0-C4A2318FE4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7538059" y="2009028"/>
                        <a:ext cx="112320" cy="12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92" name="Ink 91">
                        <a:extLst>
                          <a:ext uri="{FF2B5EF4-FFF2-40B4-BE49-F238E27FC236}">
                            <a16:creationId xmlns:a16="http://schemas.microsoft.com/office/drawing/2014/main" id="{0AB05268-77C2-09EE-5FEE-A8829EF23F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82419" y="1960788"/>
                      <a:ext cx="7200" cy="131040"/>
                    </p14:xfrm>
                  </p:contentPart>
                </mc:Choice>
                <mc:Fallback xmlns="">
                  <p:pic>
                    <p:nvPicPr>
                      <p:cNvPr id="92" name="Ink 91">
                        <a:extLst>
                          <a:ext uri="{FF2B5EF4-FFF2-40B4-BE49-F238E27FC236}">
                            <a16:creationId xmlns:a16="http://schemas.microsoft.com/office/drawing/2014/main" id="{0AB05268-77C2-09EE-5FEE-A8829EF23F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7676299" y="1954668"/>
                        <a:ext cx="1944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140">
                  <p14:nvContentPartPr>
                    <p14:cNvPr id="94" name="Ink 93">
                      <a:extLst>
                        <a:ext uri="{FF2B5EF4-FFF2-40B4-BE49-F238E27FC236}">
                          <a16:creationId xmlns:a16="http://schemas.microsoft.com/office/drawing/2014/main" id="{183BA27F-B6A7-E91D-6BCF-D53FC36C05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72499" y="1298748"/>
                    <a:ext cx="42480" cy="171720"/>
                  </p14:xfrm>
                </p:contentPart>
              </mc:Choice>
              <mc:Fallback xmlns="">
                <p:pic>
                  <p:nvPicPr>
                    <p:cNvPr id="94" name="Ink 93">
                      <a:extLst>
                        <a:ext uri="{FF2B5EF4-FFF2-40B4-BE49-F238E27FC236}">
                          <a16:creationId xmlns:a16="http://schemas.microsoft.com/office/drawing/2014/main" id="{183BA27F-B6A7-E91D-6BCF-D53FC36C05B6}"/>
                        </a:ext>
                      </a:extLst>
                    </p:cNvPr>
                    <p:cNvPicPr/>
                    <p:nvPr/>
                  </p:nvPicPr>
                  <p:blipFill>
                    <a:blip r:embed="rId141"/>
                    <a:stretch>
                      <a:fillRect/>
                    </a:stretch>
                  </p:blipFill>
                  <p:spPr>
                    <a:xfrm>
                      <a:off x="6966379" y="1292628"/>
                      <a:ext cx="54720" cy="183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2">
                  <p14:nvContentPartPr>
                    <p14:cNvPr id="95" name="Ink 94">
                      <a:extLst>
                        <a:ext uri="{FF2B5EF4-FFF2-40B4-BE49-F238E27FC236}">
                          <a16:creationId xmlns:a16="http://schemas.microsoft.com/office/drawing/2014/main" id="{B48B48AE-863E-9569-8A47-47AE1963BB7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42779" y="858468"/>
                    <a:ext cx="171000" cy="111960"/>
                  </p14:xfrm>
                </p:contentPart>
              </mc:Choice>
              <mc:Fallback xmlns="">
                <p:pic>
                  <p:nvPicPr>
                    <p:cNvPr id="95" name="Ink 94">
                      <a:extLst>
                        <a:ext uri="{FF2B5EF4-FFF2-40B4-BE49-F238E27FC236}">
                          <a16:creationId xmlns:a16="http://schemas.microsoft.com/office/drawing/2014/main" id="{B48B48AE-863E-9569-8A47-47AE1963BB78}"/>
                        </a:ext>
                      </a:extLst>
                    </p:cNvPr>
                    <p:cNvPicPr/>
                    <p:nvPr/>
                  </p:nvPicPr>
                  <p:blipFill>
                    <a:blip r:embed="rId143"/>
                    <a:stretch>
                      <a:fillRect/>
                    </a:stretch>
                  </p:blipFill>
                  <p:spPr>
                    <a:xfrm>
                      <a:off x="6236659" y="852348"/>
                      <a:ext cx="183240" cy="124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4">
                  <p14:nvContentPartPr>
                    <p14:cNvPr id="96" name="Ink 95">
                      <a:extLst>
                        <a:ext uri="{FF2B5EF4-FFF2-40B4-BE49-F238E27FC236}">
                          <a16:creationId xmlns:a16="http://schemas.microsoft.com/office/drawing/2014/main" id="{83FDDA4F-2AB3-A446-FCBF-44C10B50EA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55219" y="455268"/>
                    <a:ext cx="464040" cy="428040"/>
                  </p14:xfrm>
                </p:contentPart>
              </mc:Choice>
              <mc:Fallback xmlns="">
                <p:pic>
                  <p:nvPicPr>
                    <p:cNvPr id="96" name="Ink 95">
                      <a:extLst>
                        <a:ext uri="{FF2B5EF4-FFF2-40B4-BE49-F238E27FC236}">
                          <a16:creationId xmlns:a16="http://schemas.microsoft.com/office/drawing/2014/main" id="{83FDDA4F-2AB3-A446-FCBF-44C10B50EA79}"/>
                        </a:ext>
                      </a:extLst>
                    </p:cNvPr>
                    <p:cNvPicPr/>
                    <p:nvPr/>
                  </p:nvPicPr>
                  <p:blipFill>
                    <a:blip r:embed="rId145"/>
                    <a:stretch>
                      <a:fillRect/>
                    </a:stretch>
                  </p:blipFill>
                  <p:spPr>
                    <a:xfrm>
                      <a:off x="6049099" y="449148"/>
                      <a:ext cx="476280" cy="440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6">
                  <p14:nvContentPartPr>
                    <p14:cNvPr id="100" name="Ink 99">
                      <a:extLst>
                        <a:ext uri="{FF2B5EF4-FFF2-40B4-BE49-F238E27FC236}">
                          <a16:creationId xmlns:a16="http://schemas.microsoft.com/office/drawing/2014/main" id="{8F6231B4-221B-0E7B-06A5-7D1AE17DBC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02339" y="913188"/>
                    <a:ext cx="299880" cy="297720"/>
                  </p14:xfrm>
                </p:contentPart>
              </mc:Choice>
              <mc:Fallback xmlns="">
                <p:pic>
                  <p:nvPicPr>
                    <p:cNvPr id="100" name="Ink 99">
                      <a:extLst>
                        <a:ext uri="{FF2B5EF4-FFF2-40B4-BE49-F238E27FC236}">
                          <a16:creationId xmlns:a16="http://schemas.microsoft.com/office/drawing/2014/main" id="{8F6231B4-221B-0E7B-06A5-7D1AE17DBC5C}"/>
                        </a:ext>
                      </a:extLst>
                    </p:cNvPr>
                    <p:cNvPicPr/>
                    <p:nvPr/>
                  </p:nvPicPr>
                  <p:blipFill>
                    <a:blip r:embed="rId147"/>
                    <a:stretch>
                      <a:fillRect/>
                    </a:stretch>
                  </p:blipFill>
                  <p:spPr>
                    <a:xfrm>
                      <a:off x="6496219" y="907068"/>
                      <a:ext cx="312120" cy="309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8">
                  <p14:nvContentPartPr>
                    <p14:cNvPr id="101" name="Ink 100">
                      <a:extLst>
                        <a:ext uri="{FF2B5EF4-FFF2-40B4-BE49-F238E27FC236}">
                          <a16:creationId xmlns:a16="http://schemas.microsoft.com/office/drawing/2014/main" id="{F5402C61-5DEB-DECF-95B8-49443DBD869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77619" y="1385868"/>
                    <a:ext cx="239760" cy="242640"/>
                  </p14:xfrm>
                </p:contentPart>
              </mc:Choice>
              <mc:Fallback xmlns="">
                <p:pic>
                  <p:nvPicPr>
                    <p:cNvPr id="101" name="Ink 100">
                      <a:extLst>
                        <a:ext uri="{FF2B5EF4-FFF2-40B4-BE49-F238E27FC236}">
                          <a16:creationId xmlns:a16="http://schemas.microsoft.com/office/drawing/2014/main" id="{F5402C61-5DEB-DECF-95B8-49443DBD8696}"/>
                        </a:ext>
                      </a:extLst>
                    </p:cNvPr>
                    <p:cNvPicPr/>
                    <p:nvPr/>
                  </p:nvPicPr>
                  <p:blipFill>
                    <a:blip r:embed="rId149"/>
                    <a:stretch>
                      <a:fillRect/>
                    </a:stretch>
                  </p:blipFill>
                  <p:spPr>
                    <a:xfrm>
                      <a:off x="7071499" y="1379748"/>
                      <a:ext cx="252000" cy="254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0">
                  <p14:nvContentPartPr>
                    <p14:cNvPr id="102" name="Ink 101">
                      <a:extLst>
                        <a:ext uri="{FF2B5EF4-FFF2-40B4-BE49-F238E27FC236}">
                          <a16:creationId xmlns:a16="http://schemas.microsoft.com/office/drawing/2014/main" id="{C4615BBB-AEB2-2168-263F-5AE217E23C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28179" y="1061508"/>
                    <a:ext cx="144720" cy="331560"/>
                  </p14:xfrm>
                </p:contentPart>
              </mc:Choice>
              <mc:Fallback xmlns="">
                <p:pic>
                  <p:nvPicPr>
                    <p:cNvPr id="102" name="Ink 101">
                      <a:extLst>
                        <a:ext uri="{FF2B5EF4-FFF2-40B4-BE49-F238E27FC236}">
                          <a16:creationId xmlns:a16="http://schemas.microsoft.com/office/drawing/2014/main" id="{C4615BBB-AEB2-2168-263F-5AE217E23CD8}"/>
                        </a:ext>
                      </a:extLst>
                    </p:cNvPr>
                    <p:cNvPicPr/>
                    <p:nvPr/>
                  </p:nvPicPr>
                  <p:blipFill>
                    <a:blip r:embed="rId151"/>
                    <a:stretch>
                      <a:fillRect/>
                    </a:stretch>
                  </p:blipFill>
                  <p:spPr>
                    <a:xfrm>
                      <a:off x="6422059" y="1055388"/>
                      <a:ext cx="156960" cy="3438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A131BD35-17D7-EED4-4C2C-0960BDCF8DA2}"/>
                  </a:ext>
                </a:extLst>
              </p:cNvPr>
              <p:cNvGrpSpPr/>
              <p:nvPr/>
            </p:nvGrpSpPr>
            <p:grpSpPr>
              <a:xfrm>
                <a:off x="310362" y="3888185"/>
                <a:ext cx="4385520" cy="1784520"/>
                <a:chOff x="310362" y="3888185"/>
                <a:chExt cx="4385520" cy="1784520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6BC5EE7F-87FA-C5C9-4699-6A07882466EC}"/>
                    </a:ext>
                  </a:extLst>
                </p:cNvPr>
                <p:cNvGrpSpPr/>
                <p:nvPr/>
              </p:nvGrpSpPr>
              <p:grpSpPr>
                <a:xfrm>
                  <a:off x="677202" y="4843625"/>
                  <a:ext cx="315000" cy="200880"/>
                  <a:chOff x="677202" y="4843625"/>
                  <a:chExt cx="315000" cy="2008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03" name="Ink 102">
                        <a:extLst>
                          <a:ext uri="{FF2B5EF4-FFF2-40B4-BE49-F238E27FC236}">
                            <a16:creationId xmlns:a16="http://schemas.microsoft.com/office/drawing/2014/main" id="{64D99410-4B01-1BC6-964C-0912EECDC1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7202" y="4940465"/>
                      <a:ext cx="315000" cy="28800"/>
                    </p14:xfrm>
                  </p:contentPart>
                </mc:Choice>
                <mc:Fallback xmlns="">
                  <p:pic>
                    <p:nvPicPr>
                      <p:cNvPr id="103" name="Ink 102">
                        <a:extLst>
                          <a:ext uri="{FF2B5EF4-FFF2-40B4-BE49-F238E27FC236}">
                            <a16:creationId xmlns:a16="http://schemas.microsoft.com/office/drawing/2014/main" id="{64D99410-4B01-1BC6-964C-0912EECDC1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671082" y="4934345"/>
                        <a:ext cx="327240" cy="41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04" name="Ink 103">
                        <a:extLst>
                          <a:ext uri="{FF2B5EF4-FFF2-40B4-BE49-F238E27FC236}">
                            <a16:creationId xmlns:a16="http://schemas.microsoft.com/office/drawing/2014/main" id="{732E1A57-0DBE-3A6C-D7A1-D293F70F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1682" y="4843625"/>
                      <a:ext cx="98640" cy="200880"/>
                    </p14:xfrm>
                  </p:contentPart>
                </mc:Choice>
                <mc:Fallback xmlns="">
                  <p:pic>
                    <p:nvPicPr>
                      <p:cNvPr id="104" name="Ink 103">
                        <a:extLst>
                          <a:ext uri="{FF2B5EF4-FFF2-40B4-BE49-F238E27FC236}">
                            <a16:creationId xmlns:a16="http://schemas.microsoft.com/office/drawing/2014/main" id="{732E1A57-0DBE-3A6C-D7A1-D293F70FBF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875562" y="4837505"/>
                        <a:ext cx="110880" cy="21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F25DF746-32BE-827A-BFD8-FCCE4FD19614}"/>
                    </a:ext>
                  </a:extLst>
                </p:cNvPr>
                <p:cNvGrpSpPr/>
                <p:nvPr/>
              </p:nvGrpSpPr>
              <p:grpSpPr>
                <a:xfrm>
                  <a:off x="310362" y="4487225"/>
                  <a:ext cx="508680" cy="236520"/>
                  <a:chOff x="310362" y="4487225"/>
                  <a:chExt cx="508680" cy="2365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05" name="Ink 104">
                        <a:extLst>
                          <a:ext uri="{FF2B5EF4-FFF2-40B4-BE49-F238E27FC236}">
                            <a16:creationId xmlns:a16="http://schemas.microsoft.com/office/drawing/2014/main" id="{FD9FA480-42D6-82F6-28C5-463CB4784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0362" y="4534745"/>
                      <a:ext cx="152280" cy="189000"/>
                    </p14:xfrm>
                  </p:contentPart>
                </mc:Choice>
                <mc:Fallback xmlns="">
                  <p:pic>
                    <p:nvPicPr>
                      <p:cNvPr id="105" name="Ink 104">
                        <a:extLst>
                          <a:ext uri="{FF2B5EF4-FFF2-40B4-BE49-F238E27FC236}">
                            <a16:creationId xmlns:a16="http://schemas.microsoft.com/office/drawing/2014/main" id="{FD9FA480-42D6-82F6-28C5-463CB4784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304242" y="4528625"/>
                        <a:ext cx="164520" cy="201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06" name="Ink 105">
                        <a:extLst>
                          <a:ext uri="{FF2B5EF4-FFF2-40B4-BE49-F238E27FC236}">
                            <a16:creationId xmlns:a16="http://schemas.microsoft.com/office/drawing/2014/main" id="{9A971DAB-4204-8F6D-5741-15D76192DB8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642" y="4598465"/>
                      <a:ext cx="152280" cy="16920"/>
                    </p14:xfrm>
                  </p:contentPart>
                </mc:Choice>
                <mc:Fallback xmlns="">
                  <p:pic>
                    <p:nvPicPr>
                      <p:cNvPr id="106" name="Ink 105">
                        <a:extLst>
                          <a:ext uri="{FF2B5EF4-FFF2-40B4-BE49-F238E27FC236}">
                            <a16:creationId xmlns:a16="http://schemas.microsoft.com/office/drawing/2014/main" id="{9A971DAB-4204-8F6D-5741-15D76192DB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92522" y="4592345"/>
                        <a:ext cx="16452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07" name="Ink 106">
                        <a:extLst>
                          <a:ext uri="{FF2B5EF4-FFF2-40B4-BE49-F238E27FC236}">
                            <a16:creationId xmlns:a16="http://schemas.microsoft.com/office/drawing/2014/main" id="{48E9D6FC-33B2-DFD3-7C7A-05C753B566C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36882" y="4496945"/>
                      <a:ext cx="51120" cy="177480"/>
                    </p14:xfrm>
                  </p:contentPart>
                </mc:Choice>
                <mc:Fallback xmlns="">
                  <p:pic>
                    <p:nvPicPr>
                      <p:cNvPr id="107" name="Ink 106">
                        <a:extLst>
                          <a:ext uri="{FF2B5EF4-FFF2-40B4-BE49-F238E27FC236}">
                            <a16:creationId xmlns:a16="http://schemas.microsoft.com/office/drawing/2014/main" id="{48E9D6FC-33B2-DFD3-7C7A-05C753B566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630762" y="4490825"/>
                        <a:ext cx="63360" cy="189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08" name="Ink 107">
                        <a:extLst>
                          <a:ext uri="{FF2B5EF4-FFF2-40B4-BE49-F238E27FC236}">
                            <a16:creationId xmlns:a16="http://schemas.microsoft.com/office/drawing/2014/main" id="{5910A983-03CC-F1F9-8C66-AD704EC27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3802" y="4487225"/>
                      <a:ext cx="165240" cy="135000"/>
                    </p14:xfrm>
                  </p:contentPart>
                </mc:Choice>
                <mc:Fallback xmlns="">
                  <p:pic>
                    <p:nvPicPr>
                      <p:cNvPr id="108" name="Ink 107">
                        <a:extLst>
                          <a:ext uri="{FF2B5EF4-FFF2-40B4-BE49-F238E27FC236}">
                            <a16:creationId xmlns:a16="http://schemas.microsoft.com/office/drawing/2014/main" id="{5910A983-03CC-F1F9-8C66-AD704EC277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647682" y="4481105"/>
                        <a:ext cx="177480" cy="14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306A0AE7-E9AF-18DF-D8C9-92CBD0CAE26E}"/>
                    </a:ext>
                  </a:extLst>
                </p:cNvPr>
                <p:cNvGrpSpPr/>
                <p:nvPr/>
              </p:nvGrpSpPr>
              <p:grpSpPr>
                <a:xfrm>
                  <a:off x="2353362" y="3888185"/>
                  <a:ext cx="539280" cy="205200"/>
                  <a:chOff x="2353362" y="3888185"/>
                  <a:chExt cx="539280" cy="2052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12" name="Ink 111">
                        <a:extLst>
                          <a:ext uri="{FF2B5EF4-FFF2-40B4-BE49-F238E27FC236}">
                            <a16:creationId xmlns:a16="http://schemas.microsoft.com/office/drawing/2014/main" id="{67496E29-497D-CF73-6037-45A2456923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353362" y="3888185"/>
                      <a:ext cx="66600" cy="203400"/>
                    </p14:xfrm>
                  </p:contentPart>
                </mc:Choice>
                <mc:Fallback xmlns="">
                  <p:pic>
                    <p:nvPicPr>
                      <p:cNvPr id="112" name="Ink 111">
                        <a:extLst>
                          <a:ext uri="{FF2B5EF4-FFF2-40B4-BE49-F238E27FC236}">
                            <a16:creationId xmlns:a16="http://schemas.microsoft.com/office/drawing/2014/main" id="{67496E29-497D-CF73-6037-45A2456923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2347242" y="3882065"/>
                        <a:ext cx="78840" cy="215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13" name="Ink 112">
                        <a:extLst>
                          <a:ext uri="{FF2B5EF4-FFF2-40B4-BE49-F238E27FC236}">
                            <a16:creationId xmlns:a16="http://schemas.microsoft.com/office/drawing/2014/main" id="{78FB4D4F-08EB-96DC-EA0E-8090E6965CC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473962" y="4001225"/>
                      <a:ext cx="94680" cy="92160"/>
                    </p14:xfrm>
                  </p:contentPart>
                </mc:Choice>
                <mc:Fallback xmlns="">
                  <p:pic>
                    <p:nvPicPr>
                      <p:cNvPr id="113" name="Ink 112">
                        <a:extLst>
                          <a:ext uri="{FF2B5EF4-FFF2-40B4-BE49-F238E27FC236}">
                            <a16:creationId xmlns:a16="http://schemas.microsoft.com/office/drawing/2014/main" id="{78FB4D4F-08EB-96DC-EA0E-8090E6965C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2467842" y="3995105"/>
                        <a:ext cx="106920" cy="104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14" name="Ink 113">
                        <a:extLst>
                          <a:ext uri="{FF2B5EF4-FFF2-40B4-BE49-F238E27FC236}">
                            <a16:creationId xmlns:a16="http://schemas.microsoft.com/office/drawing/2014/main" id="{6D33724E-3A1D-4810-6E8C-404F392219C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571882" y="3982505"/>
                      <a:ext cx="141840" cy="16920"/>
                    </p14:xfrm>
                  </p:contentPart>
                </mc:Choice>
                <mc:Fallback xmlns="">
                  <p:pic>
                    <p:nvPicPr>
                      <p:cNvPr id="114" name="Ink 113">
                        <a:extLst>
                          <a:ext uri="{FF2B5EF4-FFF2-40B4-BE49-F238E27FC236}">
                            <a16:creationId xmlns:a16="http://schemas.microsoft.com/office/drawing/2014/main" id="{6D33724E-3A1D-4810-6E8C-404F39221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2565762" y="3976385"/>
                        <a:ext cx="154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15" name="Ink 114">
                        <a:extLst>
                          <a:ext uri="{FF2B5EF4-FFF2-40B4-BE49-F238E27FC236}">
                            <a16:creationId xmlns:a16="http://schemas.microsoft.com/office/drawing/2014/main" id="{1B73E9B2-9F73-253B-2332-680D30851A1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19042" y="3951905"/>
                      <a:ext cx="30240" cy="115920"/>
                    </p14:xfrm>
                  </p:contentPart>
                </mc:Choice>
                <mc:Fallback xmlns="">
                  <p:pic>
                    <p:nvPicPr>
                      <p:cNvPr id="115" name="Ink 114">
                        <a:extLst>
                          <a:ext uri="{FF2B5EF4-FFF2-40B4-BE49-F238E27FC236}">
                            <a16:creationId xmlns:a16="http://schemas.microsoft.com/office/drawing/2014/main" id="{1B73E9B2-9F73-253B-2332-680D30851A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2612922" y="3945785"/>
                        <a:ext cx="42480" cy="128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16" name="Ink 115">
                        <a:extLst>
                          <a:ext uri="{FF2B5EF4-FFF2-40B4-BE49-F238E27FC236}">
                            <a16:creationId xmlns:a16="http://schemas.microsoft.com/office/drawing/2014/main" id="{2D383FAA-4A00-2EBD-A3AF-A1788CC16A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02922" y="3965945"/>
                      <a:ext cx="189720" cy="90360"/>
                    </p14:xfrm>
                  </p:contentPart>
                </mc:Choice>
                <mc:Fallback xmlns="">
                  <p:pic>
                    <p:nvPicPr>
                      <p:cNvPr id="116" name="Ink 115">
                        <a:extLst>
                          <a:ext uri="{FF2B5EF4-FFF2-40B4-BE49-F238E27FC236}">
                            <a16:creationId xmlns:a16="http://schemas.microsoft.com/office/drawing/2014/main" id="{2D383FAA-4A00-2EBD-A3AF-A1788CC16A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2696802" y="3959825"/>
                        <a:ext cx="201960" cy="102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174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C7219A79-4638-F8F1-67BD-017ABF7FDA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48882" y="4269785"/>
                    <a:ext cx="114120" cy="159120"/>
                  </p14:xfrm>
                </p:contentPart>
              </mc:Choice>
              <mc:Fallback xmlns="">
                <p:pic>
                  <p:nvPicPr>
                    <p:cNvPr id="118" name="Ink 117">
                      <a:extLst>
                        <a:ext uri="{FF2B5EF4-FFF2-40B4-BE49-F238E27FC236}">
                          <a16:creationId xmlns:a16="http://schemas.microsoft.com/office/drawing/2014/main" id="{C7219A79-4638-F8F1-67BD-017ABF7FDA15}"/>
                        </a:ext>
                      </a:extLst>
                    </p:cNvPr>
                    <p:cNvPicPr/>
                    <p:nvPr/>
                  </p:nvPicPr>
                  <p:blipFill>
                    <a:blip r:embed="rId175"/>
                    <a:stretch>
                      <a:fillRect/>
                    </a:stretch>
                  </p:blipFill>
                  <p:spPr>
                    <a:xfrm>
                      <a:off x="2142762" y="4263665"/>
                      <a:ext cx="126360" cy="17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2D700F13-E14E-7984-641F-6E6DA092BA52}"/>
                    </a:ext>
                  </a:extLst>
                </p:cNvPr>
                <p:cNvGrpSpPr/>
                <p:nvPr/>
              </p:nvGrpSpPr>
              <p:grpSpPr>
                <a:xfrm>
                  <a:off x="1711842" y="4518905"/>
                  <a:ext cx="456120" cy="395640"/>
                  <a:chOff x="1711842" y="4518905"/>
                  <a:chExt cx="456120" cy="3956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19" name="Ink 118">
                        <a:extLst>
                          <a:ext uri="{FF2B5EF4-FFF2-40B4-BE49-F238E27FC236}">
                            <a16:creationId xmlns:a16="http://schemas.microsoft.com/office/drawing/2014/main" id="{0D98B99B-5770-74F8-D9D5-705F271594F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45322" y="4536905"/>
                      <a:ext cx="14040" cy="158040"/>
                    </p14:xfrm>
                  </p:contentPart>
                </mc:Choice>
                <mc:Fallback xmlns="">
                  <p:pic>
                    <p:nvPicPr>
                      <p:cNvPr id="119" name="Ink 118">
                        <a:extLst>
                          <a:ext uri="{FF2B5EF4-FFF2-40B4-BE49-F238E27FC236}">
                            <a16:creationId xmlns:a16="http://schemas.microsoft.com/office/drawing/2014/main" id="{0D98B99B-5770-74F8-D9D5-705F27159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1739202" y="4530785"/>
                        <a:ext cx="26280" cy="170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20" name="Ink 119">
                        <a:extLst>
                          <a:ext uri="{FF2B5EF4-FFF2-40B4-BE49-F238E27FC236}">
                            <a16:creationId xmlns:a16="http://schemas.microsoft.com/office/drawing/2014/main" id="{EBC51B02-1AB1-8810-72EF-0D09C1EA06A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11842" y="4518905"/>
                      <a:ext cx="102240" cy="204840"/>
                    </p14:xfrm>
                  </p:contentPart>
                </mc:Choice>
                <mc:Fallback xmlns="">
                  <p:pic>
                    <p:nvPicPr>
                      <p:cNvPr id="120" name="Ink 119">
                        <a:extLst>
                          <a:ext uri="{FF2B5EF4-FFF2-40B4-BE49-F238E27FC236}">
                            <a16:creationId xmlns:a16="http://schemas.microsoft.com/office/drawing/2014/main" id="{EBC51B02-1AB1-8810-72EF-0D09C1EA06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1705722" y="4512785"/>
                        <a:ext cx="114480" cy="217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21" name="Ink 120">
                        <a:extLst>
                          <a:ext uri="{FF2B5EF4-FFF2-40B4-BE49-F238E27FC236}">
                            <a16:creationId xmlns:a16="http://schemas.microsoft.com/office/drawing/2014/main" id="{4B88181E-92BA-FFDF-D4C8-E3BE36B44A8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837482" y="4580105"/>
                      <a:ext cx="140040" cy="153000"/>
                    </p14:xfrm>
                  </p:contentPart>
                </mc:Choice>
                <mc:Fallback xmlns="">
                  <p:pic>
                    <p:nvPicPr>
                      <p:cNvPr id="121" name="Ink 120">
                        <a:extLst>
                          <a:ext uri="{FF2B5EF4-FFF2-40B4-BE49-F238E27FC236}">
                            <a16:creationId xmlns:a16="http://schemas.microsoft.com/office/drawing/2014/main" id="{4B88181E-92BA-FFDF-D4C8-E3BE36B44A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1831362" y="4573985"/>
                        <a:ext cx="152280" cy="165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22" name="Ink 121">
                        <a:extLst>
                          <a:ext uri="{FF2B5EF4-FFF2-40B4-BE49-F238E27FC236}">
                            <a16:creationId xmlns:a16="http://schemas.microsoft.com/office/drawing/2014/main" id="{3E3CF611-1DE9-D94A-42BC-7A58181C1E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994442" y="4600625"/>
                      <a:ext cx="59400" cy="132480"/>
                    </p14:xfrm>
                  </p:contentPart>
                </mc:Choice>
                <mc:Fallback xmlns="">
                  <p:pic>
                    <p:nvPicPr>
                      <p:cNvPr id="122" name="Ink 121">
                        <a:extLst>
                          <a:ext uri="{FF2B5EF4-FFF2-40B4-BE49-F238E27FC236}">
                            <a16:creationId xmlns:a16="http://schemas.microsoft.com/office/drawing/2014/main" id="{3E3CF611-1DE9-D94A-42BC-7A58181C1E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1988322" y="4594505"/>
                        <a:ext cx="71640" cy="14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23" name="Ink 122">
                        <a:extLst>
                          <a:ext uri="{FF2B5EF4-FFF2-40B4-BE49-F238E27FC236}">
                            <a16:creationId xmlns:a16="http://schemas.microsoft.com/office/drawing/2014/main" id="{B88C8788-1D73-F2FB-E980-19D4763027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085882" y="4588745"/>
                      <a:ext cx="37080" cy="325800"/>
                    </p14:xfrm>
                  </p:contentPart>
                </mc:Choice>
                <mc:Fallback xmlns="">
                  <p:pic>
                    <p:nvPicPr>
                      <p:cNvPr id="123" name="Ink 122">
                        <a:extLst>
                          <a:ext uri="{FF2B5EF4-FFF2-40B4-BE49-F238E27FC236}">
                            <a16:creationId xmlns:a16="http://schemas.microsoft.com/office/drawing/2014/main" id="{B88C8788-1D73-F2FB-E980-19D4763027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2079762" y="4582625"/>
                        <a:ext cx="49320" cy="338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24" name="Ink 123">
                        <a:extLst>
                          <a:ext uri="{FF2B5EF4-FFF2-40B4-BE49-F238E27FC236}">
                            <a16:creationId xmlns:a16="http://schemas.microsoft.com/office/drawing/2014/main" id="{FEAD3D51-222E-A6E4-85C2-FC1158AB50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061402" y="4584065"/>
                      <a:ext cx="106560" cy="149040"/>
                    </p14:xfrm>
                  </p:contentPart>
                </mc:Choice>
                <mc:Fallback xmlns="">
                  <p:pic>
                    <p:nvPicPr>
                      <p:cNvPr id="124" name="Ink 123">
                        <a:extLst>
                          <a:ext uri="{FF2B5EF4-FFF2-40B4-BE49-F238E27FC236}">
                            <a16:creationId xmlns:a16="http://schemas.microsoft.com/office/drawing/2014/main" id="{FEAD3D51-222E-A6E4-85C2-FC1158AB50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2055282" y="4577945"/>
                        <a:ext cx="118800" cy="161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188">
                  <p14:nvContentPartPr>
                    <p14:cNvPr id="126" name="Ink 125">
                      <a:extLst>
                        <a:ext uri="{FF2B5EF4-FFF2-40B4-BE49-F238E27FC236}">
                          <a16:creationId xmlns:a16="http://schemas.microsoft.com/office/drawing/2014/main" id="{BA81C1E2-FE67-7544-7A29-D8E95E912A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8362" y="4855865"/>
                    <a:ext cx="146520" cy="214560"/>
                  </p14:xfrm>
                </p:contentPart>
              </mc:Choice>
              <mc:Fallback xmlns="">
                <p:pic>
                  <p:nvPicPr>
                    <p:cNvPr id="126" name="Ink 125">
                      <a:extLst>
                        <a:ext uri="{FF2B5EF4-FFF2-40B4-BE49-F238E27FC236}">
                          <a16:creationId xmlns:a16="http://schemas.microsoft.com/office/drawing/2014/main" id="{BA81C1E2-FE67-7544-7A29-D8E95E912A68}"/>
                        </a:ext>
                      </a:extLst>
                    </p:cNvPr>
                    <p:cNvPicPr/>
                    <p:nvPr/>
                  </p:nvPicPr>
                  <p:blipFill>
                    <a:blip r:embed="rId189"/>
                    <a:stretch>
                      <a:fillRect/>
                    </a:stretch>
                  </p:blipFill>
                  <p:spPr>
                    <a:xfrm>
                      <a:off x="1582242" y="4849745"/>
                      <a:ext cx="15876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0">
                  <p14:nvContentPartPr>
                    <p14:cNvPr id="128" name="Ink 127">
                      <a:extLst>
                        <a:ext uri="{FF2B5EF4-FFF2-40B4-BE49-F238E27FC236}">
                          <a16:creationId xmlns:a16="http://schemas.microsoft.com/office/drawing/2014/main" id="{C96478B7-03EA-B0FE-518F-02EF330AB8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67322" y="5143145"/>
                    <a:ext cx="183600" cy="484200"/>
                  </p14:xfrm>
                </p:contentPart>
              </mc:Choice>
              <mc:Fallback xmlns="">
                <p:pic>
                  <p:nvPicPr>
                    <p:cNvPr id="128" name="Ink 127">
                      <a:extLst>
                        <a:ext uri="{FF2B5EF4-FFF2-40B4-BE49-F238E27FC236}">
                          <a16:creationId xmlns:a16="http://schemas.microsoft.com/office/drawing/2014/main" id="{C96478B7-03EA-B0FE-518F-02EF330AB8DA}"/>
                        </a:ext>
                      </a:extLst>
                    </p:cNvPr>
                    <p:cNvPicPr/>
                    <p:nvPr/>
                  </p:nvPicPr>
                  <p:blipFill>
                    <a:blip r:embed="rId191"/>
                    <a:stretch>
                      <a:fillRect/>
                    </a:stretch>
                  </p:blipFill>
                  <p:spPr>
                    <a:xfrm>
                      <a:off x="1361202" y="5137025"/>
                      <a:ext cx="195840" cy="49644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83335CCA-8D5C-537E-928B-9FD132BC6FB6}"/>
                    </a:ext>
                  </a:extLst>
                </p:cNvPr>
                <p:cNvGrpSpPr/>
                <p:nvPr/>
              </p:nvGrpSpPr>
              <p:grpSpPr>
                <a:xfrm>
                  <a:off x="925242" y="5129825"/>
                  <a:ext cx="865440" cy="542880"/>
                  <a:chOff x="925242" y="5129825"/>
                  <a:chExt cx="865440" cy="5428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29" name="Ink 128">
                        <a:extLst>
                          <a:ext uri="{FF2B5EF4-FFF2-40B4-BE49-F238E27FC236}">
                            <a16:creationId xmlns:a16="http://schemas.microsoft.com/office/drawing/2014/main" id="{AB51CBF4-0F5C-8605-6535-CD98B6DD0D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568202" y="5129825"/>
                      <a:ext cx="222480" cy="50256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AB51CBF4-0F5C-8605-6535-CD98B6DD0D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1562082" y="5123705"/>
                        <a:ext cx="234720" cy="514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30" name="Ink 129">
                        <a:extLst>
                          <a:ext uri="{FF2B5EF4-FFF2-40B4-BE49-F238E27FC236}">
                            <a16:creationId xmlns:a16="http://schemas.microsoft.com/office/drawing/2014/main" id="{79F34639-A299-37CC-2BC7-2FE6633E5A7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341402" y="5647865"/>
                      <a:ext cx="408240" cy="2484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79F34639-A299-37CC-2BC7-2FE6633E5A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1335282" y="5641745"/>
                        <a:ext cx="420480" cy="37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31" name="Ink 130">
                        <a:extLst>
                          <a:ext uri="{FF2B5EF4-FFF2-40B4-BE49-F238E27FC236}">
                            <a16:creationId xmlns:a16="http://schemas.microsoft.com/office/drawing/2014/main" id="{FE6865F2-D0AB-0DF0-1C59-234862E812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5242" y="5333945"/>
                      <a:ext cx="155880" cy="161280"/>
                    </p14:xfrm>
                  </p:contentPart>
                </mc:Choice>
                <mc:Fallback xmlns="">
                  <p:pic>
                    <p:nvPicPr>
                      <p:cNvPr id="131" name="Ink 130">
                        <a:extLst>
                          <a:ext uri="{FF2B5EF4-FFF2-40B4-BE49-F238E27FC236}">
                            <a16:creationId xmlns:a16="http://schemas.microsoft.com/office/drawing/2014/main" id="{FE6865F2-D0AB-0DF0-1C59-234862E812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919122" y="5327825"/>
                        <a:ext cx="168120" cy="17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32" name="Ink 131">
                        <a:extLst>
                          <a:ext uri="{FF2B5EF4-FFF2-40B4-BE49-F238E27FC236}">
                            <a16:creationId xmlns:a16="http://schemas.microsoft.com/office/drawing/2014/main" id="{3709FC5E-EF6F-0ED0-C277-A6EFE0780A6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87962" y="5367425"/>
                      <a:ext cx="89640" cy="1224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3709FC5E-EF6F-0ED0-C277-A6EFE0780A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1081842" y="5361305"/>
                        <a:ext cx="101880" cy="24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33" name="Ink 132">
                        <a:extLst>
                          <a:ext uri="{FF2B5EF4-FFF2-40B4-BE49-F238E27FC236}">
                            <a16:creationId xmlns:a16="http://schemas.microsoft.com/office/drawing/2014/main" id="{3C36C482-598E-A5CC-2DCA-709D3643010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38362" y="5403065"/>
                      <a:ext cx="98280" cy="4032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3C36C482-598E-A5CC-2DCA-709D364301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1132242" y="5396945"/>
                        <a:ext cx="110520" cy="52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34" name="Ink 133">
                        <a:extLst>
                          <a:ext uri="{FF2B5EF4-FFF2-40B4-BE49-F238E27FC236}">
                            <a16:creationId xmlns:a16="http://schemas.microsoft.com/office/drawing/2014/main" id="{461B7BAF-239E-0130-7F21-2D002FA7C73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250322" y="5358065"/>
                      <a:ext cx="38880" cy="12780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461B7BAF-239E-0130-7F21-2D002FA7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1244202" y="5351945"/>
                        <a:ext cx="51120" cy="140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204">
                  <p14:nvContentPartPr>
                    <p14:cNvPr id="137" name="Ink 136">
                      <a:extLst>
                        <a:ext uri="{FF2B5EF4-FFF2-40B4-BE49-F238E27FC236}">
                          <a16:creationId xmlns:a16="http://schemas.microsoft.com/office/drawing/2014/main" id="{75F1A8D7-8041-6723-7CB1-8E3752D480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85442" y="4873505"/>
                    <a:ext cx="216000" cy="133560"/>
                  </p14:xfrm>
                </p:contentPart>
              </mc:Choice>
              <mc:Fallback xmlns="">
                <p:pic>
                  <p:nvPicPr>
                    <p:cNvPr id="137" name="Ink 136">
                      <a:extLst>
                        <a:ext uri="{FF2B5EF4-FFF2-40B4-BE49-F238E27FC236}">
                          <a16:creationId xmlns:a16="http://schemas.microsoft.com/office/drawing/2014/main" id="{75F1A8D7-8041-6723-7CB1-8E3752D48026}"/>
                        </a:ext>
                      </a:extLst>
                    </p:cNvPr>
                    <p:cNvPicPr/>
                    <p:nvPr/>
                  </p:nvPicPr>
                  <p:blipFill>
                    <a:blip r:embed="rId205"/>
                    <a:stretch>
                      <a:fillRect/>
                    </a:stretch>
                  </p:blipFill>
                  <p:spPr>
                    <a:xfrm>
                      <a:off x="1979322" y="4867385"/>
                      <a:ext cx="228240" cy="1458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9028122D-58F8-5987-9D8B-A534B516EB66}"/>
                    </a:ext>
                  </a:extLst>
                </p:cNvPr>
                <p:cNvGrpSpPr/>
                <p:nvPr/>
              </p:nvGrpSpPr>
              <p:grpSpPr>
                <a:xfrm>
                  <a:off x="2106402" y="5048825"/>
                  <a:ext cx="509400" cy="556920"/>
                  <a:chOff x="2106402" y="5048825"/>
                  <a:chExt cx="509400" cy="5569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38" name="Ink 137">
                        <a:extLst>
                          <a:ext uri="{FF2B5EF4-FFF2-40B4-BE49-F238E27FC236}">
                            <a16:creationId xmlns:a16="http://schemas.microsoft.com/office/drawing/2014/main" id="{A9D63FD6-A78D-9889-D7D4-F9F95056BCA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106402" y="5048825"/>
                      <a:ext cx="301320" cy="556920"/>
                    </p14:xfrm>
                  </p:contentPart>
                </mc:Choice>
                <mc:Fallback xmlns="">
                  <p:pic>
                    <p:nvPicPr>
                      <p:cNvPr id="138" name="Ink 137">
                        <a:extLst>
                          <a:ext uri="{FF2B5EF4-FFF2-40B4-BE49-F238E27FC236}">
                            <a16:creationId xmlns:a16="http://schemas.microsoft.com/office/drawing/2014/main" id="{A9D63FD6-A78D-9889-D7D4-F9F95056BC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2100282" y="5042705"/>
                        <a:ext cx="313560" cy="56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39" name="Ink 138">
                        <a:extLst>
                          <a:ext uri="{FF2B5EF4-FFF2-40B4-BE49-F238E27FC236}">
                            <a16:creationId xmlns:a16="http://schemas.microsoft.com/office/drawing/2014/main" id="{39A2B60E-9E86-1BC7-0A2F-67950E68D37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342922" y="5140985"/>
                      <a:ext cx="127800" cy="160920"/>
                    </p14:xfrm>
                  </p:contentPart>
                </mc:Choice>
                <mc:Fallback xmlns="">
                  <p:pic>
                    <p:nvPicPr>
                      <p:cNvPr id="139" name="Ink 138">
                        <a:extLst>
                          <a:ext uri="{FF2B5EF4-FFF2-40B4-BE49-F238E27FC236}">
                            <a16:creationId xmlns:a16="http://schemas.microsoft.com/office/drawing/2014/main" id="{39A2B60E-9E86-1BC7-0A2F-67950E68D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2336802" y="5134865"/>
                        <a:ext cx="140040" cy="173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40" name="Ink 139">
                        <a:extLst>
                          <a:ext uri="{FF2B5EF4-FFF2-40B4-BE49-F238E27FC236}">
                            <a16:creationId xmlns:a16="http://schemas.microsoft.com/office/drawing/2014/main" id="{D442A43F-A967-2419-4463-7F76E8631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479002" y="5183465"/>
                      <a:ext cx="54720" cy="2160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D442A43F-A967-2419-4463-7F76E8631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2472882" y="5177345"/>
                        <a:ext cx="66960" cy="33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41" name="Ink 140">
                        <a:extLst>
                          <a:ext uri="{FF2B5EF4-FFF2-40B4-BE49-F238E27FC236}">
                            <a16:creationId xmlns:a16="http://schemas.microsoft.com/office/drawing/2014/main" id="{2254FCBF-E3BB-59DE-5A00-F8B43349ECC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488002" y="5239985"/>
                      <a:ext cx="75600" cy="54720"/>
                    </p14:xfrm>
                  </p:contentPart>
                </mc:Choice>
                <mc:Fallback xmlns="">
                  <p:pic>
                    <p:nvPicPr>
                      <p:cNvPr id="141" name="Ink 140">
                        <a:extLst>
                          <a:ext uri="{FF2B5EF4-FFF2-40B4-BE49-F238E27FC236}">
                            <a16:creationId xmlns:a16="http://schemas.microsoft.com/office/drawing/2014/main" id="{2254FCBF-E3BB-59DE-5A00-F8B43349EC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2481882" y="5233865"/>
                        <a:ext cx="87840" cy="66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42" name="Ink 141">
                        <a:extLst>
                          <a:ext uri="{FF2B5EF4-FFF2-40B4-BE49-F238E27FC236}">
                            <a16:creationId xmlns:a16="http://schemas.microsoft.com/office/drawing/2014/main" id="{2CE96505-5F69-0214-B184-782CBC887C8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597802" y="5169425"/>
                      <a:ext cx="18000" cy="165600"/>
                    </p14:xfrm>
                  </p:contentPart>
                </mc:Choice>
                <mc:Fallback xmlns="">
                  <p:pic>
                    <p:nvPicPr>
                      <p:cNvPr id="142" name="Ink 141">
                        <a:extLst>
                          <a:ext uri="{FF2B5EF4-FFF2-40B4-BE49-F238E27FC236}">
                            <a16:creationId xmlns:a16="http://schemas.microsoft.com/office/drawing/2014/main" id="{2CE96505-5F69-0214-B184-782CBC887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2591682" y="5163305"/>
                        <a:ext cx="30240" cy="177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216">
                  <p14:nvContentPartPr>
                    <p14:cNvPr id="145" name="Ink 144">
                      <a:extLst>
                        <a:ext uri="{FF2B5EF4-FFF2-40B4-BE49-F238E27FC236}">
                          <a16:creationId xmlns:a16="http://schemas.microsoft.com/office/drawing/2014/main" id="{B3D74487-1111-2E12-20B4-B73D2D5B09F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93322" y="5405225"/>
                    <a:ext cx="95760" cy="117000"/>
                  </p14:xfrm>
                </p:contentPart>
              </mc:Choice>
              <mc:Fallback xmlns="">
                <p:pic>
                  <p:nvPicPr>
                    <p:cNvPr id="145" name="Ink 144">
                      <a:extLst>
                        <a:ext uri="{FF2B5EF4-FFF2-40B4-BE49-F238E27FC236}">
                          <a16:creationId xmlns:a16="http://schemas.microsoft.com/office/drawing/2014/main" id="{B3D74487-1111-2E12-20B4-B73D2D5B09FE}"/>
                        </a:ext>
                      </a:extLst>
                    </p:cNvPr>
                    <p:cNvPicPr/>
                    <p:nvPr/>
                  </p:nvPicPr>
                  <p:blipFill>
                    <a:blip r:embed="rId217"/>
                    <a:stretch>
                      <a:fillRect/>
                    </a:stretch>
                  </p:blipFill>
                  <p:spPr>
                    <a:xfrm>
                      <a:off x="1487202" y="5399105"/>
                      <a:ext cx="108000" cy="12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8">
                  <p14:nvContentPartPr>
                    <p14:cNvPr id="147" name="Ink 146">
                      <a:extLst>
                        <a:ext uri="{FF2B5EF4-FFF2-40B4-BE49-F238E27FC236}">
                          <a16:creationId xmlns:a16="http://schemas.microsoft.com/office/drawing/2014/main" id="{B7C0F9CD-B1F1-92BE-3B06-996DB97B7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80202" y="5318825"/>
                    <a:ext cx="89280" cy="214920"/>
                  </p14:xfrm>
                </p:contentPart>
              </mc:Choice>
              <mc:Fallback xmlns="">
                <p:pic>
                  <p:nvPicPr>
                    <p:cNvPr id="147" name="Ink 146">
                      <a:extLst>
                        <a:ext uri="{FF2B5EF4-FFF2-40B4-BE49-F238E27FC236}">
                          <a16:creationId xmlns:a16="http://schemas.microsoft.com/office/drawing/2014/main" id="{B7C0F9CD-B1F1-92BE-3B06-996DB97B7005}"/>
                        </a:ext>
                      </a:extLst>
                    </p:cNvPr>
                    <p:cNvPicPr/>
                    <p:nvPr/>
                  </p:nvPicPr>
                  <p:blipFill>
                    <a:blip r:embed="rId219"/>
                    <a:stretch>
                      <a:fillRect/>
                    </a:stretch>
                  </p:blipFill>
                  <p:spPr>
                    <a:xfrm>
                      <a:off x="2174082" y="5312705"/>
                      <a:ext cx="101520" cy="2271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0A648D3F-C67D-6594-36D2-76287E0C51F1}"/>
                    </a:ext>
                  </a:extLst>
                </p:cNvPr>
                <p:cNvGrpSpPr/>
                <p:nvPr/>
              </p:nvGrpSpPr>
              <p:grpSpPr>
                <a:xfrm>
                  <a:off x="2861322" y="4362305"/>
                  <a:ext cx="1225800" cy="1124280"/>
                  <a:chOff x="2861322" y="4362305"/>
                  <a:chExt cx="1225800" cy="11242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48" name="Ink 147">
                        <a:extLst>
                          <a:ext uri="{FF2B5EF4-FFF2-40B4-BE49-F238E27FC236}">
                            <a16:creationId xmlns:a16="http://schemas.microsoft.com/office/drawing/2014/main" id="{0E043248-5815-6BEA-3A82-1AFFAC0C75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49162" y="4362305"/>
                      <a:ext cx="216720" cy="11628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0E043248-5815-6BEA-3A82-1AFFAC0C75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2943042" y="4356185"/>
                        <a:ext cx="228960" cy="12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49" name="Ink 148">
                        <a:extLst>
                          <a:ext uri="{FF2B5EF4-FFF2-40B4-BE49-F238E27FC236}">
                            <a16:creationId xmlns:a16="http://schemas.microsoft.com/office/drawing/2014/main" id="{B31AE925-0BC6-B090-DF51-5028F1F1ADF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80202" y="4469225"/>
                      <a:ext cx="207720" cy="280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B31AE925-0BC6-B090-DF51-5028F1F1AD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3074082" y="4463105"/>
                        <a:ext cx="219960" cy="40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50" name="Ink 149">
                        <a:extLst>
                          <a:ext uri="{FF2B5EF4-FFF2-40B4-BE49-F238E27FC236}">
                            <a16:creationId xmlns:a16="http://schemas.microsoft.com/office/drawing/2014/main" id="{43CF6244-544B-7341-DB01-549EEC82ECD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90362" y="4462025"/>
                      <a:ext cx="222480" cy="14472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43CF6244-544B-7341-DB01-549EEC82EC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3184242" y="4455905"/>
                        <a:ext cx="234720" cy="156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51" name="Ink 150">
                        <a:extLst>
                          <a:ext uri="{FF2B5EF4-FFF2-40B4-BE49-F238E27FC236}">
                            <a16:creationId xmlns:a16="http://schemas.microsoft.com/office/drawing/2014/main" id="{DCC5952C-1850-BD6B-EEF3-8C0F5B4F752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08882" y="4451945"/>
                      <a:ext cx="51120" cy="149400"/>
                    </p14:xfrm>
                  </p:contentPart>
                </mc:Choice>
                <mc:Fallback xmlns="">
                  <p:pic>
                    <p:nvPicPr>
                      <p:cNvPr id="151" name="Ink 150">
                        <a:extLst>
                          <a:ext uri="{FF2B5EF4-FFF2-40B4-BE49-F238E27FC236}">
                            <a16:creationId xmlns:a16="http://schemas.microsoft.com/office/drawing/2014/main" id="{DCC5952C-1850-BD6B-EEF3-8C0F5B4F75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3402762" y="4445825"/>
                        <a:ext cx="63360" cy="161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52" name="Ink 151">
                        <a:extLst>
                          <a:ext uri="{FF2B5EF4-FFF2-40B4-BE49-F238E27FC236}">
                            <a16:creationId xmlns:a16="http://schemas.microsoft.com/office/drawing/2014/main" id="{55B20A0F-AB00-450A-C4D4-4F41336C5E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5162" y="4437905"/>
                      <a:ext cx="126360" cy="4284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55B20A0F-AB00-450A-C4D4-4F41336C5E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3429042" y="4431785"/>
                        <a:ext cx="138600" cy="5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53" name="Ink 152">
                        <a:extLst>
                          <a:ext uri="{FF2B5EF4-FFF2-40B4-BE49-F238E27FC236}">
                            <a16:creationId xmlns:a16="http://schemas.microsoft.com/office/drawing/2014/main" id="{9ACCE296-7BBA-FE3B-C116-4B9F2B66C37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15442" y="4426025"/>
                      <a:ext cx="70200" cy="13680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9ACCE296-7BBA-FE3B-C116-4B9F2B66C3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3509322" y="4419905"/>
                        <a:ext cx="82440" cy="14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54" name="Ink 153">
                        <a:extLst>
                          <a:ext uri="{FF2B5EF4-FFF2-40B4-BE49-F238E27FC236}">
                            <a16:creationId xmlns:a16="http://schemas.microsoft.com/office/drawing/2014/main" id="{EFB0B7AA-B481-1BC5-1E76-ED689F727D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620562" y="4400105"/>
                      <a:ext cx="24840" cy="165600"/>
                    </p14:xfrm>
                  </p:contentPart>
                </mc:Choice>
                <mc:Fallback xmlns="">
                  <p:pic>
                    <p:nvPicPr>
                      <p:cNvPr id="154" name="Ink 153">
                        <a:extLst>
                          <a:ext uri="{FF2B5EF4-FFF2-40B4-BE49-F238E27FC236}">
                            <a16:creationId xmlns:a16="http://schemas.microsoft.com/office/drawing/2014/main" id="{EFB0B7AA-B481-1BC5-1E76-ED689F727D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3614442" y="4393985"/>
                        <a:ext cx="37080" cy="177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55" name="Ink 154">
                        <a:extLst>
                          <a:ext uri="{FF2B5EF4-FFF2-40B4-BE49-F238E27FC236}">
                            <a16:creationId xmlns:a16="http://schemas.microsoft.com/office/drawing/2014/main" id="{6C778ACE-FAF4-6BFC-A6C4-2B96A36B797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601122" y="4419545"/>
                      <a:ext cx="77760" cy="12960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6C778ACE-FAF4-6BFC-A6C4-2B96A36B79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3595002" y="4413425"/>
                        <a:ext cx="90000" cy="141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56" name="Ink 155">
                        <a:extLst>
                          <a:ext uri="{FF2B5EF4-FFF2-40B4-BE49-F238E27FC236}">
                            <a16:creationId xmlns:a16="http://schemas.microsoft.com/office/drawing/2014/main" id="{A37A0009-9BD0-6B59-749F-717E4EEBD9B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7442" y="4369505"/>
                      <a:ext cx="5760" cy="182160"/>
                    </p14:xfrm>
                  </p:contentPart>
                </mc:Choice>
                <mc:Fallback xmlns="">
                  <p:pic>
                    <p:nvPicPr>
                      <p:cNvPr id="156" name="Ink 155">
                        <a:extLst>
                          <a:ext uri="{FF2B5EF4-FFF2-40B4-BE49-F238E27FC236}">
                            <a16:creationId xmlns:a16="http://schemas.microsoft.com/office/drawing/2014/main" id="{A37A0009-9BD0-6B59-749F-717E4EEBD9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761322" y="4363385"/>
                        <a:ext cx="18000" cy="194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57" name="Ink 156">
                        <a:extLst>
                          <a:ext uri="{FF2B5EF4-FFF2-40B4-BE49-F238E27FC236}">
                            <a16:creationId xmlns:a16="http://schemas.microsoft.com/office/drawing/2014/main" id="{8CCF5D03-B204-E76E-D354-7441182D60F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30722" y="4383545"/>
                      <a:ext cx="104400" cy="1537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8CCF5D03-B204-E76E-D354-7441182D60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724602" y="4377425"/>
                        <a:ext cx="116640" cy="165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159" name="Ink 158">
                        <a:extLst>
                          <a:ext uri="{FF2B5EF4-FFF2-40B4-BE49-F238E27FC236}">
                            <a16:creationId xmlns:a16="http://schemas.microsoft.com/office/drawing/2014/main" id="{2603B5E7-6A4B-6494-EBB1-8E2032EB94C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522" y="4692785"/>
                      <a:ext cx="166320" cy="316080"/>
                    </p14:xfrm>
                  </p:contentPart>
                </mc:Choice>
                <mc:Fallback xmlns="">
                  <p:pic>
                    <p:nvPicPr>
                      <p:cNvPr id="159" name="Ink 158">
                        <a:extLst>
                          <a:ext uri="{FF2B5EF4-FFF2-40B4-BE49-F238E27FC236}">
                            <a16:creationId xmlns:a16="http://schemas.microsoft.com/office/drawing/2014/main" id="{2603B5E7-6A4B-6494-EBB1-8E2032EB94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3114402" y="4686665"/>
                        <a:ext cx="178560" cy="32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160" name="Ink 159">
                        <a:extLst>
                          <a:ext uri="{FF2B5EF4-FFF2-40B4-BE49-F238E27FC236}">
                            <a16:creationId xmlns:a16="http://schemas.microsoft.com/office/drawing/2014/main" id="{6DC7A24D-E3BA-6911-CA5F-33869A5AAC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1322" y="4996985"/>
                      <a:ext cx="157680" cy="1440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6DC7A24D-E3BA-6911-CA5F-33869A5AAC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5202" y="4990865"/>
                        <a:ext cx="169920" cy="156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161" name="Ink 160">
                        <a:extLst>
                          <a:ext uri="{FF2B5EF4-FFF2-40B4-BE49-F238E27FC236}">
                            <a16:creationId xmlns:a16="http://schemas.microsoft.com/office/drawing/2014/main" id="{7F35F0BE-6958-6E9F-AF99-C938A83ADB0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53922" y="5053145"/>
                      <a:ext cx="114120" cy="77040"/>
                    </p14:xfrm>
                  </p:contentPart>
                </mc:Choice>
                <mc:Fallback xmlns="">
                  <p:pic>
                    <p:nvPicPr>
                      <p:cNvPr id="161" name="Ink 160">
                        <a:extLst>
                          <a:ext uri="{FF2B5EF4-FFF2-40B4-BE49-F238E27FC236}">
                            <a16:creationId xmlns:a16="http://schemas.microsoft.com/office/drawing/2014/main" id="{7F35F0BE-6958-6E9F-AF99-C938A83AD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047802" y="5047025"/>
                        <a:ext cx="126360" cy="89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162" name="Ink 161">
                        <a:extLst>
                          <a:ext uri="{FF2B5EF4-FFF2-40B4-BE49-F238E27FC236}">
                            <a16:creationId xmlns:a16="http://schemas.microsoft.com/office/drawing/2014/main" id="{C7929B1B-6CD2-3142-621D-CF12008549F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76322" y="4999505"/>
                      <a:ext cx="89640" cy="1252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C7929B1B-6CD2-3142-621D-CF12008549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170202" y="4993385"/>
                        <a:ext cx="101880" cy="137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163" name="Ink 162">
                        <a:extLst>
                          <a:ext uri="{FF2B5EF4-FFF2-40B4-BE49-F238E27FC236}">
                            <a16:creationId xmlns:a16="http://schemas.microsoft.com/office/drawing/2014/main" id="{FED343A6-FE54-EBA7-CF91-F4B2668BA4E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42922" y="5003825"/>
                      <a:ext cx="161280" cy="104400"/>
                    </p14:xfrm>
                  </p:contentPart>
                </mc:Choice>
                <mc:Fallback xmlns="">
                  <p:pic>
                    <p:nvPicPr>
                      <p:cNvPr id="163" name="Ink 162">
                        <a:extLst>
                          <a:ext uri="{FF2B5EF4-FFF2-40B4-BE49-F238E27FC236}">
                            <a16:creationId xmlns:a16="http://schemas.microsoft.com/office/drawing/2014/main" id="{FED343A6-FE54-EBA7-CF91-F4B2668BA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236802" y="4997705"/>
                        <a:ext cx="173520" cy="11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165" name="Ink 164">
                        <a:extLst>
                          <a:ext uri="{FF2B5EF4-FFF2-40B4-BE49-F238E27FC236}">
                            <a16:creationId xmlns:a16="http://schemas.microsoft.com/office/drawing/2014/main" id="{7645B8ED-2166-6B76-98E1-B8CD3FF6CB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24362" y="4985105"/>
                      <a:ext cx="135000" cy="141840"/>
                    </p14:xfrm>
                  </p:contentPart>
                </mc:Choice>
                <mc:Fallback xmlns="">
                  <p:pic>
                    <p:nvPicPr>
                      <p:cNvPr id="165" name="Ink 164">
                        <a:extLst>
                          <a:ext uri="{FF2B5EF4-FFF2-40B4-BE49-F238E27FC236}">
                            <a16:creationId xmlns:a16="http://schemas.microsoft.com/office/drawing/2014/main" id="{7645B8ED-2166-6B76-98E1-B8CD3FF6CB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1"/>
                      <a:stretch>
                        <a:fillRect/>
                      </a:stretch>
                    </p:blipFill>
                    <p:spPr>
                      <a:xfrm>
                        <a:off x="3418242" y="4978985"/>
                        <a:ext cx="147240" cy="15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2">
                    <p14:nvContentPartPr>
                      <p14:cNvPr id="166" name="Ink 165">
                        <a:extLst>
                          <a:ext uri="{FF2B5EF4-FFF2-40B4-BE49-F238E27FC236}">
                            <a16:creationId xmlns:a16="http://schemas.microsoft.com/office/drawing/2014/main" id="{3A661A4E-A8D0-A481-AB70-A6BB0FC6BD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615162" y="4952705"/>
                      <a:ext cx="129960" cy="1746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3A661A4E-A8D0-A481-AB70-A6BB0FC6BD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3"/>
                      <a:stretch>
                        <a:fillRect/>
                      </a:stretch>
                    </p:blipFill>
                    <p:spPr>
                      <a:xfrm>
                        <a:off x="3609042" y="4946585"/>
                        <a:ext cx="142200" cy="18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4">
                    <p14:nvContentPartPr>
                      <p14:cNvPr id="167" name="Ink 166">
                        <a:extLst>
                          <a:ext uri="{FF2B5EF4-FFF2-40B4-BE49-F238E27FC236}">
                            <a16:creationId xmlns:a16="http://schemas.microsoft.com/office/drawing/2014/main" id="{0E2ADCB1-1144-D9F7-8E4B-1A32E4FF3C3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9322" y="5200025"/>
                      <a:ext cx="191160" cy="15840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0E2ADCB1-1144-D9F7-8E4B-1A32E4FF3C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5"/>
                      <a:stretch>
                        <a:fillRect/>
                      </a:stretch>
                    </p:blipFill>
                    <p:spPr>
                      <a:xfrm>
                        <a:off x="3233202" y="5193905"/>
                        <a:ext cx="203400" cy="170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6">
                    <p14:nvContentPartPr>
                      <p14:cNvPr id="169" name="Ink 168">
                        <a:extLst>
                          <a:ext uri="{FF2B5EF4-FFF2-40B4-BE49-F238E27FC236}">
                            <a16:creationId xmlns:a16="http://schemas.microsoft.com/office/drawing/2014/main" id="{69F0DAD0-537C-B13B-6C40-C124543E83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17962" y="5294345"/>
                      <a:ext cx="82080" cy="19224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69F0DAD0-537C-B13B-6C40-C124543E83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7"/>
                      <a:stretch>
                        <a:fillRect/>
                      </a:stretch>
                    </p:blipFill>
                    <p:spPr>
                      <a:xfrm>
                        <a:off x="3511842" y="5288225"/>
                        <a:ext cx="94320" cy="204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8">
                    <p14:nvContentPartPr>
                      <p14:cNvPr id="170" name="Ink 169">
                        <a:extLst>
                          <a:ext uri="{FF2B5EF4-FFF2-40B4-BE49-F238E27FC236}">
                            <a16:creationId xmlns:a16="http://schemas.microsoft.com/office/drawing/2014/main" id="{498D53A9-5FCE-5160-EEFA-FE66C4F5323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672402" y="5284985"/>
                      <a:ext cx="18000" cy="19368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498D53A9-5FCE-5160-EEFA-FE66C4F53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9"/>
                      <a:stretch>
                        <a:fillRect/>
                      </a:stretch>
                    </p:blipFill>
                    <p:spPr>
                      <a:xfrm>
                        <a:off x="3666282" y="5278865"/>
                        <a:ext cx="30240" cy="205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0">
                    <p14:nvContentPartPr>
                      <p14:cNvPr id="171" name="Ink 170">
                        <a:extLst>
                          <a:ext uri="{FF2B5EF4-FFF2-40B4-BE49-F238E27FC236}">
                            <a16:creationId xmlns:a16="http://schemas.microsoft.com/office/drawing/2014/main" id="{533A28AA-3EF9-917A-5BEC-72B49DD533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653682" y="5287145"/>
                      <a:ext cx="99360" cy="13032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533A28AA-3EF9-917A-5BEC-72B49DD533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1"/>
                      <a:stretch>
                        <a:fillRect/>
                      </a:stretch>
                    </p:blipFill>
                    <p:spPr>
                      <a:xfrm>
                        <a:off x="3647562" y="5281025"/>
                        <a:ext cx="111600" cy="142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2">
                    <p14:nvContentPartPr>
                      <p14:cNvPr id="173" name="Ink 172">
                        <a:extLst>
                          <a:ext uri="{FF2B5EF4-FFF2-40B4-BE49-F238E27FC236}">
                            <a16:creationId xmlns:a16="http://schemas.microsoft.com/office/drawing/2014/main" id="{B8D2E959-FCCB-AD3D-EA2D-2E2310005F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26842" y="4621865"/>
                      <a:ext cx="260280" cy="20304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B8D2E959-FCCB-AD3D-EA2D-2E2310005F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820722" y="4615745"/>
                        <a:ext cx="272520" cy="21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182" name="Ink 181">
                      <a:extLst>
                        <a:ext uri="{FF2B5EF4-FFF2-40B4-BE49-F238E27FC236}">
                          <a16:creationId xmlns:a16="http://schemas.microsoft.com/office/drawing/2014/main" id="{133F2389-1F86-EBB6-2746-FCF476544C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80282" y="4877465"/>
                    <a:ext cx="178200" cy="25560"/>
                  </p14:xfrm>
                </p:contentPart>
              </mc:Choice>
              <mc:Fallback xmlns="">
                <p:pic>
                  <p:nvPicPr>
                    <p:cNvPr id="182" name="Ink 181">
                      <a:extLst>
                        <a:ext uri="{FF2B5EF4-FFF2-40B4-BE49-F238E27FC236}">
                          <a16:creationId xmlns:a16="http://schemas.microsoft.com/office/drawing/2014/main" id="{133F2389-1F86-EBB6-2746-FCF476544C32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4074162" y="4871345"/>
                      <a:ext cx="190440" cy="3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183" name="Ink 182">
                      <a:extLst>
                        <a:ext uri="{FF2B5EF4-FFF2-40B4-BE49-F238E27FC236}">
                          <a16:creationId xmlns:a16="http://schemas.microsoft.com/office/drawing/2014/main" id="{AF665278-D557-9EEF-6A9A-4A47C8CF7B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71002" y="4914545"/>
                    <a:ext cx="30240" cy="137160"/>
                  </p14:xfrm>
                </p:contentPart>
              </mc:Choice>
              <mc:Fallback xmlns="">
                <p:pic>
                  <p:nvPicPr>
                    <p:cNvPr id="183" name="Ink 182">
                      <a:extLst>
                        <a:ext uri="{FF2B5EF4-FFF2-40B4-BE49-F238E27FC236}">
                          <a16:creationId xmlns:a16="http://schemas.microsoft.com/office/drawing/2014/main" id="{AF665278-D557-9EEF-6A9A-4A47C8CF7B4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4164882" y="4908425"/>
                      <a:ext cx="42480" cy="149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184" name="Ink 183">
                      <a:extLst>
                        <a:ext uri="{FF2B5EF4-FFF2-40B4-BE49-F238E27FC236}">
                          <a16:creationId xmlns:a16="http://schemas.microsoft.com/office/drawing/2014/main" id="{9DD1FD09-8D17-D6BD-A750-08EE265F6C9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18162" y="4820225"/>
                    <a:ext cx="182160" cy="199080"/>
                  </p14:xfrm>
                </p:contentPart>
              </mc:Choice>
              <mc:Fallback xmlns="">
                <p:pic>
                  <p:nvPicPr>
                    <p:cNvPr id="184" name="Ink 183">
                      <a:extLst>
                        <a:ext uri="{FF2B5EF4-FFF2-40B4-BE49-F238E27FC236}">
                          <a16:creationId xmlns:a16="http://schemas.microsoft.com/office/drawing/2014/main" id="{9DD1FD09-8D17-D6BD-A750-08EE265F6C90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4212042" y="4814105"/>
                      <a:ext cx="194400" cy="211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185" name="Ink 184">
                      <a:extLst>
                        <a:ext uri="{FF2B5EF4-FFF2-40B4-BE49-F238E27FC236}">
                          <a16:creationId xmlns:a16="http://schemas.microsoft.com/office/drawing/2014/main" id="{265E3507-5705-2C6A-C092-D5239C1E10B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93122" y="4854065"/>
                    <a:ext cx="90720" cy="173880"/>
                  </p14:xfrm>
                </p:contentPart>
              </mc:Choice>
              <mc:Fallback xmlns="">
                <p:pic>
                  <p:nvPicPr>
                    <p:cNvPr id="185" name="Ink 184">
                      <a:extLst>
                        <a:ext uri="{FF2B5EF4-FFF2-40B4-BE49-F238E27FC236}">
                          <a16:creationId xmlns:a16="http://schemas.microsoft.com/office/drawing/2014/main" id="{265E3507-5705-2C6A-C092-D5239C1E10BA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4387002" y="4847945"/>
                      <a:ext cx="102960" cy="186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86" name="Ink 185">
                      <a:extLst>
                        <a:ext uri="{FF2B5EF4-FFF2-40B4-BE49-F238E27FC236}">
                          <a16:creationId xmlns:a16="http://schemas.microsoft.com/office/drawing/2014/main" id="{C07D37E1-E0D2-209A-139E-AA32DC3E3B7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35682" y="4893305"/>
                    <a:ext cx="160200" cy="127800"/>
                  </p14:xfrm>
                </p:contentPart>
              </mc:Choice>
              <mc:Fallback xmlns="">
                <p:pic>
                  <p:nvPicPr>
                    <p:cNvPr id="186" name="Ink 185">
                      <a:extLst>
                        <a:ext uri="{FF2B5EF4-FFF2-40B4-BE49-F238E27FC236}">
                          <a16:creationId xmlns:a16="http://schemas.microsoft.com/office/drawing/2014/main" id="{C07D37E1-E0D2-209A-139E-AA32DC3E3B7A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4529562" y="4887185"/>
                      <a:ext cx="172440" cy="140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2" name="Ink 191">
                      <a:extLst>
                        <a:ext uri="{FF2B5EF4-FFF2-40B4-BE49-F238E27FC236}">
                          <a16:creationId xmlns:a16="http://schemas.microsoft.com/office/drawing/2014/main" id="{D5241CB8-607C-0FDC-A05C-06A83F6E81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41802" y="5511065"/>
                    <a:ext cx="72720" cy="159480"/>
                  </p14:xfrm>
                </p:contentPart>
              </mc:Choice>
              <mc:Fallback xmlns="">
                <p:pic>
                  <p:nvPicPr>
                    <p:cNvPr id="192" name="Ink 191">
                      <a:extLst>
                        <a:ext uri="{FF2B5EF4-FFF2-40B4-BE49-F238E27FC236}">
                          <a16:creationId xmlns:a16="http://schemas.microsoft.com/office/drawing/2014/main" id="{D5241CB8-607C-0FDC-A05C-06A83F6E81D2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35682" y="5504945"/>
                      <a:ext cx="84960" cy="171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193" name="Ink 192">
                      <a:extLst>
                        <a:ext uri="{FF2B5EF4-FFF2-40B4-BE49-F238E27FC236}">
                          <a16:creationId xmlns:a16="http://schemas.microsoft.com/office/drawing/2014/main" id="{D0B2927C-4B2E-635B-5BD4-1AD8EEC9F5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31922" y="5142785"/>
                    <a:ext cx="65160" cy="150480"/>
                  </p14:xfrm>
                </p:contentPart>
              </mc:Choice>
              <mc:Fallback xmlns="">
                <p:pic>
                  <p:nvPicPr>
                    <p:cNvPr id="193" name="Ink 192">
                      <a:extLst>
                        <a:ext uri="{FF2B5EF4-FFF2-40B4-BE49-F238E27FC236}">
                          <a16:creationId xmlns:a16="http://schemas.microsoft.com/office/drawing/2014/main" id="{D0B2927C-4B2E-635B-5BD4-1AD8EEC9F579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4325802" y="5136665"/>
                      <a:ext cx="77400" cy="162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194" name="Ink 193">
                      <a:extLst>
                        <a:ext uri="{FF2B5EF4-FFF2-40B4-BE49-F238E27FC236}">
                          <a16:creationId xmlns:a16="http://schemas.microsoft.com/office/drawing/2014/main" id="{EB565077-2BC5-DF96-458A-2A5C5F9EE8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47522" y="5160065"/>
                    <a:ext cx="10080" cy="158400"/>
                  </p14:xfrm>
                </p:contentPart>
              </mc:Choice>
              <mc:Fallback xmlns="">
                <p:pic>
                  <p:nvPicPr>
                    <p:cNvPr id="194" name="Ink 193">
                      <a:extLst>
                        <a:ext uri="{FF2B5EF4-FFF2-40B4-BE49-F238E27FC236}">
                          <a16:creationId xmlns:a16="http://schemas.microsoft.com/office/drawing/2014/main" id="{EB565077-2BC5-DF96-458A-2A5C5F9EE8CC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141402" y="5153945"/>
                      <a:ext cx="22320" cy="17064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919F3DF8-1979-0244-C18B-FB2D22FE9529}"/>
                    </a:ext>
                  </a:extLst>
                </p:cNvPr>
                <p:cNvGrpSpPr/>
                <p:nvPr/>
              </p:nvGrpSpPr>
              <p:grpSpPr>
                <a:xfrm>
                  <a:off x="3489522" y="4588745"/>
                  <a:ext cx="140040" cy="166320"/>
                  <a:chOff x="3489522" y="4588745"/>
                  <a:chExt cx="140040" cy="166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0">
                    <p14:nvContentPartPr>
                      <p14:cNvPr id="195" name="Ink 194">
                        <a:extLst>
                          <a:ext uri="{FF2B5EF4-FFF2-40B4-BE49-F238E27FC236}">
                            <a16:creationId xmlns:a16="http://schemas.microsoft.com/office/drawing/2014/main" id="{7F248607-450B-DCB4-D057-03571207940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89522" y="4670105"/>
                      <a:ext cx="133200" cy="28800"/>
                    </p14:xfrm>
                  </p:contentPart>
                </mc:Choice>
                <mc:Fallback xmlns="">
                  <p:pic>
                    <p:nvPicPr>
                      <p:cNvPr id="195" name="Ink 194">
                        <a:extLst>
                          <a:ext uri="{FF2B5EF4-FFF2-40B4-BE49-F238E27FC236}">
                            <a16:creationId xmlns:a16="http://schemas.microsoft.com/office/drawing/2014/main" id="{7F248607-450B-DCB4-D057-0357120794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1"/>
                      <a:stretch>
                        <a:fillRect/>
                      </a:stretch>
                    </p:blipFill>
                    <p:spPr>
                      <a:xfrm>
                        <a:off x="3483402" y="4663985"/>
                        <a:ext cx="145440" cy="41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2">
                    <p14:nvContentPartPr>
                      <p14:cNvPr id="196" name="Ink 195">
                        <a:extLst>
                          <a:ext uri="{FF2B5EF4-FFF2-40B4-BE49-F238E27FC236}">
                            <a16:creationId xmlns:a16="http://schemas.microsoft.com/office/drawing/2014/main" id="{AD8A4406-96C4-7447-1238-BE1044AA3E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613362" y="4588745"/>
                      <a:ext cx="16200" cy="166320"/>
                    </p14:xfrm>
                  </p:contentPart>
                </mc:Choice>
                <mc:Fallback xmlns="">
                  <p:pic>
                    <p:nvPicPr>
                      <p:cNvPr id="196" name="Ink 195">
                        <a:extLst>
                          <a:ext uri="{FF2B5EF4-FFF2-40B4-BE49-F238E27FC236}">
                            <a16:creationId xmlns:a16="http://schemas.microsoft.com/office/drawing/2014/main" id="{AD8A4406-96C4-7447-1238-BE1044AA3E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3"/>
                      <a:stretch>
                        <a:fillRect/>
                      </a:stretch>
                    </p:blipFill>
                    <p:spPr>
                      <a:xfrm>
                        <a:off x="3607242" y="4582625"/>
                        <a:ext cx="28440" cy="178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198" name="Ink 197">
                      <a:extLst>
                        <a:ext uri="{FF2B5EF4-FFF2-40B4-BE49-F238E27FC236}">
                          <a16:creationId xmlns:a16="http://schemas.microsoft.com/office/drawing/2014/main" id="{385F2DC0-1B4D-DF47-498D-94FF1B54A34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43522" y="4181945"/>
                    <a:ext cx="77400" cy="152640"/>
                  </p14:xfrm>
                </p:contentPart>
              </mc:Choice>
              <mc:Fallback xmlns="">
                <p:pic>
                  <p:nvPicPr>
                    <p:cNvPr id="198" name="Ink 197">
                      <a:extLst>
                        <a:ext uri="{FF2B5EF4-FFF2-40B4-BE49-F238E27FC236}">
                          <a16:creationId xmlns:a16="http://schemas.microsoft.com/office/drawing/2014/main" id="{385F2DC0-1B4D-DF47-498D-94FF1B54A340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2637402" y="4175825"/>
                      <a:ext cx="89640" cy="164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183531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21A1CC-0D04-8020-5A51-75EDD5EB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08" y="308154"/>
            <a:ext cx="4563112" cy="362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04F3AA-7E5D-747A-BC6F-1A974D5A6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8" y="1032157"/>
            <a:ext cx="5014452" cy="2709748"/>
          </a:xfrm>
          <a:prstGeom prst="rect">
            <a:avLst/>
          </a:prstGeom>
        </p:spPr>
      </p:pic>
      <p:pic>
        <p:nvPicPr>
          <p:cNvPr id="8" name="Picture 2" descr="26个英文字母和对应的编号_word文档在线阅读与下载_无忧文档">
            <a:extLst>
              <a:ext uri="{FF2B5EF4-FFF2-40B4-BE49-F238E27FC236}">
                <a16:creationId xmlns:a16="http://schemas.microsoft.com/office/drawing/2014/main" id="{D11047AA-1D1B-AA0F-1FB1-28C4DF197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568" y="362255"/>
            <a:ext cx="3034204" cy="296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A075C996-6FD0-7A11-6B1B-70B07A49B372}"/>
              </a:ext>
            </a:extLst>
          </p:cNvPr>
          <p:cNvGrpSpPr/>
          <p:nvPr/>
        </p:nvGrpSpPr>
        <p:grpSpPr>
          <a:xfrm>
            <a:off x="474139" y="4178748"/>
            <a:ext cx="3693600" cy="2426400"/>
            <a:chOff x="474139" y="4178748"/>
            <a:chExt cx="3693600" cy="24264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1D339D6-191E-0DAC-BA8A-22275FC4A36D}"/>
                </a:ext>
              </a:extLst>
            </p:cNvPr>
            <p:cNvGrpSpPr/>
            <p:nvPr/>
          </p:nvGrpSpPr>
          <p:grpSpPr>
            <a:xfrm>
              <a:off x="474139" y="4855188"/>
              <a:ext cx="212040" cy="201600"/>
              <a:chOff x="474139" y="4855188"/>
              <a:chExt cx="212040" cy="201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98BC16D8-A35A-B66B-ABD3-132604643B2A}"/>
                      </a:ext>
                    </a:extLst>
                  </p14:cNvPr>
                  <p14:cNvContentPartPr/>
                  <p14:nvPr/>
                </p14:nvContentPartPr>
                <p14:xfrm>
                  <a:off x="474139" y="4929348"/>
                  <a:ext cx="182520" cy="4284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98BC16D8-A35A-B66B-ABD3-132604643B2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68019" y="4923228"/>
                    <a:ext cx="19476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08E09FE9-C52A-7025-D35F-7D93EC51860F}"/>
                      </a:ext>
                    </a:extLst>
                  </p14:cNvPr>
                  <p14:cNvContentPartPr/>
                  <p14:nvPr/>
                </p14:nvContentPartPr>
                <p14:xfrm>
                  <a:off x="587539" y="4855188"/>
                  <a:ext cx="98640" cy="20160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08E09FE9-C52A-7025-D35F-7D93EC51860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81419" y="4849068"/>
                    <a:ext cx="110880" cy="213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EE5E2F2-345F-C179-A01E-A2ED2F4DF666}"/>
                </a:ext>
              </a:extLst>
            </p:cNvPr>
            <p:cNvGrpSpPr/>
            <p:nvPr/>
          </p:nvGrpSpPr>
          <p:grpSpPr>
            <a:xfrm>
              <a:off x="2674819" y="4178748"/>
              <a:ext cx="1492920" cy="1104840"/>
              <a:chOff x="2674819" y="4178748"/>
              <a:chExt cx="1492920" cy="1104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CD543950-03DD-3D27-DEAC-F8FEC7ED35B8}"/>
                      </a:ext>
                    </a:extLst>
                  </p14:cNvPr>
                  <p14:cNvContentPartPr/>
                  <p14:nvPr/>
                </p14:nvContentPartPr>
                <p14:xfrm>
                  <a:off x="2818099" y="4178748"/>
                  <a:ext cx="127800" cy="1980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CD543950-03DD-3D27-DEAC-F8FEC7ED35B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11979" y="4172628"/>
                    <a:ext cx="14004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7E65C9C6-741A-EECA-9108-AC55D8655230}"/>
                      </a:ext>
                    </a:extLst>
                  </p14:cNvPr>
                  <p14:cNvContentPartPr/>
                  <p14:nvPr/>
                </p14:nvContentPartPr>
                <p14:xfrm>
                  <a:off x="2894779" y="4211868"/>
                  <a:ext cx="5760" cy="149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7E65C9C6-741A-EECA-9108-AC55D865523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888659" y="4205748"/>
                    <a:ext cx="1800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901151E0-1F3B-2EC6-5C7A-063725090FFC}"/>
                      </a:ext>
                    </a:extLst>
                  </p14:cNvPr>
                  <p14:cNvContentPartPr/>
                  <p14:nvPr/>
                </p14:nvContentPartPr>
                <p14:xfrm>
                  <a:off x="2959579" y="4247148"/>
                  <a:ext cx="100080" cy="9468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901151E0-1F3B-2EC6-5C7A-063725090FF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953459" y="4241028"/>
                    <a:ext cx="11232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491F5678-D46D-2A7F-A97F-3998DA96C287}"/>
                      </a:ext>
                    </a:extLst>
                  </p14:cNvPr>
                  <p14:cNvContentPartPr/>
                  <p14:nvPr/>
                </p14:nvContentPartPr>
                <p14:xfrm>
                  <a:off x="3088819" y="4211868"/>
                  <a:ext cx="161280" cy="262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491F5678-D46D-2A7F-A97F-3998DA96C28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082699" y="4205748"/>
                    <a:ext cx="17352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58BFB90C-E4DC-98DC-AFC8-B6B0FFF506D6}"/>
                      </a:ext>
                    </a:extLst>
                  </p14:cNvPr>
                  <p14:cNvContentPartPr/>
                  <p14:nvPr/>
                </p14:nvContentPartPr>
                <p14:xfrm>
                  <a:off x="3158659" y="4185948"/>
                  <a:ext cx="30240" cy="15372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58BFB90C-E4DC-98DC-AFC8-B6B0FFF506D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152539" y="4179828"/>
                    <a:ext cx="4248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FED24CA1-D042-3FF2-5CB0-DA7CA76BE409}"/>
                      </a:ext>
                    </a:extLst>
                  </p14:cNvPr>
                  <p14:cNvContentPartPr/>
                  <p14:nvPr/>
                </p14:nvContentPartPr>
                <p14:xfrm>
                  <a:off x="3246139" y="4234548"/>
                  <a:ext cx="222480" cy="9324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FED24CA1-D042-3FF2-5CB0-DA7CA76BE40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240019" y="4228428"/>
                    <a:ext cx="234720" cy="10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428658FD-38E5-12DD-F9B5-36FA671FBBB0}"/>
                      </a:ext>
                    </a:extLst>
                  </p14:cNvPr>
                  <p14:cNvContentPartPr/>
                  <p14:nvPr/>
                </p14:nvContentPartPr>
                <p14:xfrm>
                  <a:off x="3360979" y="4509948"/>
                  <a:ext cx="210600" cy="127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428658FD-38E5-12DD-F9B5-36FA671FBBB0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354859" y="4503828"/>
                    <a:ext cx="222840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E6B773B7-A6D0-CCF1-4ADC-37075CC11FEB}"/>
                      </a:ext>
                    </a:extLst>
                  </p14:cNvPr>
                  <p14:cNvContentPartPr/>
                  <p14:nvPr/>
                </p14:nvContentPartPr>
                <p14:xfrm>
                  <a:off x="3412099" y="4671948"/>
                  <a:ext cx="180360" cy="59040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E6B773B7-A6D0-CCF1-4ADC-37075CC11FEB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405979" y="4665828"/>
                    <a:ext cx="192600" cy="60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5D0A805C-3AB8-410E-3654-97C8DD4925D0}"/>
                      </a:ext>
                    </a:extLst>
                  </p14:cNvPr>
                  <p14:cNvContentPartPr/>
                  <p14:nvPr/>
                </p14:nvContentPartPr>
                <p14:xfrm>
                  <a:off x="3604339" y="4671948"/>
                  <a:ext cx="2520" cy="36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5D0A805C-3AB8-410E-3654-97C8DD4925D0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98219" y="4665828"/>
                    <a:ext cx="1476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C196B0CC-2DDD-3629-4993-5F6E6FDA8F22}"/>
                      </a:ext>
                    </a:extLst>
                  </p14:cNvPr>
                  <p14:cNvContentPartPr/>
                  <p14:nvPr/>
                </p14:nvContentPartPr>
                <p14:xfrm>
                  <a:off x="3611539" y="4671948"/>
                  <a:ext cx="196200" cy="55008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C196B0CC-2DDD-3629-4993-5F6E6FDA8F22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605419" y="4665828"/>
                    <a:ext cx="208440" cy="5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3B2A800A-4C05-7180-B970-368FAFEFE27F}"/>
                      </a:ext>
                    </a:extLst>
                  </p14:cNvPr>
                  <p14:cNvContentPartPr/>
                  <p14:nvPr/>
                </p14:nvContentPartPr>
                <p14:xfrm>
                  <a:off x="3415699" y="5238228"/>
                  <a:ext cx="423360" cy="4536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3B2A800A-4C05-7180-B970-368FAFEFE27F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409579" y="5232108"/>
                    <a:ext cx="43560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E79525FB-C637-36AF-0A02-3267ABB1B120}"/>
                      </a:ext>
                    </a:extLst>
                  </p14:cNvPr>
                  <p14:cNvContentPartPr/>
                  <p14:nvPr/>
                </p14:nvContentPartPr>
                <p14:xfrm>
                  <a:off x="3789739" y="4773468"/>
                  <a:ext cx="127800" cy="22428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E79525FB-C637-36AF-0A02-3267ABB1B120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783619" y="4767348"/>
                    <a:ext cx="140040" cy="23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FB90EEC9-79D5-6B16-8E84-D76F95F47F95}"/>
                      </a:ext>
                    </a:extLst>
                  </p14:cNvPr>
                  <p14:cNvContentPartPr/>
                  <p14:nvPr/>
                </p14:nvContentPartPr>
                <p14:xfrm>
                  <a:off x="3931219" y="4896228"/>
                  <a:ext cx="61560" cy="288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FB90EEC9-79D5-6B16-8E84-D76F95F47F95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925099" y="4890108"/>
                    <a:ext cx="73800" cy="1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36255216-3E28-6B08-E25C-59040FC42B07}"/>
                      </a:ext>
                    </a:extLst>
                  </p14:cNvPr>
                  <p14:cNvContentPartPr/>
                  <p14:nvPr/>
                </p14:nvContentPartPr>
                <p14:xfrm>
                  <a:off x="3957499" y="4917468"/>
                  <a:ext cx="72000" cy="4284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36255216-3E28-6B08-E25C-59040FC42B07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951379" y="4911348"/>
                    <a:ext cx="8424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9C28A62F-DB29-3516-2BF7-2D38953CA018}"/>
                      </a:ext>
                    </a:extLst>
                  </p14:cNvPr>
                  <p14:cNvContentPartPr/>
                  <p14:nvPr/>
                </p14:nvContentPartPr>
                <p14:xfrm>
                  <a:off x="4060819" y="4823148"/>
                  <a:ext cx="106920" cy="1677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9C28A62F-DB29-3516-2BF7-2D38953CA018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4054699" y="4817028"/>
                    <a:ext cx="119160" cy="18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3ECF1015-69EF-9C10-ED9C-2CADC38B52F1}"/>
                      </a:ext>
                    </a:extLst>
                  </p14:cNvPr>
                  <p14:cNvContentPartPr/>
                  <p14:nvPr/>
                </p14:nvContentPartPr>
                <p14:xfrm>
                  <a:off x="2674819" y="4426428"/>
                  <a:ext cx="223920" cy="24732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3ECF1015-69EF-9C10-ED9C-2CADC38B52F1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2668699" y="4420308"/>
                    <a:ext cx="236160" cy="259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23A04E8-6CD7-46D6-4191-EAE783AC5238}"/>
                </a:ext>
              </a:extLst>
            </p:cNvPr>
            <p:cNvGrpSpPr/>
            <p:nvPr/>
          </p:nvGrpSpPr>
          <p:grpSpPr>
            <a:xfrm>
              <a:off x="2052019" y="4697148"/>
              <a:ext cx="615600" cy="558000"/>
              <a:chOff x="2052019" y="4697148"/>
              <a:chExt cx="615600" cy="55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8A695F04-FA5E-B560-2A31-A5DB41EBA964}"/>
                      </a:ext>
                    </a:extLst>
                  </p14:cNvPr>
                  <p14:cNvContentPartPr/>
                  <p14:nvPr/>
                </p14:nvContentPartPr>
                <p14:xfrm>
                  <a:off x="2082259" y="4742868"/>
                  <a:ext cx="2520" cy="15408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8A695F04-FA5E-B560-2A31-A5DB41EBA964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076139" y="4736748"/>
                    <a:ext cx="1476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61F0BBBC-FFF8-E494-3E90-7884D22FEF14}"/>
                      </a:ext>
                    </a:extLst>
                  </p14:cNvPr>
                  <p14:cNvContentPartPr/>
                  <p14:nvPr/>
                </p14:nvContentPartPr>
                <p14:xfrm>
                  <a:off x="2052019" y="4697148"/>
                  <a:ext cx="94320" cy="21348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61F0BBBC-FFF8-E494-3E90-7884D22FEF14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045899" y="4691028"/>
                    <a:ext cx="10656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0FD245CC-B3E2-73FB-7631-8190FE586706}"/>
                      </a:ext>
                    </a:extLst>
                  </p14:cNvPr>
                  <p14:cNvContentPartPr/>
                  <p14:nvPr/>
                </p14:nvContentPartPr>
                <p14:xfrm>
                  <a:off x="2146699" y="4779588"/>
                  <a:ext cx="106920" cy="12960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0FD245CC-B3E2-73FB-7631-8190FE586706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2140579" y="4773468"/>
                    <a:ext cx="11916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E86594DB-1748-5BCF-F33A-8FD9BC754A8E}"/>
                      </a:ext>
                    </a:extLst>
                  </p14:cNvPr>
                  <p14:cNvContentPartPr/>
                  <p14:nvPr/>
                </p14:nvContentPartPr>
                <p14:xfrm>
                  <a:off x="2269099" y="4778148"/>
                  <a:ext cx="55800" cy="15372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86594DB-1748-5BCF-F33A-8FD9BC754A8E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2262979" y="4772028"/>
                    <a:ext cx="6804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4944149-1555-CEA3-6FDC-BC4F70834596}"/>
                      </a:ext>
                    </a:extLst>
                  </p14:cNvPr>
                  <p14:cNvContentPartPr/>
                  <p14:nvPr/>
                </p14:nvContentPartPr>
                <p14:xfrm>
                  <a:off x="2355139" y="4747548"/>
                  <a:ext cx="19440" cy="24300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4944149-1555-CEA3-6FDC-BC4F70834596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2349019" y="4741428"/>
                    <a:ext cx="31680" cy="25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810F732A-B9BF-5C9E-127B-F59DB7B4BBF7}"/>
                      </a:ext>
                    </a:extLst>
                  </p14:cNvPr>
                  <p14:cNvContentPartPr/>
                  <p14:nvPr/>
                </p14:nvContentPartPr>
                <p14:xfrm>
                  <a:off x="2324899" y="4759068"/>
                  <a:ext cx="107640" cy="13716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810F732A-B9BF-5C9E-127B-F59DB7B4BBF7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318779" y="4752948"/>
                    <a:ext cx="11988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BFC3877B-5225-3799-1D61-52054C67865E}"/>
                      </a:ext>
                    </a:extLst>
                  </p14:cNvPr>
                  <p14:cNvContentPartPr/>
                  <p14:nvPr/>
                </p14:nvContentPartPr>
                <p14:xfrm>
                  <a:off x="2449099" y="4995228"/>
                  <a:ext cx="218520" cy="25992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BFC3877B-5225-3799-1D61-52054C67865E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442979" y="4989108"/>
                    <a:ext cx="230760" cy="272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9D668DB-12FC-CF5C-2266-189894C8ED8A}"/>
                    </a:ext>
                  </a:extLst>
                </p14:cNvPr>
                <p14:cNvContentPartPr/>
                <p14:nvPr/>
              </p14:nvContentPartPr>
              <p14:xfrm>
                <a:off x="1872379" y="4978668"/>
                <a:ext cx="204840" cy="309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9D668DB-12FC-CF5C-2266-189894C8ED8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866259" y="4972188"/>
                  <a:ext cx="217080" cy="32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105D685-BAD8-78B4-A944-7876A9C2F419}"/>
                </a:ext>
              </a:extLst>
            </p:cNvPr>
            <p:cNvGrpSpPr/>
            <p:nvPr/>
          </p:nvGrpSpPr>
          <p:grpSpPr>
            <a:xfrm>
              <a:off x="926659" y="5292588"/>
              <a:ext cx="1048680" cy="729360"/>
              <a:chOff x="926659" y="5292588"/>
              <a:chExt cx="1048680" cy="729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090BE666-6655-B713-1218-B43E409E967C}"/>
                      </a:ext>
                    </a:extLst>
                  </p14:cNvPr>
                  <p14:cNvContentPartPr/>
                  <p14:nvPr/>
                </p14:nvContentPartPr>
                <p14:xfrm>
                  <a:off x="1414099" y="5331468"/>
                  <a:ext cx="42480" cy="14364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090BE666-6655-B713-1218-B43E409E967C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1407979" y="5325348"/>
                    <a:ext cx="547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064C504F-868C-68AB-F935-049DFCDD0E57}"/>
                      </a:ext>
                    </a:extLst>
                  </p14:cNvPr>
                  <p14:cNvContentPartPr/>
                  <p14:nvPr/>
                </p14:nvContentPartPr>
                <p14:xfrm>
                  <a:off x="1435339" y="5321028"/>
                  <a:ext cx="56160" cy="17100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064C504F-868C-68AB-F935-049DFCDD0E57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1429219" y="5314908"/>
                    <a:ext cx="68400" cy="18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7D489E36-FB56-24CE-63EB-88FD8AA32DD2}"/>
                      </a:ext>
                    </a:extLst>
                  </p14:cNvPr>
                  <p14:cNvContentPartPr/>
                  <p14:nvPr/>
                </p14:nvContentPartPr>
                <p14:xfrm>
                  <a:off x="1410499" y="5408148"/>
                  <a:ext cx="110880" cy="4752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7D489E36-FB56-24CE-63EB-88FD8AA32DD2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1404379" y="5402028"/>
                    <a:ext cx="123120" cy="5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5D894EE6-6AEE-D08C-EE9F-ED1119CD620A}"/>
                      </a:ext>
                    </a:extLst>
                  </p14:cNvPr>
                  <p14:cNvContentPartPr/>
                  <p14:nvPr/>
                </p14:nvContentPartPr>
                <p14:xfrm>
                  <a:off x="1536859" y="5292588"/>
                  <a:ext cx="43920" cy="16308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5D894EE6-6AEE-D08C-EE9F-ED1119CD620A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1530739" y="5286468"/>
                    <a:ext cx="561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DF94CD53-9A58-6EFA-EEA2-6125B85E9A3E}"/>
                      </a:ext>
                    </a:extLst>
                  </p14:cNvPr>
                  <p14:cNvContentPartPr/>
                  <p14:nvPr/>
                </p14:nvContentPartPr>
                <p14:xfrm>
                  <a:off x="1613539" y="5337588"/>
                  <a:ext cx="112680" cy="21672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DF94CD53-9A58-6EFA-EEA2-6125B85E9A3E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1607419" y="5331468"/>
                    <a:ext cx="124920" cy="22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29A715A0-756F-4804-7395-4790DB275348}"/>
                      </a:ext>
                    </a:extLst>
                  </p14:cNvPr>
                  <p14:cNvContentPartPr/>
                  <p14:nvPr/>
                </p14:nvContentPartPr>
                <p14:xfrm>
                  <a:off x="1743139" y="5350908"/>
                  <a:ext cx="77400" cy="6192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29A715A0-756F-4804-7395-4790DB275348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1737019" y="5344788"/>
                    <a:ext cx="89640" cy="7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0E04F9F1-1BFD-F375-7749-E1151216BC15}"/>
                      </a:ext>
                    </a:extLst>
                  </p14:cNvPr>
                  <p14:cNvContentPartPr/>
                  <p14:nvPr/>
                </p14:nvContentPartPr>
                <p14:xfrm>
                  <a:off x="1861939" y="5309148"/>
                  <a:ext cx="78840" cy="13968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0E04F9F1-1BFD-F375-7749-E1151216BC15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1855819" y="5303028"/>
                    <a:ext cx="91080" cy="15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5C902267-4DB1-9B3E-045B-80A2429F8F38}"/>
                      </a:ext>
                    </a:extLst>
                  </p14:cNvPr>
                  <p14:cNvContentPartPr/>
                  <p14:nvPr/>
                </p14:nvContentPartPr>
                <p14:xfrm>
                  <a:off x="1364419" y="5580588"/>
                  <a:ext cx="113400" cy="1839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5C902267-4DB1-9B3E-045B-80A2429F8F38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1358299" y="5574468"/>
                    <a:ext cx="125640" cy="19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48F15696-EEAE-15D1-8014-6E4B38BBCB6A}"/>
                      </a:ext>
                    </a:extLst>
                  </p14:cNvPr>
                  <p14:cNvContentPartPr/>
                  <p14:nvPr/>
                </p14:nvContentPartPr>
                <p14:xfrm>
                  <a:off x="940699" y="5837628"/>
                  <a:ext cx="101880" cy="1465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48F15696-EEAE-15D1-8014-6E4B38BBCB6A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934579" y="5831508"/>
                    <a:ext cx="11412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D5B5D4DA-7792-AA85-F4E6-5E6740123A33}"/>
                      </a:ext>
                    </a:extLst>
                  </p14:cNvPr>
                  <p14:cNvContentPartPr/>
                  <p14:nvPr/>
                </p14:nvContentPartPr>
                <p14:xfrm>
                  <a:off x="926659" y="5910708"/>
                  <a:ext cx="117360" cy="1692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D5B5D4DA-7792-AA85-F4E6-5E6740123A33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920539" y="5904588"/>
                    <a:ext cx="12960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16338F6C-E065-1D01-0219-511BA4284F10}"/>
                      </a:ext>
                    </a:extLst>
                  </p14:cNvPr>
                  <p14:cNvContentPartPr/>
                  <p14:nvPr/>
                </p14:nvContentPartPr>
                <p14:xfrm>
                  <a:off x="1078939" y="5849508"/>
                  <a:ext cx="89280" cy="17244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16338F6C-E065-1D01-0219-511BA4284F10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1072819" y="5843388"/>
                    <a:ext cx="101520" cy="18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80A72A1D-1533-E1CB-7DC8-9DFC661DCCB6}"/>
                      </a:ext>
                    </a:extLst>
                  </p14:cNvPr>
                  <p14:cNvContentPartPr/>
                  <p14:nvPr/>
                </p14:nvContentPartPr>
                <p14:xfrm>
                  <a:off x="1225819" y="5870748"/>
                  <a:ext cx="10800" cy="8532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80A72A1D-1533-E1CB-7DC8-9DFC661DCCB6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1219699" y="5864628"/>
                    <a:ext cx="2304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333F40FD-76FF-8334-8747-AF313A50061B}"/>
                      </a:ext>
                    </a:extLst>
                  </p14:cNvPr>
                  <p14:cNvContentPartPr/>
                  <p14:nvPr/>
                </p14:nvContentPartPr>
                <p14:xfrm>
                  <a:off x="1190539" y="5832948"/>
                  <a:ext cx="80640" cy="3816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333F40FD-76FF-8334-8747-AF313A50061B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1184419" y="5826828"/>
                    <a:ext cx="9288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DD7EBF73-283E-1D5C-3901-EA4DC96757EB}"/>
                      </a:ext>
                    </a:extLst>
                  </p14:cNvPr>
                  <p14:cNvContentPartPr/>
                  <p14:nvPr/>
                </p14:nvContentPartPr>
                <p14:xfrm>
                  <a:off x="1293859" y="5802348"/>
                  <a:ext cx="26640" cy="13716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DD7EBF73-283E-1D5C-3901-EA4DC96757EB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1287739" y="5796228"/>
                    <a:ext cx="3888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F27078D1-7815-0525-EF69-061F691979F1}"/>
                      </a:ext>
                    </a:extLst>
                  </p14:cNvPr>
                  <p14:cNvContentPartPr/>
                  <p14:nvPr/>
                </p14:nvContentPartPr>
                <p14:xfrm>
                  <a:off x="1349659" y="5837628"/>
                  <a:ext cx="77400" cy="1065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F27078D1-7815-0525-EF69-061F691979F1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1343539" y="5831508"/>
                    <a:ext cx="8964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8003AD23-C109-0A0B-2D6E-4380ECD29E95}"/>
                      </a:ext>
                    </a:extLst>
                  </p14:cNvPr>
                  <p14:cNvContentPartPr/>
                  <p14:nvPr/>
                </p14:nvContentPartPr>
                <p14:xfrm>
                  <a:off x="1833859" y="5568708"/>
                  <a:ext cx="141480" cy="1936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8003AD23-C109-0A0B-2D6E-4380ECD29E95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1827739" y="5562588"/>
                    <a:ext cx="153720" cy="205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B810C4D-6260-2B5D-EB04-AFF16769AD31}"/>
                </a:ext>
              </a:extLst>
            </p:cNvPr>
            <p:cNvGrpSpPr/>
            <p:nvPr/>
          </p:nvGrpSpPr>
          <p:grpSpPr>
            <a:xfrm>
              <a:off x="2573299" y="5299788"/>
              <a:ext cx="617400" cy="569160"/>
              <a:chOff x="2573299" y="5299788"/>
              <a:chExt cx="61740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64111C22-74C8-2FC2-4A5C-6295CAA32DCB}"/>
                      </a:ext>
                    </a:extLst>
                  </p14:cNvPr>
                  <p14:cNvContentPartPr/>
                  <p14:nvPr/>
                </p14:nvContentPartPr>
                <p14:xfrm>
                  <a:off x="2627299" y="5308788"/>
                  <a:ext cx="88920" cy="51264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64111C22-74C8-2FC2-4A5C-6295CAA32DCB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621179" y="5302668"/>
                    <a:ext cx="101160" cy="52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69E813E5-6DCE-16E6-9B39-6F11DE8EDD0E}"/>
                      </a:ext>
                    </a:extLst>
                  </p14:cNvPr>
                  <p14:cNvContentPartPr/>
                  <p14:nvPr/>
                </p14:nvContentPartPr>
                <p14:xfrm>
                  <a:off x="2737459" y="5299788"/>
                  <a:ext cx="199440" cy="52920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69E813E5-6DCE-16E6-9B39-6F11DE8EDD0E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2731339" y="5293668"/>
                    <a:ext cx="211680" cy="54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F1DB73EF-1C0D-D478-FE54-561A5DE3F1E8}"/>
                      </a:ext>
                    </a:extLst>
                  </p14:cNvPr>
                  <p14:cNvContentPartPr/>
                  <p14:nvPr/>
                </p14:nvContentPartPr>
                <p14:xfrm>
                  <a:off x="2573299" y="5856348"/>
                  <a:ext cx="330840" cy="1260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F1DB73EF-1C0D-D478-FE54-561A5DE3F1E8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2567179" y="5850228"/>
                    <a:ext cx="343080" cy="2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83F67991-9982-FEF9-BCDD-726F2BB11096}"/>
                      </a:ext>
                    </a:extLst>
                  </p14:cNvPr>
                  <p14:cNvContentPartPr/>
                  <p14:nvPr/>
                </p14:nvContentPartPr>
                <p14:xfrm>
                  <a:off x="2920339" y="5450628"/>
                  <a:ext cx="86760" cy="18432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83F67991-9982-FEF9-BCDD-726F2BB11096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2914219" y="5444508"/>
                    <a:ext cx="9900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9E81FA95-F3FD-9775-7885-447A58707B29}"/>
                      </a:ext>
                    </a:extLst>
                  </p14:cNvPr>
                  <p14:cNvContentPartPr/>
                  <p14:nvPr/>
                </p14:nvContentPartPr>
                <p14:xfrm>
                  <a:off x="3033019" y="5547468"/>
                  <a:ext cx="78840" cy="756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9E81FA95-F3FD-9775-7885-447A58707B29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3026899" y="5541348"/>
                    <a:ext cx="91080" cy="1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83E3981F-EA58-95E4-0D12-41E8FDE17BEB}"/>
                      </a:ext>
                    </a:extLst>
                  </p14:cNvPr>
                  <p14:cNvContentPartPr/>
                  <p14:nvPr/>
                </p14:nvContentPartPr>
                <p14:xfrm>
                  <a:off x="3059299" y="5589948"/>
                  <a:ext cx="78840" cy="2412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83E3981F-EA58-95E4-0D12-41E8FDE17BEB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3053179" y="5583828"/>
                    <a:ext cx="9108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422607AD-44ED-B14D-8E70-844EB2CA874A}"/>
                      </a:ext>
                    </a:extLst>
                  </p14:cNvPr>
                  <p14:cNvContentPartPr/>
                  <p14:nvPr/>
                </p14:nvContentPartPr>
                <p14:xfrm>
                  <a:off x="3181699" y="5519028"/>
                  <a:ext cx="9000" cy="13500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422607AD-44ED-B14D-8E70-844EB2CA874A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3175579" y="5512908"/>
                    <a:ext cx="21240" cy="147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32936ED-7A49-8D98-EF0B-C520BEDE3C98}"/>
                </a:ext>
              </a:extLst>
            </p:cNvPr>
            <p:cNvGrpSpPr/>
            <p:nvPr/>
          </p:nvGrpSpPr>
          <p:grpSpPr>
            <a:xfrm>
              <a:off x="1613539" y="5785788"/>
              <a:ext cx="584640" cy="658800"/>
              <a:chOff x="1613539" y="5785788"/>
              <a:chExt cx="584640" cy="65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A3FE5854-0AAC-CB3C-20C8-FA6A5E34E517}"/>
                      </a:ext>
                    </a:extLst>
                  </p14:cNvPr>
                  <p14:cNvContentPartPr/>
                  <p14:nvPr/>
                </p14:nvContentPartPr>
                <p14:xfrm>
                  <a:off x="1907299" y="5821068"/>
                  <a:ext cx="114120" cy="10224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A3FE5854-0AAC-CB3C-20C8-FA6A5E34E517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1901179" y="5814948"/>
                    <a:ext cx="126360" cy="11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2B45BBE0-F8F1-D2BE-4437-07DC157FD682}"/>
                      </a:ext>
                    </a:extLst>
                  </p14:cNvPr>
                  <p14:cNvContentPartPr/>
                  <p14:nvPr/>
                </p14:nvContentPartPr>
                <p14:xfrm>
                  <a:off x="2075059" y="5785788"/>
                  <a:ext cx="91080" cy="12528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2B45BBE0-F8F1-D2BE-4437-07DC157FD682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2068939" y="5779668"/>
                    <a:ext cx="1033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34802941-117B-D2CA-12F5-352A5389162A}"/>
                      </a:ext>
                    </a:extLst>
                  </p14:cNvPr>
                  <p14:cNvContentPartPr/>
                  <p14:nvPr/>
                </p14:nvContentPartPr>
                <p14:xfrm>
                  <a:off x="2094499" y="6009708"/>
                  <a:ext cx="360" cy="36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34802941-117B-D2CA-12F5-352A5389162A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088379" y="6003588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D7D8DCB8-F5D6-DD0C-4459-63DDB6332BC5}"/>
                      </a:ext>
                    </a:extLst>
                  </p14:cNvPr>
                  <p14:cNvContentPartPr/>
                  <p14:nvPr/>
                </p14:nvContentPartPr>
                <p14:xfrm>
                  <a:off x="1825219" y="5983788"/>
                  <a:ext cx="185760" cy="25524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D7D8DCB8-F5D6-DD0C-4459-63DDB6332BC5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1819099" y="5977668"/>
                    <a:ext cx="198000" cy="26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1B3C7CE1-639B-7F13-76B7-5F6439D4644D}"/>
                      </a:ext>
                    </a:extLst>
                  </p14:cNvPr>
                  <p14:cNvContentPartPr/>
                  <p14:nvPr/>
                </p14:nvContentPartPr>
                <p14:xfrm>
                  <a:off x="1619299" y="6241188"/>
                  <a:ext cx="10800" cy="18864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1B3C7CE1-639B-7F13-76B7-5F6439D4644D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1613179" y="6235068"/>
                    <a:ext cx="23040" cy="20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7D9263E1-07DC-57C0-7649-6901EFC9B8EF}"/>
                      </a:ext>
                    </a:extLst>
                  </p14:cNvPr>
                  <p14:cNvContentPartPr/>
                  <p14:nvPr/>
                </p14:nvContentPartPr>
                <p14:xfrm>
                  <a:off x="1613539" y="6239388"/>
                  <a:ext cx="115920" cy="20520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7D9263E1-07DC-57C0-7649-6901EFC9B8EF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1607419" y="6233268"/>
                    <a:ext cx="128160" cy="21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07618C65-C0C8-CA5F-07CA-89084D7B767C}"/>
                      </a:ext>
                    </a:extLst>
                  </p14:cNvPr>
                  <p14:cNvContentPartPr/>
                  <p14:nvPr/>
                </p14:nvContentPartPr>
                <p14:xfrm>
                  <a:off x="1769419" y="6337668"/>
                  <a:ext cx="112320" cy="6444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07618C65-C0C8-CA5F-07CA-89084D7B767C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1763299" y="6331548"/>
                    <a:ext cx="12456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7A5B90C4-7649-DA6A-A42C-45D6DB12401E}"/>
                      </a:ext>
                    </a:extLst>
                  </p14:cNvPr>
                  <p14:cNvContentPartPr/>
                  <p14:nvPr/>
                </p14:nvContentPartPr>
                <p14:xfrm>
                  <a:off x="1903699" y="6332988"/>
                  <a:ext cx="9000" cy="5472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7A5B90C4-7649-DA6A-A42C-45D6DB12401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1897579" y="6326868"/>
                    <a:ext cx="21240" cy="6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FF79DD1E-78B8-A6D8-AFE2-3B792898C78F}"/>
                      </a:ext>
                    </a:extLst>
                  </p14:cNvPr>
                  <p14:cNvContentPartPr/>
                  <p14:nvPr/>
                </p14:nvContentPartPr>
                <p14:xfrm>
                  <a:off x="1853299" y="6271788"/>
                  <a:ext cx="84240" cy="1692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FF79DD1E-78B8-A6D8-AFE2-3B792898C78F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1847179" y="6265668"/>
                    <a:ext cx="9648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7B13B1DB-FFAB-A6CE-B00E-A167711A04C4}"/>
                      </a:ext>
                    </a:extLst>
                  </p14:cNvPr>
                  <p14:cNvContentPartPr/>
                  <p14:nvPr/>
                </p14:nvContentPartPr>
                <p14:xfrm>
                  <a:off x="1980739" y="6259908"/>
                  <a:ext cx="35640" cy="15372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7B13B1DB-FFAB-A6CE-B00E-A167711A04C4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1974619" y="6253788"/>
                    <a:ext cx="4788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2D34E1C4-DD86-0493-567C-295468214994}"/>
                      </a:ext>
                    </a:extLst>
                  </p14:cNvPr>
                  <p14:cNvContentPartPr/>
                  <p14:nvPr/>
                </p14:nvContentPartPr>
                <p14:xfrm>
                  <a:off x="2061019" y="6198708"/>
                  <a:ext cx="137160" cy="23004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2D34E1C4-DD86-0493-567C-29546821499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2054899" y="6192588"/>
                    <a:ext cx="149400" cy="2422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0FAD406-D08B-D83C-520E-8A124448F8A6}"/>
                    </a:ext>
                  </a:extLst>
                </p14:cNvPr>
                <p14:cNvContentPartPr/>
                <p14:nvPr/>
              </p14:nvContentPartPr>
              <p14:xfrm>
                <a:off x="1814779" y="6476268"/>
                <a:ext cx="102600" cy="128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0FAD406-D08B-D83C-520E-8A124448F8A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08659" y="6470148"/>
                  <a:ext cx="114840" cy="141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5BFDB20-27C9-6EBA-8654-5C54CEFCE7EB}"/>
                </a:ext>
              </a:extLst>
            </p:cNvPr>
            <p:cNvGrpSpPr/>
            <p:nvPr/>
          </p:nvGrpSpPr>
          <p:grpSpPr>
            <a:xfrm>
              <a:off x="1996579" y="6005028"/>
              <a:ext cx="169920" cy="120240"/>
              <a:chOff x="1996579" y="6005028"/>
              <a:chExt cx="169920" cy="120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41C8CD60-5E1A-2D7A-33E5-C981DEBEFC74}"/>
                      </a:ext>
                    </a:extLst>
                  </p14:cNvPr>
                  <p14:cNvContentPartPr/>
                  <p14:nvPr/>
                </p14:nvContentPartPr>
                <p14:xfrm>
                  <a:off x="1996579" y="6064788"/>
                  <a:ext cx="138600" cy="1656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41C8CD60-5E1A-2D7A-33E5-C981DEBEFC74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1990459" y="6058668"/>
                    <a:ext cx="15084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4CCB36AE-A24D-C20D-E2A2-314F2A203996}"/>
                      </a:ext>
                    </a:extLst>
                  </p14:cNvPr>
                  <p14:cNvContentPartPr/>
                  <p14:nvPr/>
                </p14:nvContentPartPr>
                <p14:xfrm>
                  <a:off x="2166139" y="6005028"/>
                  <a:ext cx="360" cy="12024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4CCB36AE-A24D-C20D-E2A2-314F2A203996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2160019" y="5998908"/>
                    <a:ext cx="12600" cy="132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775FB9A-93DB-5669-2015-21A34DEA5B67}"/>
                    </a:ext>
                  </a:extLst>
                </p14:cNvPr>
                <p14:cNvContentPartPr/>
                <p14:nvPr/>
              </p14:nvContentPartPr>
              <p14:xfrm>
                <a:off x="1563139" y="5531628"/>
                <a:ext cx="24840" cy="131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775FB9A-93DB-5669-2015-21A34DEA5B6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557019" y="5525508"/>
                  <a:ext cx="37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B657C52-11AD-3140-9702-5D4074A566BE}"/>
                    </a:ext>
                  </a:extLst>
                </p14:cNvPr>
                <p14:cNvContentPartPr/>
                <p14:nvPr/>
              </p14:nvContentPartPr>
              <p14:xfrm>
                <a:off x="1087219" y="6037428"/>
                <a:ext cx="83520" cy="118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B657C52-11AD-3140-9702-5D4074A566B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81099" y="6031308"/>
                  <a:ext cx="95760" cy="1303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37A0CDC-5B1C-CF51-2984-02CFB6507D67}"/>
                </a:ext>
              </a:extLst>
            </p:cNvPr>
            <p:cNvGrpSpPr/>
            <p:nvPr/>
          </p:nvGrpSpPr>
          <p:grpSpPr>
            <a:xfrm>
              <a:off x="2111779" y="5028348"/>
              <a:ext cx="106920" cy="129960"/>
              <a:chOff x="2111779" y="5028348"/>
              <a:chExt cx="106920" cy="12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CA416DC6-3678-E25C-8B62-6484B913478D}"/>
                      </a:ext>
                    </a:extLst>
                  </p14:cNvPr>
                  <p14:cNvContentPartPr/>
                  <p14:nvPr/>
                </p14:nvContentPartPr>
                <p14:xfrm>
                  <a:off x="2111779" y="5072988"/>
                  <a:ext cx="77400" cy="1224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CA416DC6-3678-E25C-8B62-6484B913478D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105659" y="5066868"/>
                    <a:ext cx="8964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56DC8180-30F3-E2F6-C044-0BCE4D08A0EC}"/>
                      </a:ext>
                    </a:extLst>
                  </p14:cNvPr>
                  <p14:cNvContentPartPr/>
                  <p14:nvPr/>
                </p14:nvContentPartPr>
                <p14:xfrm>
                  <a:off x="2211139" y="5028348"/>
                  <a:ext cx="7560" cy="12996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56DC8180-30F3-E2F6-C044-0BCE4D08A0EC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2205019" y="5022228"/>
                    <a:ext cx="19800" cy="142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A0753D6-E5A4-F747-0C54-92F46D39FD27}"/>
                </a:ext>
              </a:extLst>
            </p:cNvPr>
            <p:cNvGrpSpPr/>
            <p:nvPr/>
          </p:nvGrpSpPr>
          <p:grpSpPr>
            <a:xfrm>
              <a:off x="2997739" y="4381788"/>
              <a:ext cx="172080" cy="174600"/>
              <a:chOff x="2997739" y="4381788"/>
              <a:chExt cx="172080" cy="17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88690CC9-CCEF-10C2-114E-23C1E22F3126}"/>
                      </a:ext>
                    </a:extLst>
                  </p14:cNvPr>
                  <p14:cNvContentPartPr/>
                  <p14:nvPr/>
                </p14:nvContentPartPr>
                <p14:xfrm>
                  <a:off x="2997739" y="4468908"/>
                  <a:ext cx="88200" cy="3096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88690CC9-CCEF-10C2-114E-23C1E22F3126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2991619" y="4462788"/>
                    <a:ext cx="10044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C7513233-4DAE-CDA4-27CB-7B35CC133127}"/>
                      </a:ext>
                    </a:extLst>
                  </p14:cNvPr>
                  <p14:cNvContentPartPr/>
                  <p14:nvPr/>
                </p14:nvContentPartPr>
                <p14:xfrm>
                  <a:off x="3160459" y="4381788"/>
                  <a:ext cx="9360" cy="17460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C7513233-4DAE-CDA4-27CB-7B35CC133127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3154339" y="4375668"/>
                    <a:ext cx="21600" cy="186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738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907688-6DA7-14EF-7C65-E98AFC5D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40" y="156393"/>
            <a:ext cx="9621520" cy="1999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650080-BEF6-D084-2969-E36E59E5E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40" y="2392173"/>
            <a:ext cx="8802328" cy="247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6F4FF3-A1EF-C694-8520-363D02B2C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52" y="3012203"/>
            <a:ext cx="5010308" cy="34082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9903C8C-AE79-DACD-A726-B19BE8CCABCC}"/>
                  </a:ext>
                </a:extLst>
              </p14:cNvPr>
              <p14:cNvContentPartPr/>
              <p14:nvPr/>
            </p14:nvContentPartPr>
            <p14:xfrm>
              <a:off x="2618120" y="4035760"/>
              <a:ext cx="83520" cy="78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9903C8C-AE79-DACD-A726-B19BE8CCAB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12000" y="4029640"/>
                <a:ext cx="95760" cy="9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7328F4D2-5C4A-3396-0F3B-46F7963A887F}"/>
              </a:ext>
            </a:extLst>
          </p:cNvPr>
          <p:cNvGrpSpPr/>
          <p:nvPr/>
        </p:nvGrpSpPr>
        <p:grpSpPr>
          <a:xfrm>
            <a:off x="2128880" y="3137560"/>
            <a:ext cx="7683480" cy="2565360"/>
            <a:chOff x="2128880" y="3137560"/>
            <a:chExt cx="7683480" cy="256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C6D9853-13BF-A360-9BC1-B51763682B0D}"/>
                    </a:ext>
                  </a:extLst>
                </p14:cNvPr>
                <p14:cNvContentPartPr/>
                <p14:nvPr/>
              </p14:nvContentPartPr>
              <p14:xfrm>
                <a:off x="4278080" y="4888960"/>
                <a:ext cx="70920" cy="134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C6D9853-13BF-A360-9BC1-B51763682B0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71960" y="4882840"/>
                  <a:ext cx="83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2150AAC-63F7-395D-96F3-897B6AAF5749}"/>
                    </a:ext>
                  </a:extLst>
                </p14:cNvPr>
                <p14:cNvContentPartPr/>
                <p14:nvPr/>
              </p14:nvContentPartPr>
              <p14:xfrm>
                <a:off x="5468240" y="4913440"/>
                <a:ext cx="58320" cy="117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2150AAC-63F7-395D-96F3-897B6AAF57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62120" y="4907320"/>
                  <a:ext cx="70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D9FB91-973F-491C-6798-4CA5C5778C97}"/>
                    </a:ext>
                  </a:extLst>
                </p14:cNvPr>
                <p14:cNvContentPartPr/>
                <p14:nvPr/>
              </p14:nvContentPartPr>
              <p14:xfrm>
                <a:off x="4847240" y="4200640"/>
                <a:ext cx="78120" cy="142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D9FB91-973F-491C-6798-4CA5C5778C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41120" y="4194520"/>
                  <a:ext cx="90360" cy="154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9EFCB5F-E93A-CB20-FD7E-05CC473A09F4}"/>
                </a:ext>
              </a:extLst>
            </p:cNvPr>
            <p:cNvGrpSpPr/>
            <p:nvPr/>
          </p:nvGrpSpPr>
          <p:grpSpPr>
            <a:xfrm>
              <a:off x="2128880" y="3137560"/>
              <a:ext cx="7683480" cy="2565360"/>
              <a:chOff x="2128880" y="3137560"/>
              <a:chExt cx="7683480" cy="256536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DB7B756-D104-5E0B-DCFE-FF03A40112F9}"/>
                  </a:ext>
                </a:extLst>
              </p:cNvPr>
              <p:cNvGrpSpPr/>
              <p:nvPr/>
            </p:nvGrpSpPr>
            <p:grpSpPr>
              <a:xfrm>
                <a:off x="4446200" y="5191000"/>
                <a:ext cx="461160" cy="511920"/>
                <a:chOff x="4446200" y="5191000"/>
                <a:chExt cx="461160" cy="5119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10" name="Ink 9">
                      <a:extLst>
                        <a:ext uri="{FF2B5EF4-FFF2-40B4-BE49-F238E27FC236}">
                          <a16:creationId xmlns:a16="http://schemas.microsoft.com/office/drawing/2014/main" id="{34763CCD-534C-D799-AFE1-86E28DCB70E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46200" y="5254720"/>
                    <a:ext cx="461160" cy="324360"/>
                  </p14:xfrm>
                </p:contentPart>
              </mc:Choice>
              <mc:Fallback xmlns="">
                <p:pic>
                  <p:nvPicPr>
                    <p:cNvPr id="10" name="Ink 9">
                      <a:extLst>
                        <a:ext uri="{FF2B5EF4-FFF2-40B4-BE49-F238E27FC236}">
                          <a16:creationId xmlns:a16="http://schemas.microsoft.com/office/drawing/2014/main" id="{34763CCD-534C-D799-AFE1-86E28DCB70E3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4440080" y="5248600"/>
                      <a:ext cx="473400" cy="336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11" name="Ink 10">
                      <a:extLst>
                        <a:ext uri="{FF2B5EF4-FFF2-40B4-BE49-F238E27FC236}">
                          <a16:creationId xmlns:a16="http://schemas.microsoft.com/office/drawing/2014/main" id="{1725C89E-3617-AF3A-41DB-FC387B60F3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69600" y="5191000"/>
                    <a:ext cx="244080" cy="511920"/>
                  </p14:xfrm>
                </p:contentPart>
              </mc:Choice>
              <mc:Fallback xmlns="">
                <p:pic>
                  <p:nvPicPr>
                    <p:cNvPr id="11" name="Ink 10">
                      <a:extLst>
                        <a:ext uri="{FF2B5EF4-FFF2-40B4-BE49-F238E27FC236}">
                          <a16:creationId xmlns:a16="http://schemas.microsoft.com/office/drawing/2014/main" id="{1725C89E-3617-AF3A-41DB-FC387B60F3B2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4463480" y="5184880"/>
                      <a:ext cx="256320" cy="5241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2F50754-67E0-7214-4EE6-8650AEE69680}"/>
                  </a:ext>
                </a:extLst>
              </p:cNvPr>
              <p:cNvGrpSpPr/>
              <p:nvPr/>
            </p:nvGrpSpPr>
            <p:grpSpPr>
              <a:xfrm>
                <a:off x="3375920" y="3137560"/>
                <a:ext cx="627840" cy="610920"/>
                <a:chOff x="3375920" y="3137560"/>
                <a:chExt cx="627840" cy="6109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17" name="Ink 16">
                      <a:extLst>
                        <a:ext uri="{FF2B5EF4-FFF2-40B4-BE49-F238E27FC236}">
                          <a16:creationId xmlns:a16="http://schemas.microsoft.com/office/drawing/2014/main" id="{E85C944B-2FA9-1955-86D2-DAEA997FF0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36920" y="3579280"/>
                    <a:ext cx="106920" cy="3024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E85C944B-2FA9-1955-86D2-DAEA997FF0F4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3630800" y="3573160"/>
                      <a:ext cx="119160" cy="42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18" name="Ink 17">
                      <a:extLst>
                        <a:ext uri="{FF2B5EF4-FFF2-40B4-BE49-F238E27FC236}">
                          <a16:creationId xmlns:a16="http://schemas.microsoft.com/office/drawing/2014/main" id="{C7760901-0100-FD01-E8E6-4360618CD7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39880" y="3515200"/>
                    <a:ext cx="121320" cy="15876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C7760901-0100-FD01-E8E6-4360618CD727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3733760" y="3509080"/>
                      <a:ext cx="133560" cy="171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20" name="Ink 19">
                      <a:extLst>
                        <a:ext uri="{FF2B5EF4-FFF2-40B4-BE49-F238E27FC236}">
                          <a16:creationId xmlns:a16="http://schemas.microsoft.com/office/drawing/2014/main" id="{59D81E51-995E-4B9C-883C-D28A6D533CD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75920" y="3137560"/>
                    <a:ext cx="627840" cy="610920"/>
                  </p14:xfrm>
                </p:contentPart>
              </mc:Choice>
              <mc:Fallback xmlns=""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59D81E51-995E-4B9C-883C-D28A6D533CDB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3369800" y="3131440"/>
                      <a:ext cx="640080" cy="6231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486551F0-9E44-C821-E9C1-675605DBB4CD}"/>
                      </a:ext>
                    </a:extLst>
                  </p14:cNvPr>
                  <p14:cNvContentPartPr/>
                  <p14:nvPr/>
                </p14:nvContentPartPr>
                <p14:xfrm>
                  <a:off x="2752040" y="3570280"/>
                  <a:ext cx="689760" cy="3999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486551F0-9E44-C821-E9C1-675605DBB4CD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745920" y="3564160"/>
                    <a:ext cx="702000" cy="41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02E0863D-A6C2-A0F2-CC67-2147680CC079}"/>
                      </a:ext>
                    </a:extLst>
                  </p14:cNvPr>
                  <p14:cNvContentPartPr/>
                  <p14:nvPr/>
                </p14:nvContentPartPr>
                <p14:xfrm>
                  <a:off x="2128880" y="4282000"/>
                  <a:ext cx="222480" cy="30744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02E0863D-A6C2-A0F2-CC67-2147680CC079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122760" y="4275880"/>
                    <a:ext cx="234720" cy="3196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54F0F4B-EFAA-7F2D-5C04-A758EBD485C3}"/>
                  </a:ext>
                </a:extLst>
              </p:cNvPr>
              <p:cNvGrpSpPr/>
              <p:nvPr/>
            </p:nvGrpSpPr>
            <p:grpSpPr>
              <a:xfrm>
                <a:off x="3028160" y="3845680"/>
                <a:ext cx="443160" cy="346680"/>
                <a:chOff x="3028160" y="3845680"/>
                <a:chExt cx="443160" cy="3466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EAB08E6D-305F-327F-12BA-1899AFA787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28160" y="3885280"/>
                    <a:ext cx="412200" cy="307080"/>
                  </p14:xfrm>
                </p:contentPart>
              </mc:Choice>
              <mc:Fallback xmlns="">
                <p:pic>
                  <p:nvPicPr>
                    <p:cNvPr id="30" name="Ink 29">
                      <a:extLst>
                        <a:ext uri="{FF2B5EF4-FFF2-40B4-BE49-F238E27FC236}">
                          <a16:creationId xmlns:a16="http://schemas.microsoft.com/office/drawing/2014/main" id="{EAB08E6D-305F-327F-12BA-1899AFA7872A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3022040" y="3879160"/>
                      <a:ext cx="424440" cy="31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31" name="Ink 30">
                      <a:extLst>
                        <a:ext uri="{FF2B5EF4-FFF2-40B4-BE49-F238E27FC236}">
                          <a16:creationId xmlns:a16="http://schemas.microsoft.com/office/drawing/2014/main" id="{40F30CC9-2FAF-B190-B8DF-19F65CA338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22640" y="3845680"/>
                    <a:ext cx="148680" cy="20736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40F30CC9-2FAF-B190-B8DF-19F65CA33805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3316520" y="3839560"/>
                      <a:ext cx="160920" cy="219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6023D9C-A289-4950-69E9-461137C374D0}"/>
                  </a:ext>
                </a:extLst>
              </p:cNvPr>
              <p:cNvGrpSpPr/>
              <p:nvPr/>
            </p:nvGrpSpPr>
            <p:grpSpPr>
              <a:xfrm>
                <a:off x="2402840" y="4355080"/>
                <a:ext cx="1245240" cy="1309680"/>
                <a:chOff x="2402840" y="4355080"/>
                <a:chExt cx="1245240" cy="13096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50" name="Ink 49">
                      <a:extLst>
                        <a:ext uri="{FF2B5EF4-FFF2-40B4-BE49-F238E27FC236}">
                          <a16:creationId xmlns:a16="http://schemas.microsoft.com/office/drawing/2014/main" id="{808EF111-185E-DCBF-D156-5F51106C9B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02840" y="4506280"/>
                    <a:ext cx="365400" cy="1111680"/>
                  </p14:xfrm>
                </p:contentPart>
              </mc:Choice>
              <mc:Fallback xmlns="">
                <p:pic>
                  <p:nvPicPr>
                    <p:cNvPr id="50" name="Ink 49">
                      <a:extLst>
                        <a:ext uri="{FF2B5EF4-FFF2-40B4-BE49-F238E27FC236}">
                          <a16:creationId xmlns:a16="http://schemas.microsoft.com/office/drawing/2014/main" id="{808EF111-185E-DCBF-D156-5F51106C9B24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2396720" y="4500160"/>
                      <a:ext cx="377640" cy="1123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51" name="Ink 50">
                      <a:extLst>
                        <a:ext uri="{FF2B5EF4-FFF2-40B4-BE49-F238E27FC236}">
                          <a16:creationId xmlns:a16="http://schemas.microsoft.com/office/drawing/2014/main" id="{B8AEAF31-A70B-CC06-8D47-4C29214E28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24400" y="4355080"/>
                    <a:ext cx="785520" cy="1123920"/>
                  </p14:xfrm>
                </p:contentPart>
              </mc:Choice>
              <mc:Fallback xmlns="">
                <p:pic>
                  <p:nvPicPr>
                    <p:cNvPr id="51" name="Ink 50">
                      <a:extLst>
                        <a:ext uri="{FF2B5EF4-FFF2-40B4-BE49-F238E27FC236}">
                          <a16:creationId xmlns:a16="http://schemas.microsoft.com/office/drawing/2014/main" id="{B8AEAF31-A70B-CC06-8D47-4C29214E28DC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2818280" y="4348960"/>
                      <a:ext cx="797760" cy="1136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52" name="Ink 51">
                      <a:extLst>
                        <a:ext uri="{FF2B5EF4-FFF2-40B4-BE49-F238E27FC236}">
                          <a16:creationId xmlns:a16="http://schemas.microsoft.com/office/drawing/2014/main" id="{84F63E04-F856-16E4-9DE3-4C4DFF240E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71240" y="5576560"/>
                    <a:ext cx="1176840" cy="88200"/>
                  </p14:xfrm>
                </p:contentPart>
              </mc:Choice>
              <mc:Fallback xmlns="">
                <p:pic>
                  <p:nvPicPr>
                    <p:cNvPr id="52" name="Ink 51">
                      <a:extLst>
                        <a:ext uri="{FF2B5EF4-FFF2-40B4-BE49-F238E27FC236}">
                          <a16:creationId xmlns:a16="http://schemas.microsoft.com/office/drawing/2014/main" id="{84F63E04-F856-16E4-9DE3-4C4DFF240EC1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2465120" y="5570440"/>
                      <a:ext cx="1189080" cy="100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53" name="Ink 52">
                      <a:extLst>
                        <a:ext uri="{FF2B5EF4-FFF2-40B4-BE49-F238E27FC236}">
                          <a16:creationId xmlns:a16="http://schemas.microsoft.com/office/drawing/2014/main" id="{AB8D91AC-23F4-9F9C-E0D7-74ADBA5AE6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6680" y="5390440"/>
                    <a:ext cx="136080" cy="12564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AB8D91AC-23F4-9F9C-E0D7-74ADBA5AE650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3240560" y="5384320"/>
                      <a:ext cx="148320" cy="137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1193B83-9D87-A7D2-C958-E3D2281E15CA}"/>
                  </a:ext>
                </a:extLst>
              </p:cNvPr>
              <p:cNvGrpSpPr/>
              <p:nvPr/>
            </p:nvGrpSpPr>
            <p:grpSpPr>
              <a:xfrm>
                <a:off x="3676520" y="3457960"/>
                <a:ext cx="2829240" cy="1723320"/>
                <a:chOff x="3676520" y="3457960"/>
                <a:chExt cx="2829240" cy="17233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27" name="Ink 26">
                      <a:extLst>
                        <a:ext uri="{FF2B5EF4-FFF2-40B4-BE49-F238E27FC236}">
                          <a16:creationId xmlns:a16="http://schemas.microsoft.com/office/drawing/2014/main" id="{23DE7CEE-F6D7-381D-5C2B-437D0A4C88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66200" y="4169680"/>
                    <a:ext cx="394920" cy="34560"/>
                  </p14:xfrm>
                </p:contentPart>
              </mc:Choice>
              <mc:Fallback xmlns=""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23DE7CEE-F6D7-381D-5C2B-437D0A4C8859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060080" y="4163560"/>
                      <a:ext cx="407160" cy="4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28" name="Ink 27">
                      <a:extLst>
                        <a:ext uri="{FF2B5EF4-FFF2-40B4-BE49-F238E27FC236}">
                          <a16:creationId xmlns:a16="http://schemas.microsoft.com/office/drawing/2014/main" id="{8044CB83-B988-21D2-124C-06CA918E4D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87680" y="4121080"/>
                    <a:ext cx="118080" cy="205200"/>
                  </p14:xfrm>
                </p:contentPart>
              </mc:Choice>
              <mc:Fallback xmlns="">
                <p:pic>
                  <p:nvPicPr>
                    <p:cNvPr id="28" name="Ink 27">
                      <a:extLst>
                        <a:ext uri="{FF2B5EF4-FFF2-40B4-BE49-F238E27FC236}">
                          <a16:creationId xmlns:a16="http://schemas.microsoft.com/office/drawing/2014/main" id="{8044CB83-B988-21D2-124C-06CA918E4DC3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6381560" y="4114960"/>
                      <a:ext cx="130320" cy="21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33" name="Ink 32">
                      <a:extLst>
                        <a:ext uri="{FF2B5EF4-FFF2-40B4-BE49-F238E27FC236}">
                          <a16:creationId xmlns:a16="http://schemas.microsoft.com/office/drawing/2014/main" id="{8C19E512-A2F1-20B6-007D-788CBC7F99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11040" y="3763960"/>
                    <a:ext cx="157320" cy="205200"/>
                  </p14:xfrm>
                </p:contentPart>
              </mc:Choice>
              <mc:Fallback xmlns="">
                <p:pic>
                  <p:nvPicPr>
                    <p:cNvPr id="33" name="Ink 32">
                      <a:extLst>
                        <a:ext uri="{FF2B5EF4-FFF2-40B4-BE49-F238E27FC236}">
                          <a16:creationId xmlns:a16="http://schemas.microsoft.com/office/drawing/2014/main" id="{8C19E512-A2F1-20B6-007D-788CBC7F99FB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5904920" y="3757840"/>
                      <a:ext cx="169560" cy="21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34" name="Ink 33">
                      <a:extLst>
                        <a:ext uri="{FF2B5EF4-FFF2-40B4-BE49-F238E27FC236}">
                          <a16:creationId xmlns:a16="http://schemas.microsoft.com/office/drawing/2014/main" id="{8AD0312E-C2B2-6774-D31B-1D6970ABAE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27760" y="3828400"/>
                    <a:ext cx="78120" cy="19800"/>
                  </p14:xfrm>
                </p:contentPart>
              </mc:Choice>
              <mc:Fallback xmlns="">
                <p:pic>
                  <p:nvPicPr>
                    <p:cNvPr id="34" name="Ink 33">
                      <a:extLst>
                        <a:ext uri="{FF2B5EF4-FFF2-40B4-BE49-F238E27FC236}">
                          <a16:creationId xmlns:a16="http://schemas.microsoft.com/office/drawing/2014/main" id="{8AD0312E-C2B2-6774-D31B-1D6970ABAEF4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6121640" y="3822280"/>
                      <a:ext cx="90360" cy="32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35" name="Ink 34">
                      <a:extLst>
                        <a:ext uri="{FF2B5EF4-FFF2-40B4-BE49-F238E27FC236}">
                          <a16:creationId xmlns:a16="http://schemas.microsoft.com/office/drawing/2014/main" id="{0BCACC6A-1562-0382-D1DD-8E0AFC902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05160" y="3762520"/>
                    <a:ext cx="9360" cy="134640"/>
                  </p14:xfrm>
                </p:contentPart>
              </mc:Choice>
              <mc:Fallback xmlns="">
                <p:pic>
                  <p:nvPicPr>
                    <p:cNvPr id="35" name="Ink 34">
                      <a:extLst>
                        <a:ext uri="{FF2B5EF4-FFF2-40B4-BE49-F238E27FC236}">
                          <a16:creationId xmlns:a16="http://schemas.microsoft.com/office/drawing/2014/main" id="{0BCACC6A-1562-0382-D1DD-8E0AFC9028BF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6199040" y="3756400"/>
                      <a:ext cx="2160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1D9ACE35-173B-79FB-8A5A-BE3FA16F38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96160" y="3732280"/>
                    <a:ext cx="163080" cy="199080"/>
                  </p14:xfrm>
                </p:contentPart>
              </mc:Choice>
              <mc:Fallback xmlns="">
                <p:pic>
                  <p:nvPicPr>
                    <p:cNvPr id="36" name="Ink 35">
                      <a:extLst>
                        <a:ext uri="{FF2B5EF4-FFF2-40B4-BE49-F238E27FC236}">
                          <a16:creationId xmlns:a16="http://schemas.microsoft.com/office/drawing/2014/main" id="{1D9ACE35-173B-79FB-8A5A-BE3FA16F3822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6190040" y="3726160"/>
                      <a:ext cx="175320" cy="211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0FB06693-41B6-D052-7AE0-63BDCB97176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68680" y="3565600"/>
                    <a:ext cx="785880" cy="1426320"/>
                  </p14:xfrm>
                </p:contentPart>
              </mc:Choice>
              <mc:Fallback xmlns="">
                <p:pic>
                  <p:nvPicPr>
                    <p:cNvPr id="46" name="Ink 45">
                      <a:extLst>
                        <a:ext uri="{FF2B5EF4-FFF2-40B4-BE49-F238E27FC236}">
                          <a16:creationId xmlns:a16="http://schemas.microsoft.com/office/drawing/2014/main" id="{0FB06693-41B6-D052-7AE0-63BDCB971760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3762560" y="3559480"/>
                      <a:ext cx="798120" cy="143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2501DF85-294E-E7A4-C054-F04665F46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7880" y="3457960"/>
                    <a:ext cx="1350720" cy="1299960"/>
                  </p14:xfrm>
                </p:contentPart>
              </mc:Choice>
              <mc:Fallback xmlns="">
                <p:pic>
                  <p:nvPicPr>
                    <p:cNvPr id="47" name="Ink 46">
                      <a:extLst>
                        <a:ext uri="{FF2B5EF4-FFF2-40B4-BE49-F238E27FC236}">
                          <a16:creationId xmlns:a16="http://schemas.microsoft.com/office/drawing/2014/main" id="{2501DF85-294E-E7A4-C054-F04665F462B2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4651760" y="3451840"/>
                      <a:ext cx="1362960" cy="1312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49" name="Ink 48">
                      <a:extLst>
                        <a:ext uri="{FF2B5EF4-FFF2-40B4-BE49-F238E27FC236}">
                          <a16:creationId xmlns:a16="http://schemas.microsoft.com/office/drawing/2014/main" id="{3A463119-836D-A375-0BA3-44DEF6509E9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6520" y="5118280"/>
                    <a:ext cx="2422440" cy="63000"/>
                  </p14:xfrm>
                </p:contentPart>
              </mc:Choice>
              <mc:Fallback xmlns="">
                <p:pic>
                  <p:nvPicPr>
                    <p:cNvPr id="49" name="Ink 48">
                      <a:extLst>
                        <a:ext uri="{FF2B5EF4-FFF2-40B4-BE49-F238E27FC236}">
                          <a16:creationId xmlns:a16="http://schemas.microsoft.com/office/drawing/2014/main" id="{3A463119-836D-A375-0BA3-44DEF6509E9F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3670400" y="5112160"/>
                      <a:ext cx="2434680" cy="75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55" name="Ink 54">
                      <a:extLst>
                        <a:ext uri="{FF2B5EF4-FFF2-40B4-BE49-F238E27FC236}">
                          <a16:creationId xmlns:a16="http://schemas.microsoft.com/office/drawing/2014/main" id="{CFF3BB6B-8E32-91AA-4495-FA47CD40948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11640" y="4038280"/>
                    <a:ext cx="100080" cy="23940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CFF3BB6B-8E32-91AA-4495-FA47CD409482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4405520" y="4032160"/>
                      <a:ext cx="112320" cy="2516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BB78F96E-A200-E719-2DA1-27A052CE03F7}"/>
                  </a:ext>
                </a:extLst>
              </p:cNvPr>
              <p:cNvGrpSpPr/>
              <p:nvPr/>
            </p:nvGrpSpPr>
            <p:grpSpPr>
              <a:xfrm>
                <a:off x="7110200" y="3330880"/>
                <a:ext cx="1266840" cy="1636560"/>
                <a:chOff x="7110200" y="3330880"/>
                <a:chExt cx="1266840" cy="16365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6D45E562-46D3-7142-0F61-285B5DECAD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92120" y="3377320"/>
                    <a:ext cx="9360" cy="190440"/>
                  </p14:xfrm>
                </p:contentPart>
              </mc:Choice>
              <mc:Fallback xmlns="">
                <p:pic>
                  <p:nvPicPr>
                    <p:cNvPr id="38" name="Ink 37">
                      <a:extLst>
                        <a:ext uri="{FF2B5EF4-FFF2-40B4-BE49-F238E27FC236}">
                          <a16:creationId xmlns:a16="http://schemas.microsoft.com/office/drawing/2014/main" id="{6D45E562-46D3-7142-0F61-285B5DECAD99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7886000" y="3371200"/>
                      <a:ext cx="21600" cy="202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09D5822F-7D7F-7928-B9DC-9A55AA24A4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97520" y="3396760"/>
                    <a:ext cx="360" cy="360"/>
                  </p14:xfrm>
                </p:contentPart>
              </mc:Choice>
              <mc:Fallback xmlns="">
                <p:pic>
                  <p:nvPicPr>
                    <p:cNvPr id="39" name="Ink 38">
                      <a:extLst>
                        <a:ext uri="{FF2B5EF4-FFF2-40B4-BE49-F238E27FC236}">
                          <a16:creationId xmlns:a16="http://schemas.microsoft.com/office/drawing/2014/main" id="{09D5822F-7D7F-7928-B9DC-9A55AA24A427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7891400" y="3390640"/>
                      <a:ext cx="12600" cy="12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40" name="Ink 39">
                      <a:extLst>
                        <a:ext uri="{FF2B5EF4-FFF2-40B4-BE49-F238E27FC236}">
                          <a16:creationId xmlns:a16="http://schemas.microsoft.com/office/drawing/2014/main" id="{21F84D5A-6E09-EFCA-A607-29615DE1ECE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89960" y="3330880"/>
                    <a:ext cx="111600" cy="195120"/>
                  </p14:xfrm>
                </p:contentPart>
              </mc:Choice>
              <mc:Fallback xmlns="">
                <p:pic>
                  <p:nvPicPr>
                    <p:cNvPr id="40" name="Ink 39">
                      <a:extLst>
                        <a:ext uri="{FF2B5EF4-FFF2-40B4-BE49-F238E27FC236}">
                          <a16:creationId xmlns:a16="http://schemas.microsoft.com/office/drawing/2014/main" id="{21F84D5A-6E09-EFCA-A607-29615DE1ECEC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7883840" y="3324760"/>
                      <a:ext cx="123840" cy="20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41" name="Ink 40">
                      <a:extLst>
                        <a:ext uri="{FF2B5EF4-FFF2-40B4-BE49-F238E27FC236}">
                          <a16:creationId xmlns:a16="http://schemas.microsoft.com/office/drawing/2014/main" id="{3A49C732-4B08-56BC-E8C8-1674BD55C5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26040" y="3365080"/>
                    <a:ext cx="112320" cy="151560"/>
                  </p14:xfrm>
                </p:contentPart>
              </mc:Choice>
              <mc:Fallback xmlns="">
                <p:pic>
                  <p:nvPicPr>
                    <p:cNvPr id="41" name="Ink 40">
                      <a:extLst>
                        <a:ext uri="{FF2B5EF4-FFF2-40B4-BE49-F238E27FC236}">
                          <a16:creationId xmlns:a16="http://schemas.microsoft.com/office/drawing/2014/main" id="{3A49C732-4B08-56BC-E8C8-1674BD55C597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8019920" y="3358960"/>
                      <a:ext cx="124560" cy="163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">
                  <p14:nvContentPartPr>
                    <p14:cNvPr id="42" name="Ink 41">
                      <a:extLst>
                        <a:ext uri="{FF2B5EF4-FFF2-40B4-BE49-F238E27FC236}">
                          <a16:creationId xmlns:a16="http://schemas.microsoft.com/office/drawing/2014/main" id="{EB849DC3-F722-AAFC-9FDD-6DE56F4D59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75800" y="3387040"/>
                    <a:ext cx="72720" cy="136080"/>
                  </p14:xfrm>
                </p:contentPart>
              </mc:Choice>
              <mc:Fallback xmlns="">
                <p:pic>
                  <p:nvPicPr>
                    <p:cNvPr id="42" name="Ink 41">
                      <a:extLst>
                        <a:ext uri="{FF2B5EF4-FFF2-40B4-BE49-F238E27FC236}">
                          <a16:creationId xmlns:a16="http://schemas.microsoft.com/office/drawing/2014/main" id="{EB849DC3-F722-AAFC-9FDD-6DE56F4D59A6}"/>
                        </a:ext>
                      </a:extLst>
                    </p:cNvPr>
                    <p:cNvPicPr/>
                    <p:nvPr/>
                  </p:nvPicPr>
                  <p:blipFill>
                    <a:blip r:embed="rId68"/>
                    <a:stretch>
                      <a:fillRect/>
                    </a:stretch>
                  </p:blipFill>
                  <p:spPr>
                    <a:xfrm>
                      <a:off x="8169680" y="3380920"/>
                      <a:ext cx="84960" cy="148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9">
                  <p14:nvContentPartPr>
                    <p14:cNvPr id="43" name="Ink 42">
                      <a:extLst>
                        <a:ext uri="{FF2B5EF4-FFF2-40B4-BE49-F238E27FC236}">
                          <a16:creationId xmlns:a16="http://schemas.microsoft.com/office/drawing/2014/main" id="{D9BBC761-E8B9-C98C-680A-AE11D7B4E3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07560" y="3370120"/>
                    <a:ext cx="14400" cy="257040"/>
                  </p14:xfrm>
                </p:contentPart>
              </mc:Choice>
              <mc:Fallback xmlns="">
                <p:pic>
                  <p:nvPicPr>
                    <p:cNvPr id="43" name="Ink 42">
                      <a:extLst>
                        <a:ext uri="{FF2B5EF4-FFF2-40B4-BE49-F238E27FC236}">
                          <a16:creationId xmlns:a16="http://schemas.microsoft.com/office/drawing/2014/main" id="{D9BBC761-E8B9-C98C-680A-AE11D7B4E335}"/>
                        </a:ext>
                      </a:extLst>
                    </p:cNvPr>
                    <p:cNvPicPr/>
                    <p:nvPr/>
                  </p:nvPicPr>
                  <p:blipFill>
                    <a:blip r:embed="rId70"/>
                    <a:stretch>
                      <a:fillRect/>
                    </a:stretch>
                  </p:blipFill>
                  <p:spPr>
                    <a:xfrm>
                      <a:off x="8301440" y="3364000"/>
                      <a:ext cx="26640" cy="269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1">
                  <p14:nvContentPartPr>
                    <p14:cNvPr id="44" name="Ink 43">
                      <a:extLst>
                        <a:ext uri="{FF2B5EF4-FFF2-40B4-BE49-F238E27FC236}">
                          <a16:creationId xmlns:a16="http://schemas.microsoft.com/office/drawing/2014/main" id="{6789F564-2B5A-501A-85E5-453083FBCD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84160" y="3333400"/>
                    <a:ext cx="92880" cy="168480"/>
                  </p14:xfrm>
                </p:contentPart>
              </mc:Choice>
              <mc:Fallback xmlns="">
                <p:pic>
                  <p:nvPicPr>
                    <p:cNvPr id="44" name="Ink 43">
                      <a:extLst>
                        <a:ext uri="{FF2B5EF4-FFF2-40B4-BE49-F238E27FC236}">
                          <a16:creationId xmlns:a16="http://schemas.microsoft.com/office/drawing/2014/main" id="{6789F564-2B5A-501A-85E5-453083FBCDDF}"/>
                        </a:ext>
                      </a:extLst>
                    </p:cNvPr>
                    <p:cNvPicPr/>
                    <p:nvPr/>
                  </p:nvPicPr>
                  <p:blipFill>
                    <a:blip r:embed="rId72"/>
                    <a:stretch>
                      <a:fillRect/>
                    </a:stretch>
                  </p:blipFill>
                  <p:spPr>
                    <a:xfrm>
                      <a:off x="8278040" y="3327280"/>
                      <a:ext cx="105120" cy="180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">
                  <p14:nvContentPartPr>
                    <p14:cNvPr id="76" name="Ink 75">
                      <a:extLst>
                        <a:ext uri="{FF2B5EF4-FFF2-40B4-BE49-F238E27FC236}">
                          <a16:creationId xmlns:a16="http://schemas.microsoft.com/office/drawing/2014/main" id="{AFAE1A7D-08A8-51ED-EDFA-71A76CCFBA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71440" y="3664600"/>
                    <a:ext cx="295200" cy="36612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AFAE1A7D-08A8-51ED-EDFA-71A76CCFBAFF}"/>
                        </a:ext>
                      </a:extLst>
                    </p:cNvPr>
                    <p:cNvPicPr/>
                    <p:nvPr/>
                  </p:nvPicPr>
                  <p:blipFill>
                    <a:blip r:embed="rId74"/>
                    <a:stretch>
                      <a:fillRect/>
                    </a:stretch>
                  </p:blipFill>
                  <p:spPr>
                    <a:xfrm>
                      <a:off x="7665320" y="3658480"/>
                      <a:ext cx="307440" cy="37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5">
                  <p14:nvContentPartPr>
                    <p14:cNvPr id="77" name="Ink 76">
                      <a:extLst>
                        <a:ext uri="{FF2B5EF4-FFF2-40B4-BE49-F238E27FC236}">
                          <a16:creationId xmlns:a16="http://schemas.microsoft.com/office/drawing/2014/main" id="{40C69C88-2075-F44C-472B-A7097C1921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20360" y="4001560"/>
                    <a:ext cx="448200" cy="943920"/>
                  </p14:xfrm>
                </p:contentPart>
              </mc:Choice>
              <mc:Fallback xmlns="">
                <p:pic>
                  <p:nvPicPr>
                    <p:cNvPr id="77" name="Ink 76">
                      <a:extLst>
                        <a:ext uri="{FF2B5EF4-FFF2-40B4-BE49-F238E27FC236}">
                          <a16:creationId xmlns:a16="http://schemas.microsoft.com/office/drawing/2014/main" id="{40C69C88-2075-F44C-472B-A7097C192161}"/>
                        </a:ext>
                      </a:extLst>
                    </p:cNvPr>
                    <p:cNvPicPr/>
                    <p:nvPr/>
                  </p:nvPicPr>
                  <p:blipFill>
                    <a:blip r:embed="rId76"/>
                    <a:stretch>
                      <a:fillRect/>
                    </a:stretch>
                  </p:blipFill>
                  <p:spPr>
                    <a:xfrm>
                      <a:off x="7214240" y="3995440"/>
                      <a:ext cx="460440" cy="956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">
                  <p14:nvContentPartPr>
                    <p14:cNvPr id="79" name="Ink 78">
                      <a:extLst>
                        <a:ext uri="{FF2B5EF4-FFF2-40B4-BE49-F238E27FC236}">
                          <a16:creationId xmlns:a16="http://schemas.microsoft.com/office/drawing/2014/main" id="{BDD2CAED-8BB5-98F5-2E12-625D8EDA14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48400" y="4028560"/>
                    <a:ext cx="126360" cy="933120"/>
                  </p14:xfrm>
                </p:contentPart>
              </mc:Choice>
              <mc:Fallback xmlns="">
                <p:pic>
                  <p:nvPicPr>
                    <p:cNvPr id="79" name="Ink 78">
                      <a:extLst>
                        <a:ext uri="{FF2B5EF4-FFF2-40B4-BE49-F238E27FC236}">
                          <a16:creationId xmlns:a16="http://schemas.microsoft.com/office/drawing/2014/main" id="{BDD2CAED-8BB5-98F5-2E12-625D8EDA1489}"/>
                        </a:ext>
                      </a:extLst>
                    </p:cNvPr>
                    <p:cNvPicPr/>
                    <p:nvPr/>
                  </p:nvPicPr>
                  <p:blipFill>
                    <a:blip r:embed="rId78"/>
                    <a:stretch>
                      <a:fillRect/>
                    </a:stretch>
                  </p:blipFill>
                  <p:spPr>
                    <a:xfrm>
                      <a:off x="7642280" y="4022440"/>
                      <a:ext cx="138600" cy="945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">
                  <p14:nvContentPartPr>
                    <p14:cNvPr id="80" name="Ink 79">
                      <a:extLst>
                        <a:ext uri="{FF2B5EF4-FFF2-40B4-BE49-F238E27FC236}">
                          <a16:creationId xmlns:a16="http://schemas.microsoft.com/office/drawing/2014/main" id="{43B29B7B-DFBA-EDE9-1AEB-99830BA8AC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22880" y="4918480"/>
                    <a:ext cx="479160" cy="489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43B29B7B-DFBA-EDE9-1AEB-99830BA8ACE7}"/>
                        </a:ext>
                      </a:extLst>
                    </p:cNvPr>
                    <p:cNvPicPr/>
                    <p:nvPr/>
                  </p:nvPicPr>
                  <p:blipFill>
                    <a:blip r:embed="rId80"/>
                    <a:stretch>
                      <a:fillRect/>
                    </a:stretch>
                  </p:blipFill>
                  <p:spPr>
                    <a:xfrm>
                      <a:off x="7216760" y="4912360"/>
                      <a:ext cx="491400" cy="61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">
                  <p14:nvContentPartPr>
                    <p14:cNvPr id="81" name="Ink 80">
                      <a:extLst>
                        <a:ext uri="{FF2B5EF4-FFF2-40B4-BE49-F238E27FC236}">
                          <a16:creationId xmlns:a16="http://schemas.microsoft.com/office/drawing/2014/main" id="{7493F38C-56B9-D08D-D49B-F9007C9E1E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0200" y="4386760"/>
                    <a:ext cx="90720" cy="185760"/>
                  </p14:xfrm>
                </p:contentPart>
              </mc:Choice>
              <mc:Fallback xmlns="">
                <p:pic>
                  <p:nvPicPr>
                    <p:cNvPr id="81" name="Ink 80">
                      <a:extLst>
                        <a:ext uri="{FF2B5EF4-FFF2-40B4-BE49-F238E27FC236}">
                          <a16:creationId xmlns:a16="http://schemas.microsoft.com/office/drawing/2014/main" id="{7493F38C-56B9-D08D-D49B-F9007C9E1E39}"/>
                        </a:ext>
                      </a:extLst>
                    </p:cNvPr>
                    <p:cNvPicPr/>
                    <p:nvPr/>
                  </p:nvPicPr>
                  <p:blipFill>
                    <a:blip r:embed="rId82"/>
                    <a:stretch>
                      <a:fillRect/>
                    </a:stretch>
                  </p:blipFill>
                  <p:spPr>
                    <a:xfrm>
                      <a:off x="7104080" y="4380640"/>
                      <a:ext cx="102960" cy="19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3">
                  <p14:nvContentPartPr>
                    <p14:cNvPr id="82" name="Ink 81">
                      <a:extLst>
                        <a:ext uri="{FF2B5EF4-FFF2-40B4-BE49-F238E27FC236}">
                          <a16:creationId xmlns:a16="http://schemas.microsoft.com/office/drawing/2014/main" id="{4FED50B0-4D5F-7543-AAAD-7A8F3F2158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25760" y="4411240"/>
                    <a:ext cx="78120" cy="56520"/>
                  </p14:xfrm>
                </p:contentPart>
              </mc:Choice>
              <mc:Fallback xmlns="">
                <p:pic>
                  <p:nvPicPr>
                    <p:cNvPr id="82" name="Ink 81">
                      <a:extLst>
                        <a:ext uri="{FF2B5EF4-FFF2-40B4-BE49-F238E27FC236}">
                          <a16:creationId xmlns:a16="http://schemas.microsoft.com/office/drawing/2014/main" id="{4FED50B0-4D5F-7543-AAAD-7A8F3F215858}"/>
                        </a:ext>
                      </a:extLst>
                    </p:cNvPr>
                    <p:cNvPicPr/>
                    <p:nvPr/>
                  </p:nvPicPr>
                  <p:blipFill>
                    <a:blip r:embed="rId84"/>
                    <a:stretch>
                      <a:fillRect/>
                    </a:stretch>
                  </p:blipFill>
                  <p:spPr>
                    <a:xfrm>
                      <a:off x="7219640" y="4405120"/>
                      <a:ext cx="90360" cy="68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">
                  <p14:nvContentPartPr>
                    <p14:cNvPr id="83" name="Ink 82">
                      <a:extLst>
                        <a:ext uri="{FF2B5EF4-FFF2-40B4-BE49-F238E27FC236}">
                          <a16:creationId xmlns:a16="http://schemas.microsoft.com/office/drawing/2014/main" id="{E56D50EA-C215-AD14-5355-5AA749030E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56360" y="4459840"/>
                    <a:ext cx="67320" cy="48960"/>
                  </p14:xfrm>
                </p:contentPart>
              </mc:Choice>
              <mc:Fallback xmlns="">
                <p:pic>
                  <p:nvPicPr>
                    <p:cNvPr id="83" name="Ink 82">
                      <a:extLst>
                        <a:ext uri="{FF2B5EF4-FFF2-40B4-BE49-F238E27FC236}">
                          <a16:creationId xmlns:a16="http://schemas.microsoft.com/office/drawing/2014/main" id="{E56D50EA-C215-AD14-5355-5AA749030EC2}"/>
                        </a:ext>
                      </a:extLst>
                    </p:cNvPr>
                    <p:cNvPicPr/>
                    <p:nvPr/>
                  </p:nvPicPr>
                  <p:blipFill>
                    <a:blip r:embed="rId86"/>
                    <a:stretch>
                      <a:fillRect/>
                    </a:stretch>
                  </p:blipFill>
                  <p:spPr>
                    <a:xfrm>
                      <a:off x="7250240" y="4453720"/>
                      <a:ext cx="79560" cy="61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7">
                  <p14:nvContentPartPr>
                    <p14:cNvPr id="84" name="Ink 83">
                      <a:extLst>
                        <a:ext uri="{FF2B5EF4-FFF2-40B4-BE49-F238E27FC236}">
                          <a16:creationId xmlns:a16="http://schemas.microsoft.com/office/drawing/2014/main" id="{114C2A82-AAE2-1CBE-8BF2-17E98B9622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35920" y="4374520"/>
                    <a:ext cx="115920" cy="146880"/>
                  </p14:xfrm>
                </p:contentPart>
              </mc:Choice>
              <mc:Fallback xmlns="">
                <p:pic>
                  <p:nvPicPr>
                    <p:cNvPr id="84" name="Ink 83">
                      <a:extLst>
                        <a:ext uri="{FF2B5EF4-FFF2-40B4-BE49-F238E27FC236}">
                          <a16:creationId xmlns:a16="http://schemas.microsoft.com/office/drawing/2014/main" id="{114C2A82-AAE2-1CBE-8BF2-17E98B96227C}"/>
                        </a:ext>
                      </a:extLst>
                    </p:cNvPr>
                    <p:cNvPicPr/>
                    <p:nvPr/>
                  </p:nvPicPr>
                  <p:blipFill>
                    <a:blip r:embed="rId88"/>
                    <a:stretch>
                      <a:fillRect/>
                    </a:stretch>
                  </p:blipFill>
                  <p:spPr>
                    <a:xfrm>
                      <a:off x="7329800" y="4368400"/>
                      <a:ext cx="128160" cy="1591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A7E0A3F3-DE3B-8273-EEE0-B871DFF95B37}"/>
                  </a:ext>
                </a:extLst>
              </p:cNvPr>
              <p:cNvGrpSpPr/>
              <p:nvPr/>
            </p:nvGrpSpPr>
            <p:grpSpPr>
              <a:xfrm>
                <a:off x="8168600" y="3708880"/>
                <a:ext cx="1643760" cy="1419480"/>
                <a:chOff x="8168600" y="3708880"/>
                <a:chExt cx="1643760" cy="14194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9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0A1878C5-E2CD-DA88-1919-152F2C0133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69680" y="4208920"/>
                    <a:ext cx="235080" cy="234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0A1878C5-E2CD-DA88-1919-152F2C0133A1}"/>
                        </a:ext>
                      </a:extLst>
                    </p:cNvPr>
                    <p:cNvPicPr/>
                    <p:nvPr/>
                  </p:nvPicPr>
                  <p:blipFill>
                    <a:blip r:embed="rId90"/>
                    <a:stretch>
                      <a:fillRect/>
                    </a:stretch>
                  </p:blipFill>
                  <p:spPr>
                    <a:xfrm>
                      <a:off x="9063560" y="4202800"/>
                      <a:ext cx="247320" cy="246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1">
                  <p14:nvContentPartPr>
                    <p14:cNvPr id="65" name="Ink 64">
                      <a:extLst>
                        <a:ext uri="{FF2B5EF4-FFF2-40B4-BE49-F238E27FC236}">
                          <a16:creationId xmlns:a16="http://schemas.microsoft.com/office/drawing/2014/main" id="{A065DECE-F21D-13EA-FA5A-F744A9FA21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94880" y="4501240"/>
                    <a:ext cx="222840" cy="6271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A065DECE-F21D-13EA-FA5A-F744A9FA21CE}"/>
                        </a:ext>
                      </a:extLst>
                    </p:cNvPr>
                    <p:cNvPicPr/>
                    <p:nvPr/>
                  </p:nvPicPr>
                  <p:blipFill>
                    <a:blip r:embed="rId92"/>
                    <a:stretch>
                      <a:fillRect/>
                    </a:stretch>
                  </p:blipFill>
                  <p:spPr>
                    <a:xfrm>
                      <a:off x="9088760" y="4495120"/>
                      <a:ext cx="235080" cy="639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3">
                  <p14:nvContentPartPr>
                    <p14:cNvPr id="67" name="Ink 66">
                      <a:extLst>
                        <a:ext uri="{FF2B5EF4-FFF2-40B4-BE49-F238E27FC236}">
                          <a16:creationId xmlns:a16="http://schemas.microsoft.com/office/drawing/2014/main" id="{16E2755A-9323-099F-8601-E7F4F4CCEE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36800" y="4491880"/>
                    <a:ext cx="172080" cy="54828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16E2755A-9323-099F-8601-E7F4F4CCEEB7}"/>
                        </a:ext>
                      </a:extLst>
                    </p:cNvPr>
                    <p:cNvPicPr/>
                    <p:nvPr/>
                  </p:nvPicPr>
                  <p:blipFill>
                    <a:blip r:embed="rId94"/>
                    <a:stretch>
                      <a:fillRect/>
                    </a:stretch>
                  </p:blipFill>
                  <p:spPr>
                    <a:xfrm>
                      <a:off x="9330680" y="4485760"/>
                      <a:ext cx="184320" cy="560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5">
                  <p14:nvContentPartPr>
                    <p14:cNvPr id="68" name="Ink 67">
                      <a:extLst>
                        <a:ext uri="{FF2B5EF4-FFF2-40B4-BE49-F238E27FC236}">
                          <a16:creationId xmlns:a16="http://schemas.microsoft.com/office/drawing/2014/main" id="{F90AC3E4-05C4-63F2-0B2E-D1C2634F4C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91640" y="5030800"/>
                    <a:ext cx="421200" cy="48960"/>
                  </p14:xfrm>
                </p:contentPart>
              </mc:Choice>
              <mc:Fallback xmlns="">
                <p:pic>
                  <p:nvPicPr>
                    <p:cNvPr id="68" name="Ink 67">
                      <a:extLst>
                        <a:ext uri="{FF2B5EF4-FFF2-40B4-BE49-F238E27FC236}">
                          <a16:creationId xmlns:a16="http://schemas.microsoft.com/office/drawing/2014/main" id="{F90AC3E4-05C4-63F2-0B2E-D1C2634F4C74}"/>
                        </a:ext>
                      </a:extLst>
                    </p:cNvPr>
                    <p:cNvPicPr/>
                    <p:nvPr/>
                  </p:nvPicPr>
                  <p:blipFill>
                    <a:blip r:embed="rId96"/>
                    <a:stretch>
                      <a:fillRect/>
                    </a:stretch>
                  </p:blipFill>
                  <p:spPr>
                    <a:xfrm>
                      <a:off x="9085520" y="5024680"/>
                      <a:ext cx="433440" cy="61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7">
                  <p14:nvContentPartPr>
                    <p14:cNvPr id="69" name="Ink 68">
                      <a:extLst>
                        <a:ext uri="{FF2B5EF4-FFF2-40B4-BE49-F238E27FC236}">
                          <a16:creationId xmlns:a16="http://schemas.microsoft.com/office/drawing/2014/main" id="{59FA50E4-C9F3-2E6A-CFBD-81E4A568A96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25080" y="4584400"/>
                    <a:ext cx="126720" cy="226440"/>
                  </p14:xfrm>
                </p:contentPart>
              </mc:Choice>
              <mc:Fallback xmlns="">
                <p:pic>
                  <p:nvPicPr>
                    <p:cNvPr id="69" name="Ink 68">
                      <a:extLst>
                        <a:ext uri="{FF2B5EF4-FFF2-40B4-BE49-F238E27FC236}">
                          <a16:creationId xmlns:a16="http://schemas.microsoft.com/office/drawing/2014/main" id="{59FA50E4-C9F3-2E6A-CFBD-81E4A568A969}"/>
                        </a:ext>
                      </a:extLst>
                    </p:cNvPr>
                    <p:cNvPicPr/>
                    <p:nvPr/>
                  </p:nvPicPr>
                  <p:blipFill>
                    <a:blip r:embed="rId98"/>
                    <a:stretch>
                      <a:fillRect/>
                    </a:stretch>
                  </p:blipFill>
                  <p:spPr>
                    <a:xfrm>
                      <a:off x="9518960" y="4578280"/>
                      <a:ext cx="138960" cy="238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9">
                  <p14:nvContentPartPr>
                    <p14:cNvPr id="70" name="Ink 69">
                      <a:extLst>
                        <a:ext uri="{FF2B5EF4-FFF2-40B4-BE49-F238E27FC236}">
                          <a16:creationId xmlns:a16="http://schemas.microsoft.com/office/drawing/2014/main" id="{FAAEBFB6-5067-E7E4-9FB1-0624A98AAC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83840" y="4691680"/>
                    <a:ext cx="90720" cy="17280"/>
                  </p14:xfrm>
                </p:contentPart>
              </mc:Choice>
              <mc:Fallback xmlns="">
                <p:pic>
                  <p:nvPicPr>
                    <p:cNvPr id="70" name="Ink 69">
                      <a:extLst>
                        <a:ext uri="{FF2B5EF4-FFF2-40B4-BE49-F238E27FC236}">
                          <a16:creationId xmlns:a16="http://schemas.microsoft.com/office/drawing/2014/main" id="{FAAEBFB6-5067-E7E4-9FB1-0624A98AAC9C}"/>
                        </a:ext>
                      </a:extLst>
                    </p:cNvPr>
                    <p:cNvPicPr/>
                    <p:nvPr/>
                  </p:nvPicPr>
                  <p:blipFill>
                    <a:blip r:embed="rId100"/>
                    <a:stretch>
                      <a:fillRect/>
                    </a:stretch>
                  </p:blipFill>
                  <p:spPr>
                    <a:xfrm>
                      <a:off x="9677720" y="4685560"/>
                      <a:ext cx="102960" cy="2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1">
                  <p14:nvContentPartPr>
                    <p14:cNvPr id="71" name="Ink 70">
                      <a:extLst>
                        <a:ext uri="{FF2B5EF4-FFF2-40B4-BE49-F238E27FC236}">
                          <a16:creationId xmlns:a16="http://schemas.microsoft.com/office/drawing/2014/main" id="{7F58F039-699D-0F7D-CAE4-FC7281BA48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56840" y="4752520"/>
                    <a:ext cx="103320" cy="15120"/>
                  </p14:xfrm>
                </p:contentPart>
              </mc:Choice>
              <mc:Fallback xmlns="">
                <p:pic>
                  <p:nvPicPr>
                    <p:cNvPr id="71" name="Ink 70">
                      <a:extLst>
                        <a:ext uri="{FF2B5EF4-FFF2-40B4-BE49-F238E27FC236}">
                          <a16:creationId xmlns:a16="http://schemas.microsoft.com/office/drawing/2014/main" id="{7F58F039-699D-0F7D-CAE4-FC7281BA48DF}"/>
                        </a:ext>
                      </a:extLst>
                    </p:cNvPr>
                    <p:cNvPicPr/>
                    <p:nvPr/>
                  </p:nvPicPr>
                  <p:blipFill>
                    <a:blip r:embed="rId102"/>
                    <a:stretch>
                      <a:fillRect/>
                    </a:stretch>
                  </p:blipFill>
                  <p:spPr>
                    <a:xfrm>
                      <a:off x="9650720" y="4746400"/>
                      <a:ext cx="11556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3">
                  <p14:nvContentPartPr>
                    <p14:cNvPr id="72" name="Ink 71">
                      <a:extLst>
                        <a:ext uri="{FF2B5EF4-FFF2-40B4-BE49-F238E27FC236}">
                          <a16:creationId xmlns:a16="http://schemas.microsoft.com/office/drawing/2014/main" id="{7DB54F0E-EF75-4004-709F-EEE87A6769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95800" y="4676920"/>
                    <a:ext cx="16560" cy="134640"/>
                  </p14:xfrm>
                </p:contentPart>
              </mc:Choice>
              <mc:Fallback xmlns="">
                <p:pic>
                  <p:nvPicPr>
                    <p:cNvPr id="72" name="Ink 71">
                      <a:extLst>
                        <a:ext uri="{FF2B5EF4-FFF2-40B4-BE49-F238E27FC236}">
                          <a16:creationId xmlns:a16="http://schemas.microsoft.com/office/drawing/2014/main" id="{7DB54F0E-EF75-4004-709F-EEE87A67692E}"/>
                        </a:ext>
                      </a:extLst>
                    </p:cNvPr>
                    <p:cNvPicPr/>
                    <p:nvPr/>
                  </p:nvPicPr>
                  <p:blipFill>
                    <a:blip r:embed="rId104"/>
                    <a:stretch>
                      <a:fillRect/>
                    </a:stretch>
                  </p:blipFill>
                  <p:spPr>
                    <a:xfrm>
                      <a:off x="9789680" y="4670800"/>
                      <a:ext cx="2880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5">
                  <p14:nvContentPartPr>
                    <p14:cNvPr id="74" name="Ink 73">
                      <a:extLst>
                        <a:ext uri="{FF2B5EF4-FFF2-40B4-BE49-F238E27FC236}">
                          <a16:creationId xmlns:a16="http://schemas.microsoft.com/office/drawing/2014/main" id="{CB339156-4FB9-C840-6A90-F6A08B57849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64800" y="4779520"/>
                    <a:ext cx="101880" cy="198360"/>
                  </p14:xfrm>
                </p:contentPart>
              </mc:Choice>
              <mc:Fallback xmlns="">
                <p:pic>
                  <p:nvPicPr>
                    <p:cNvPr id="74" name="Ink 73">
                      <a:extLst>
                        <a:ext uri="{FF2B5EF4-FFF2-40B4-BE49-F238E27FC236}">
                          <a16:creationId xmlns:a16="http://schemas.microsoft.com/office/drawing/2014/main" id="{CB339156-4FB9-C840-6A90-F6A08B578491}"/>
                        </a:ext>
                      </a:extLst>
                    </p:cNvPr>
                    <p:cNvPicPr/>
                    <p:nvPr/>
                  </p:nvPicPr>
                  <p:blipFill>
                    <a:blip r:embed="rId106"/>
                    <a:stretch>
                      <a:fillRect/>
                    </a:stretch>
                  </p:blipFill>
                  <p:spPr>
                    <a:xfrm>
                      <a:off x="9258680" y="4773400"/>
                      <a:ext cx="114120" cy="21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7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0B59BA94-17BD-2F43-E551-EA35655947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38160" y="3708880"/>
                    <a:ext cx="195840" cy="2124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0B59BA94-17BD-2F43-E551-EA356559473E}"/>
                        </a:ext>
                      </a:extLst>
                    </p:cNvPr>
                    <p:cNvPicPr/>
                    <p:nvPr/>
                  </p:nvPicPr>
                  <p:blipFill>
                    <a:blip r:embed="rId108"/>
                    <a:stretch>
                      <a:fillRect/>
                    </a:stretch>
                  </p:blipFill>
                  <p:spPr>
                    <a:xfrm>
                      <a:off x="8332040" y="3702760"/>
                      <a:ext cx="208080" cy="22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9">
                  <p14:nvContentPartPr>
                    <p14:cNvPr id="58" name="Ink 57">
                      <a:extLst>
                        <a:ext uri="{FF2B5EF4-FFF2-40B4-BE49-F238E27FC236}">
                          <a16:creationId xmlns:a16="http://schemas.microsoft.com/office/drawing/2014/main" id="{7A6ED88C-0277-26DB-289E-0F80C0990CF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94920" y="3909040"/>
                    <a:ext cx="24840" cy="1735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7A6ED88C-0277-26DB-289E-0F80C0990CF1}"/>
                        </a:ext>
                      </a:extLst>
                    </p:cNvPr>
                    <p:cNvPicPr/>
                    <p:nvPr/>
                  </p:nvPicPr>
                  <p:blipFill>
                    <a:blip r:embed="rId110"/>
                    <a:stretch>
                      <a:fillRect/>
                    </a:stretch>
                  </p:blipFill>
                  <p:spPr>
                    <a:xfrm>
                      <a:off x="8688800" y="3902920"/>
                      <a:ext cx="37080" cy="185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1">
                  <p14:nvContentPartPr>
                    <p14:cNvPr id="59" name="Ink 58">
                      <a:extLst>
                        <a:ext uri="{FF2B5EF4-FFF2-40B4-BE49-F238E27FC236}">
                          <a16:creationId xmlns:a16="http://schemas.microsoft.com/office/drawing/2014/main" id="{42F95FBB-F817-87BA-8BFC-5586D55395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62600" y="3952960"/>
                    <a:ext cx="139320" cy="13932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42F95FBB-F817-87BA-8BFC-5586D55395CF}"/>
                        </a:ext>
                      </a:extLst>
                    </p:cNvPr>
                    <p:cNvPicPr/>
                    <p:nvPr/>
                  </p:nvPicPr>
                  <p:blipFill>
                    <a:blip r:embed="rId112"/>
                    <a:stretch>
                      <a:fillRect/>
                    </a:stretch>
                  </p:blipFill>
                  <p:spPr>
                    <a:xfrm>
                      <a:off x="8756480" y="3946840"/>
                      <a:ext cx="151560" cy="151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3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CAF18D0E-99B2-214F-05F6-4359F4F763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71320" y="3960160"/>
                    <a:ext cx="144720" cy="75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CAF18D0E-99B2-214F-05F6-4359F4F7633C}"/>
                        </a:ext>
                      </a:extLst>
                    </p:cNvPr>
                    <p:cNvPicPr/>
                    <p:nvPr/>
                  </p:nvPicPr>
                  <p:blipFill>
                    <a:blip r:embed="rId114"/>
                    <a:stretch>
                      <a:fillRect/>
                    </a:stretch>
                  </p:blipFill>
                  <p:spPr>
                    <a:xfrm>
                      <a:off x="8865200" y="3954040"/>
                      <a:ext cx="156960" cy="1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5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CC578077-6A67-A468-4E44-4C343FB740B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1320" y="3923440"/>
                    <a:ext cx="5760" cy="15624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CC578077-6A67-A468-4E44-4C343FB740BA}"/>
                        </a:ext>
                      </a:extLst>
                    </p:cNvPr>
                    <p:cNvPicPr/>
                    <p:nvPr/>
                  </p:nvPicPr>
                  <p:blipFill>
                    <a:blip r:embed="rId116"/>
                    <a:stretch>
                      <a:fillRect/>
                    </a:stretch>
                  </p:blipFill>
                  <p:spPr>
                    <a:xfrm>
                      <a:off x="8955200" y="3917320"/>
                      <a:ext cx="18000" cy="168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7">
                  <p14:nvContentPartPr>
                    <p14:cNvPr id="62" name="Ink 61">
                      <a:extLst>
                        <a:ext uri="{FF2B5EF4-FFF2-40B4-BE49-F238E27FC236}">
                          <a16:creationId xmlns:a16="http://schemas.microsoft.com/office/drawing/2014/main" id="{7E6F7CF4-E6D2-F953-AD75-8D2507A2FA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42680" y="3969880"/>
                    <a:ext cx="172080" cy="10080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7E6F7CF4-E6D2-F953-AD75-8D2507A2FA15}"/>
                        </a:ext>
                      </a:extLst>
                    </p:cNvPr>
                    <p:cNvPicPr/>
                    <p:nvPr/>
                  </p:nvPicPr>
                  <p:blipFill>
                    <a:blip r:embed="rId118"/>
                    <a:stretch>
                      <a:fillRect/>
                    </a:stretch>
                  </p:blipFill>
                  <p:spPr>
                    <a:xfrm>
                      <a:off x="9036560" y="3963760"/>
                      <a:ext cx="184320" cy="113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9">
                  <p14:nvContentPartPr>
                    <p14:cNvPr id="86" name="Ink 85">
                      <a:extLst>
                        <a:ext uri="{FF2B5EF4-FFF2-40B4-BE49-F238E27FC236}">
                          <a16:creationId xmlns:a16="http://schemas.microsoft.com/office/drawing/2014/main" id="{9CFDDDAE-EF59-A24C-320C-24EC25FC52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38040" y="4157440"/>
                    <a:ext cx="119520" cy="217080"/>
                  </p14:xfrm>
                </p:contentPart>
              </mc:Choice>
              <mc:Fallback xmlns="">
                <p:pic>
                  <p:nvPicPr>
                    <p:cNvPr id="86" name="Ink 85">
                      <a:extLst>
                        <a:ext uri="{FF2B5EF4-FFF2-40B4-BE49-F238E27FC236}">
                          <a16:creationId xmlns:a16="http://schemas.microsoft.com/office/drawing/2014/main" id="{9CFDDDAE-EF59-A24C-320C-24EC25FC5272}"/>
                        </a:ext>
                      </a:extLst>
                    </p:cNvPr>
                    <p:cNvPicPr/>
                    <p:nvPr/>
                  </p:nvPicPr>
                  <p:blipFill>
                    <a:blip r:embed="rId120"/>
                    <a:stretch>
                      <a:fillRect/>
                    </a:stretch>
                  </p:blipFill>
                  <p:spPr>
                    <a:xfrm>
                      <a:off x="8631920" y="4151320"/>
                      <a:ext cx="131760" cy="22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1">
                  <p14:nvContentPartPr>
                    <p14:cNvPr id="88" name="Ink 87">
                      <a:extLst>
                        <a:ext uri="{FF2B5EF4-FFF2-40B4-BE49-F238E27FC236}">
                          <a16:creationId xmlns:a16="http://schemas.microsoft.com/office/drawing/2014/main" id="{8AF21896-ABF8-4894-108A-0F6A40470C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52560" y="4399000"/>
                    <a:ext cx="275040" cy="603360"/>
                  </p14:xfrm>
                </p:contentPart>
              </mc:Choice>
              <mc:Fallback xmlns="">
                <p:pic>
                  <p:nvPicPr>
                    <p:cNvPr id="88" name="Ink 87">
                      <a:extLst>
                        <a:ext uri="{FF2B5EF4-FFF2-40B4-BE49-F238E27FC236}">
                          <a16:creationId xmlns:a16="http://schemas.microsoft.com/office/drawing/2014/main" id="{8AF21896-ABF8-4894-108A-0F6A40470C47}"/>
                        </a:ext>
                      </a:extLst>
                    </p:cNvPr>
                    <p:cNvPicPr/>
                    <p:nvPr/>
                  </p:nvPicPr>
                  <p:blipFill>
                    <a:blip r:embed="rId122"/>
                    <a:stretch>
                      <a:fillRect/>
                    </a:stretch>
                  </p:blipFill>
                  <p:spPr>
                    <a:xfrm>
                      <a:off x="8346440" y="4392880"/>
                      <a:ext cx="287280" cy="615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3">
                  <p14:nvContentPartPr>
                    <p14:cNvPr id="89" name="Ink 88">
                      <a:extLst>
                        <a:ext uri="{FF2B5EF4-FFF2-40B4-BE49-F238E27FC236}">
                          <a16:creationId xmlns:a16="http://schemas.microsoft.com/office/drawing/2014/main" id="{92DB3042-DB50-17D5-AD5B-D76FDFB448C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66480" y="4406200"/>
                    <a:ext cx="47880" cy="633960"/>
                  </p14:xfrm>
                </p:contentPart>
              </mc:Choice>
              <mc:Fallback xmlns="">
                <p:pic>
                  <p:nvPicPr>
                    <p:cNvPr id="89" name="Ink 88">
                      <a:extLst>
                        <a:ext uri="{FF2B5EF4-FFF2-40B4-BE49-F238E27FC236}">
                          <a16:creationId xmlns:a16="http://schemas.microsoft.com/office/drawing/2014/main" id="{92DB3042-DB50-17D5-AD5B-D76FDFB448CB}"/>
                        </a:ext>
                      </a:extLst>
                    </p:cNvPr>
                    <p:cNvPicPr/>
                    <p:nvPr/>
                  </p:nvPicPr>
                  <p:blipFill>
                    <a:blip r:embed="rId124"/>
                    <a:stretch>
                      <a:fillRect/>
                    </a:stretch>
                  </p:blipFill>
                  <p:spPr>
                    <a:xfrm>
                      <a:off x="8660360" y="4400080"/>
                      <a:ext cx="60120" cy="646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5">
                  <p14:nvContentPartPr>
                    <p14:cNvPr id="90" name="Ink 89">
                      <a:extLst>
                        <a:ext uri="{FF2B5EF4-FFF2-40B4-BE49-F238E27FC236}">
                          <a16:creationId xmlns:a16="http://schemas.microsoft.com/office/drawing/2014/main" id="{99564FDA-6DEB-3B63-40A3-32F95DF64B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58320" y="4925680"/>
                    <a:ext cx="331560" cy="66240"/>
                  </p14:xfrm>
                </p:contentPart>
              </mc:Choice>
              <mc:Fallback xmlns="">
                <p:pic>
                  <p:nvPicPr>
                    <p:cNvPr id="90" name="Ink 89">
                      <a:extLst>
                        <a:ext uri="{FF2B5EF4-FFF2-40B4-BE49-F238E27FC236}">
                          <a16:creationId xmlns:a16="http://schemas.microsoft.com/office/drawing/2014/main" id="{99564FDA-6DEB-3B63-40A3-32F95DF64BAD}"/>
                        </a:ext>
                      </a:extLst>
                    </p:cNvPr>
                    <p:cNvPicPr/>
                    <p:nvPr/>
                  </p:nvPicPr>
                  <p:blipFill>
                    <a:blip r:embed="rId126"/>
                    <a:stretch>
                      <a:fillRect/>
                    </a:stretch>
                  </p:blipFill>
                  <p:spPr>
                    <a:xfrm>
                      <a:off x="8352200" y="4919560"/>
                      <a:ext cx="343800" cy="78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7">
                  <p14:nvContentPartPr>
                    <p14:cNvPr id="92" name="Ink 91">
                      <a:extLst>
                        <a:ext uri="{FF2B5EF4-FFF2-40B4-BE49-F238E27FC236}">
                          <a16:creationId xmlns:a16="http://schemas.microsoft.com/office/drawing/2014/main" id="{6BA271F6-7497-4600-E9E5-2394CBBFD70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68600" y="4530760"/>
                    <a:ext cx="103320" cy="180720"/>
                  </p14:xfrm>
                </p:contentPart>
              </mc:Choice>
              <mc:Fallback xmlns="">
                <p:pic>
                  <p:nvPicPr>
                    <p:cNvPr id="92" name="Ink 91">
                      <a:extLst>
                        <a:ext uri="{FF2B5EF4-FFF2-40B4-BE49-F238E27FC236}">
                          <a16:creationId xmlns:a16="http://schemas.microsoft.com/office/drawing/2014/main" id="{6BA271F6-7497-4600-E9E5-2394CBBFD70F}"/>
                        </a:ext>
                      </a:extLst>
                    </p:cNvPr>
                    <p:cNvPicPr/>
                    <p:nvPr/>
                  </p:nvPicPr>
                  <p:blipFill>
                    <a:blip r:embed="rId128"/>
                    <a:stretch>
                      <a:fillRect/>
                    </a:stretch>
                  </p:blipFill>
                  <p:spPr>
                    <a:xfrm>
                      <a:off x="8162480" y="4524640"/>
                      <a:ext cx="115560" cy="192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9">
                  <p14:nvContentPartPr>
                    <p14:cNvPr id="93" name="Ink 92">
                      <a:extLst>
                        <a:ext uri="{FF2B5EF4-FFF2-40B4-BE49-F238E27FC236}">
                          <a16:creationId xmlns:a16="http://schemas.microsoft.com/office/drawing/2014/main" id="{AF6450AD-7EC4-6249-2FF6-F659CEF0187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05760" y="4567120"/>
                    <a:ext cx="78120" cy="29520"/>
                  </p14:xfrm>
                </p:contentPart>
              </mc:Choice>
              <mc:Fallback xmlns="">
                <p:pic>
                  <p:nvPicPr>
                    <p:cNvPr id="93" name="Ink 92">
                      <a:extLst>
                        <a:ext uri="{FF2B5EF4-FFF2-40B4-BE49-F238E27FC236}">
                          <a16:creationId xmlns:a16="http://schemas.microsoft.com/office/drawing/2014/main" id="{AF6450AD-7EC4-6249-2FF6-F659CEF0187B}"/>
                        </a:ext>
                      </a:extLst>
                    </p:cNvPr>
                    <p:cNvPicPr/>
                    <p:nvPr/>
                  </p:nvPicPr>
                  <p:blipFill>
                    <a:blip r:embed="rId130"/>
                    <a:stretch>
                      <a:fillRect/>
                    </a:stretch>
                  </p:blipFill>
                  <p:spPr>
                    <a:xfrm>
                      <a:off x="8299640" y="4561000"/>
                      <a:ext cx="90360" cy="41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1">
                  <p14:nvContentPartPr>
                    <p14:cNvPr id="94" name="Ink 93">
                      <a:extLst>
                        <a:ext uri="{FF2B5EF4-FFF2-40B4-BE49-F238E27FC236}">
                          <a16:creationId xmlns:a16="http://schemas.microsoft.com/office/drawing/2014/main" id="{5B5BB161-A233-E276-AE82-023A79A35F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05760" y="4596640"/>
                    <a:ext cx="106920" cy="59040"/>
                  </p14:xfrm>
                </p:contentPart>
              </mc:Choice>
              <mc:Fallback xmlns="">
                <p:pic>
                  <p:nvPicPr>
                    <p:cNvPr id="94" name="Ink 93">
                      <a:extLst>
                        <a:ext uri="{FF2B5EF4-FFF2-40B4-BE49-F238E27FC236}">
                          <a16:creationId xmlns:a16="http://schemas.microsoft.com/office/drawing/2014/main" id="{5B5BB161-A233-E276-AE82-023A79A35F4E}"/>
                        </a:ext>
                      </a:extLst>
                    </p:cNvPr>
                    <p:cNvPicPr/>
                    <p:nvPr/>
                  </p:nvPicPr>
                  <p:blipFill>
                    <a:blip r:embed="rId132"/>
                    <a:stretch>
                      <a:fillRect/>
                    </a:stretch>
                  </p:blipFill>
                  <p:spPr>
                    <a:xfrm>
                      <a:off x="8299640" y="4590520"/>
                      <a:ext cx="119160" cy="71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3">
                  <p14:nvContentPartPr>
                    <p14:cNvPr id="95" name="Ink 94">
                      <a:extLst>
                        <a:ext uri="{FF2B5EF4-FFF2-40B4-BE49-F238E27FC236}">
                          <a16:creationId xmlns:a16="http://schemas.microsoft.com/office/drawing/2014/main" id="{03C40E97-1CF5-4816-7EEA-3B42488FE1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39320" y="4537960"/>
                    <a:ext cx="7560" cy="134640"/>
                  </p14:xfrm>
                </p:contentPart>
              </mc:Choice>
              <mc:Fallback xmlns="">
                <p:pic>
                  <p:nvPicPr>
                    <p:cNvPr id="95" name="Ink 94">
                      <a:extLst>
                        <a:ext uri="{FF2B5EF4-FFF2-40B4-BE49-F238E27FC236}">
                          <a16:creationId xmlns:a16="http://schemas.microsoft.com/office/drawing/2014/main" id="{03C40E97-1CF5-4816-7EEA-3B42488FE12F}"/>
                        </a:ext>
                      </a:extLst>
                    </p:cNvPr>
                    <p:cNvPicPr/>
                    <p:nvPr/>
                  </p:nvPicPr>
                  <p:blipFill>
                    <a:blip r:embed="rId134"/>
                    <a:stretch>
                      <a:fillRect/>
                    </a:stretch>
                  </p:blipFill>
                  <p:spPr>
                    <a:xfrm>
                      <a:off x="8433200" y="4531840"/>
                      <a:ext cx="1980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97" name="Ink 96">
                      <a:extLst>
                        <a:ext uri="{FF2B5EF4-FFF2-40B4-BE49-F238E27FC236}">
                          <a16:creationId xmlns:a16="http://schemas.microsoft.com/office/drawing/2014/main" id="{79FD1200-1CA7-AC09-D370-E357A87D4A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97280" y="4760440"/>
                    <a:ext cx="119160" cy="148680"/>
                  </p14:xfrm>
                </p:contentPart>
              </mc:Choice>
              <mc:Fallback xmlns="">
                <p:pic>
                  <p:nvPicPr>
                    <p:cNvPr id="97" name="Ink 96">
                      <a:extLst>
                        <a:ext uri="{FF2B5EF4-FFF2-40B4-BE49-F238E27FC236}">
                          <a16:creationId xmlns:a16="http://schemas.microsoft.com/office/drawing/2014/main" id="{79FD1200-1CA7-AC09-D370-E357A87D4A6C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8491160" y="4754320"/>
                      <a:ext cx="131400" cy="160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300320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DF41A8-8076-95A2-ABE4-6087E98EB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03" y="206821"/>
            <a:ext cx="9135750" cy="238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6A4876-AED5-8C7B-59E9-0C07C8F9E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50" y="649244"/>
            <a:ext cx="6120806" cy="282787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F1A8709-C32B-95A3-3B7D-5DB48D21C877}"/>
              </a:ext>
            </a:extLst>
          </p:cNvPr>
          <p:cNvGrpSpPr/>
          <p:nvPr/>
        </p:nvGrpSpPr>
        <p:grpSpPr>
          <a:xfrm>
            <a:off x="3643320" y="527540"/>
            <a:ext cx="8238125" cy="2466911"/>
            <a:chOff x="3622538" y="1182167"/>
            <a:chExt cx="8238125" cy="246691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5AEA63-8418-8FCC-A99E-8D60A4D15DC2}"/>
                </a:ext>
              </a:extLst>
            </p:cNvPr>
            <p:cNvGrpSpPr/>
            <p:nvPr/>
          </p:nvGrpSpPr>
          <p:grpSpPr>
            <a:xfrm>
              <a:off x="3622538" y="2019263"/>
              <a:ext cx="983160" cy="844920"/>
              <a:chOff x="4957939" y="1847748"/>
              <a:chExt cx="983160" cy="844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0FF41585-00FF-E9EA-DF17-BAEFCD4AB7AB}"/>
                      </a:ext>
                    </a:extLst>
                  </p14:cNvPr>
                  <p14:cNvContentPartPr/>
                  <p14:nvPr/>
                </p14:nvContentPartPr>
                <p14:xfrm>
                  <a:off x="5586499" y="1847748"/>
                  <a:ext cx="354600" cy="46584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0FF41585-00FF-E9EA-DF17-BAEFCD4AB7AB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580379" y="1841628"/>
                    <a:ext cx="366840" cy="47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3E95387F-971A-0842-1F9B-62391DE8D8C4}"/>
                      </a:ext>
                    </a:extLst>
                  </p14:cNvPr>
                  <p14:cNvContentPartPr/>
                  <p14:nvPr/>
                </p14:nvContentPartPr>
                <p14:xfrm>
                  <a:off x="5514859" y="1891668"/>
                  <a:ext cx="353520" cy="4611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3E95387F-971A-0842-1F9B-62391DE8D8C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508739" y="1885548"/>
                    <a:ext cx="365760" cy="47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F695034F-5E59-3633-5715-EE3C21414622}"/>
                      </a:ext>
                    </a:extLst>
                  </p14:cNvPr>
                  <p14:cNvContentPartPr/>
                  <p14:nvPr/>
                </p14:nvContentPartPr>
                <p14:xfrm>
                  <a:off x="4957939" y="2163828"/>
                  <a:ext cx="487440" cy="52884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F695034F-5E59-3633-5715-EE3C21414622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951819" y="2157708"/>
                    <a:ext cx="499680" cy="54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5440E9A4-FFB5-8EB7-58D0-DCA40E17D809}"/>
                      </a:ext>
                    </a:extLst>
                  </p14:cNvPr>
                  <p14:cNvContentPartPr/>
                  <p14:nvPr/>
                </p14:nvContentPartPr>
                <p14:xfrm>
                  <a:off x="5273659" y="2144748"/>
                  <a:ext cx="185040" cy="16740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5440E9A4-FFB5-8EB7-58D0-DCA40E17D809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267539" y="2138628"/>
                    <a:ext cx="197280" cy="179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49A8BBB-74F1-2A9F-A347-8567BDA1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366372" y="1182167"/>
              <a:ext cx="5494291" cy="2466911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F74736F-D850-1CB0-22DC-ABE2E720C58C}"/>
                </a:ext>
              </a:extLst>
            </p:cNvPr>
            <p:cNvGrpSpPr/>
            <p:nvPr/>
          </p:nvGrpSpPr>
          <p:grpSpPr>
            <a:xfrm>
              <a:off x="6004980" y="2132123"/>
              <a:ext cx="344520" cy="309600"/>
              <a:chOff x="5991660" y="1883078"/>
              <a:chExt cx="344520" cy="309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DFA7B64F-DD84-0CB9-5E50-00962E81B506}"/>
                      </a:ext>
                    </a:extLst>
                  </p14:cNvPr>
                  <p14:cNvContentPartPr/>
                  <p14:nvPr/>
                </p14:nvContentPartPr>
                <p14:xfrm>
                  <a:off x="5991660" y="1987838"/>
                  <a:ext cx="307440" cy="777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DFA7B64F-DD84-0CB9-5E50-00962E81B506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5985540" y="1981718"/>
                    <a:ext cx="31968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0FC4C27C-3059-BD12-70D1-1FE17CC0ACAD}"/>
                      </a:ext>
                    </a:extLst>
                  </p14:cNvPr>
                  <p14:cNvContentPartPr/>
                  <p14:nvPr/>
                </p14:nvContentPartPr>
                <p14:xfrm>
                  <a:off x="6250500" y="1883078"/>
                  <a:ext cx="85680" cy="30960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0FC4C27C-3059-BD12-70D1-1FE17CC0ACAD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6244380" y="1876958"/>
                    <a:ext cx="97920" cy="32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87AA552-BC05-2F96-8A27-7CFA780C53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1247" y="3352290"/>
            <a:ext cx="8726118" cy="23815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856D4AC-B4D0-ECC2-15EB-8B92CF98C54B}"/>
              </a:ext>
            </a:extLst>
          </p:cNvPr>
          <p:cNvGrpSpPr/>
          <p:nvPr/>
        </p:nvGrpSpPr>
        <p:grpSpPr>
          <a:xfrm>
            <a:off x="811247" y="2321918"/>
            <a:ext cx="7538053" cy="4352500"/>
            <a:chOff x="811247" y="2321918"/>
            <a:chExt cx="7538053" cy="43525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EE92BA8-441D-0C98-569E-E9FC5D42ECEA}"/>
                </a:ext>
              </a:extLst>
            </p:cNvPr>
            <p:cNvGrpSpPr/>
            <p:nvPr/>
          </p:nvGrpSpPr>
          <p:grpSpPr>
            <a:xfrm>
              <a:off x="7768620" y="2321918"/>
              <a:ext cx="580680" cy="531000"/>
              <a:chOff x="7768620" y="2321918"/>
              <a:chExt cx="580680" cy="53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61EB6D9E-923C-5E2D-2FAE-CBC4ABC2495B}"/>
                      </a:ext>
                    </a:extLst>
                  </p14:cNvPr>
                  <p14:cNvContentPartPr/>
                  <p14:nvPr/>
                </p14:nvContentPartPr>
                <p14:xfrm>
                  <a:off x="7768620" y="2356838"/>
                  <a:ext cx="580680" cy="43056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61EB6D9E-923C-5E2D-2FAE-CBC4ABC2495B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762500" y="2350718"/>
                    <a:ext cx="592920" cy="44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E357A87A-8051-2FA7-C922-4187033A4009}"/>
                      </a:ext>
                    </a:extLst>
                  </p14:cNvPr>
                  <p14:cNvContentPartPr/>
                  <p14:nvPr/>
                </p14:nvContentPartPr>
                <p14:xfrm>
                  <a:off x="7914780" y="2321918"/>
                  <a:ext cx="109440" cy="53100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E357A87A-8051-2FA7-C922-4187033A400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7908660" y="2315798"/>
                    <a:ext cx="121680" cy="543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2C42B4D-C9D2-3B0C-9BA4-61FEB583C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11247" y="3709843"/>
              <a:ext cx="6342334" cy="2964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664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97D4CD2-AAC1-C0DC-6EC6-070CFD164996}"/>
              </a:ext>
            </a:extLst>
          </p:cNvPr>
          <p:cNvGrpSpPr/>
          <p:nvPr/>
        </p:nvGrpSpPr>
        <p:grpSpPr>
          <a:xfrm>
            <a:off x="1620" y="187478"/>
            <a:ext cx="241920" cy="409320"/>
            <a:chOff x="1620" y="187478"/>
            <a:chExt cx="24192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B5B8919-A7DE-1E8F-F3F3-7FA526CB59B6}"/>
                    </a:ext>
                  </a:extLst>
                </p14:cNvPr>
                <p14:cNvContentPartPr/>
                <p14:nvPr/>
              </p14:nvContentPartPr>
              <p14:xfrm>
                <a:off x="71100" y="252278"/>
                <a:ext cx="98640" cy="232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B5B8919-A7DE-1E8F-F3F3-7FA526CB59B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980" y="246158"/>
                  <a:ext cx="1108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2E18374-790F-A216-5D1E-615361997683}"/>
                    </a:ext>
                  </a:extLst>
                </p14:cNvPr>
                <p14:cNvContentPartPr/>
                <p14:nvPr/>
              </p14:nvContentPartPr>
              <p14:xfrm>
                <a:off x="1620" y="187478"/>
                <a:ext cx="241920" cy="409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2E18374-790F-A216-5D1E-61536199768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4500" y="181358"/>
                  <a:ext cx="254160" cy="42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9D7690-BA67-9715-058A-274ACE154031}"/>
              </a:ext>
            </a:extLst>
          </p:cNvPr>
          <p:cNvGrpSpPr/>
          <p:nvPr/>
        </p:nvGrpSpPr>
        <p:grpSpPr>
          <a:xfrm>
            <a:off x="363420" y="272078"/>
            <a:ext cx="1490760" cy="457200"/>
            <a:chOff x="363420" y="272078"/>
            <a:chExt cx="149076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7FE2C41-8FC1-C16B-DB4D-B87B9A5AB20B}"/>
                    </a:ext>
                  </a:extLst>
                </p14:cNvPr>
                <p14:cNvContentPartPr/>
                <p14:nvPr/>
              </p14:nvContentPartPr>
              <p14:xfrm>
                <a:off x="363420" y="272078"/>
                <a:ext cx="94680" cy="225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7FE2C41-8FC1-C16B-DB4D-B87B9A5AB2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7300" y="265958"/>
                  <a:ext cx="1069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6B00FB1-1E44-F267-F1B9-D7FDFDE8246B}"/>
                    </a:ext>
                  </a:extLst>
                </p14:cNvPr>
                <p14:cNvContentPartPr/>
                <p14:nvPr/>
              </p14:nvContentPartPr>
              <p14:xfrm>
                <a:off x="540540" y="341918"/>
                <a:ext cx="360" cy="34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6B00FB1-1E44-F267-F1B9-D7FDFDE824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4420" y="335798"/>
                  <a:ext cx="126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2CD72FB-C4E0-1E78-176A-8439901A311C}"/>
                    </a:ext>
                  </a:extLst>
                </p14:cNvPr>
                <p14:cNvContentPartPr/>
                <p14:nvPr/>
              </p14:nvContentPartPr>
              <p14:xfrm>
                <a:off x="481500" y="364598"/>
                <a:ext cx="120600" cy="130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2CD72FB-C4E0-1E78-176A-8439901A31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5380" y="358478"/>
                  <a:ext cx="132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BE3A02C-6C17-B85E-4713-9FDB20E36F87}"/>
                    </a:ext>
                  </a:extLst>
                </p14:cNvPr>
                <p14:cNvContentPartPr/>
                <p14:nvPr/>
              </p14:nvContentPartPr>
              <p14:xfrm>
                <a:off x="677340" y="312038"/>
                <a:ext cx="20520" cy="212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BE3A02C-6C17-B85E-4713-9FDB20E36F8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1220" y="305918"/>
                  <a:ext cx="32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0A5D76D-9FE9-32CA-53F6-B38667858EE3}"/>
                    </a:ext>
                  </a:extLst>
                </p14:cNvPr>
                <p14:cNvContentPartPr/>
                <p14:nvPr/>
              </p14:nvContentPartPr>
              <p14:xfrm>
                <a:off x="743940" y="391958"/>
                <a:ext cx="157320" cy="100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0A5D76D-9FE9-32CA-53F6-B38667858E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7820" y="385838"/>
                  <a:ext cx="169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00800F9-6B28-05BA-8A35-EA518A5C9FE9}"/>
                    </a:ext>
                  </a:extLst>
                </p14:cNvPr>
                <p14:cNvContentPartPr/>
                <p14:nvPr/>
              </p14:nvContentPartPr>
              <p14:xfrm>
                <a:off x="945180" y="362078"/>
                <a:ext cx="153720" cy="367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00800F9-6B28-05BA-8A35-EA518A5C9F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9060" y="355958"/>
                  <a:ext cx="1659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1BD8673-65F1-B25C-8354-7C1653DDDA5F}"/>
                    </a:ext>
                  </a:extLst>
                </p14:cNvPr>
                <p14:cNvContentPartPr/>
                <p14:nvPr/>
              </p14:nvContentPartPr>
              <p14:xfrm>
                <a:off x="1201860" y="351998"/>
                <a:ext cx="197640" cy="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1BD8673-65F1-B25C-8354-7C1653DDDA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95740" y="345878"/>
                  <a:ext cx="2098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666EAB7-DF8B-749E-E27A-B1E245A381E1}"/>
                    </a:ext>
                  </a:extLst>
                </p14:cNvPr>
                <p14:cNvContentPartPr/>
                <p14:nvPr/>
              </p14:nvContentPartPr>
              <p14:xfrm>
                <a:off x="1307340" y="304478"/>
                <a:ext cx="16920" cy="164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666EAB7-DF8B-749E-E27A-B1E245A381E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01220" y="298358"/>
                  <a:ext cx="29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87C3BD4-0B60-5510-7734-F65F5625A546}"/>
                    </a:ext>
                  </a:extLst>
                </p14:cNvPr>
                <p14:cNvContentPartPr/>
                <p14:nvPr/>
              </p14:nvContentPartPr>
              <p14:xfrm>
                <a:off x="1403460" y="351998"/>
                <a:ext cx="116640" cy="97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87C3BD4-0B60-5510-7734-F65F5625A5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97340" y="345878"/>
                  <a:ext cx="128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F4953DC-86AF-5500-DC4D-010A42BDE3E4}"/>
                    </a:ext>
                  </a:extLst>
                </p14:cNvPr>
                <p14:cNvContentPartPr/>
                <p14:nvPr/>
              </p14:nvContentPartPr>
              <p14:xfrm>
                <a:off x="1523340" y="362078"/>
                <a:ext cx="186840" cy="123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F4953DC-86AF-5500-DC4D-010A42BDE3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17220" y="355958"/>
                  <a:ext cx="1990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85CF036-C836-955E-575A-0E5D7FD4516C}"/>
                    </a:ext>
                  </a:extLst>
                </p14:cNvPr>
                <p14:cNvContentPartPr/>
                <p14:nvPr/>
              </p14:nvContentPartPr>
              <p14:xfrm>
                <a:off x="1696860" y="356678"/>
                <a:ext cx="157320" cy="132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85CF036-C836-955E-575A-0E5D7FD4516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90740" y="350558"/>
                  <a:ext cx="16956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5000F8A-2EB2-A317-EDA6-9FC886A1C4BE}"/>
              </a:ext>
            </a:extLst>
          </p:cNvPr>
          <p:cNvGrpSpPr/>
          <p:nvPr/>
        </p:nvGrpSpPr>
        <p:grpSpPr>
          <a:xfrm>
            <a:off x="431820" y="843398"/>
            <a:ext cx="1370880" cy="394920"/>
            <a:chOff x="431820" y="843398"/>
            <a:chExt cx="137088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7B77EE9-9E97-413B-F24E-4B2664D0157E}"/>
                    </a:ext>
                  </a:extLst>
                </p14:cNvPr>
                <p14:cNvContentPartPr/>
                <p14:nvPr/>
              </p14:nvContentPartPr>
              <p14:xfrm>
                <a:off x="442620" y="843398"/>
                <a:ext cx="7920" cy="240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7B77EE9-9E97-413B-F24E-4B2664D0157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6500" y="837278"/>
                  <a:ext cx="201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543DF73-CF35-7E72-A62B-C1E20D83021C}"/>
                    </a:ext>
                  </a:extLst>
                </p14:cNvPr>
                <p14:cNvContentPartPr/>
                <p14:nvPr/>
              </p14:nvContentPartPr>
              <p14:xfrm>
                <a:off x="431820" y="861758"/>
                <a:ext cx="113040" cy="178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543DF73-CF35-7E72-A62B-C1E20D83021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5700" y="855638"/>
                  <a:ext cx="125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5276415-A297-1DF6-9471-D490318F9DE3}"/>
                    </a:ext>
                  </a:extLst>
                </p14:cNvPr>
                <p14:cNvContentPartPr/>
                <p14:nvPr/>
              </p14:nvContentPartPr>
              <p14:xfrm>
                <a:off x="545220" y="933398"/>
                <a:ext cx="140040" cy="304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5276415-A297-1DF6-9471-D490318F9D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9100" y="927278"/>
                  <a:ext cx="1522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B16C37D-E79B-36F7-6A55-561543E42647}"/>
                    </a:ext>
                  </a:extLst>
                </p14:cNvPr>
                <p14:cNvContentPartPr/>
                <p14:nvPr/>
              </p14:nvContentPartPr>
              <p14:xfrm>
                <a:off x="757260" y="943118"/>
                <a:ext cx="99360" cy="132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B16C37D-E79B-36F7-6A55-561543E4264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1140" y="936998"/>
                  <a:ext cx="111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AAD55E5-BEAC-A506-A962-A8ED8650E425}"/>
                    </a:ext>
                  </a:extLst>
                </p14:cNvPr>
                <p14:cNvContentPartPr/>
                <p14:nvPr/>
              </p14:nvContentPartPr>
              <p14:xfrm>
                <a:off x="860220" y="967958"/>
                <a:ext cx="113040" cy="110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AAD55E5-BEAC-A506-A962-A8ED8650E42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4100" y="961838"/>
                  <a:ext cx="125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146ADA-8E3A-7159-BC27-ECC8442CFF5F}"/>
                    </a:ext>
                  </a:extLst>
                </p14:cNvPr>
                <p14:cNvContentPartPr/>
                <p14:nvPr/>
              </p14:nvContentPartPr>
              <p14:xfrm>
                <a:off x="978300" y="957878"/>
                <a:ext cx="214560" cy="102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146ADA-8E3A-7159-BC27-ECC8442CFF5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2180" y="951758"/>
                  <a:ext cx="2268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544CFAB-CB5D-B5A4-A8DF-9D76902B0ED8}"/>
                    </a:ext>
                  </a:extLst>
                </p14:cNvPr>
                <p14:cNvContentPartPr/>
                <p14:nvPr/>
              </p14:nvContentPartPr>
              <p14:xfrm>
                <a:off x="1231380" y="995318"/>
                <a:ext cx="16920" cy="62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544CFAB-CB5D-B5A4-A8DF-9D76902B0ED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25260" y="989198"/>
                  <a:ext cx="291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17F4393-3A3A-92D9-BA58-FC115844701F}"/>
                    </a:ext>
                  </a:extLst>
                </p14:cNvPr>
                <p14:cNvContentPartPr/>
                <p14:nvPr/>
              </p14:nvContentPartPr>
              <p14:xfrm>
                <a:off x="1203660" y="935558"/>
                <a:ext cx="48240" cy="60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17F4393-3A3A-92D9-BA58-FC115844701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97540" y="929438"/>
                  <a:ext cx="60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1037314-FCB9-AB2D-B62E-B1BBBE598958}"/>
                    </a:ext>
                  </a:extLst>
                </p14:cNvPr>
                <p14:cNvContentPartPr/>
                <p14:nvPr/>
              </p14:nvContentPartPr>
              <p14:xfrm>
                <a:off x="1314900" y="915398"/>
                <a:ext cx="56880" cy="153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1037314-FCB9-AB2D-B62E-B1BBBE59895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08780" y="909278"/>
                  <a:ext cx="69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A8B0F2B-C6F5-1EB5-80B4-1E903403F13D}"/>
                    </a:ext>
                  </a:extLst>
                </p14:cNvPr>
                <p14:cNvContentPartPr/>
                <p14:nvPr/>
              </p14:nvContentPartPr>
              <p14:xfrm>
                <a:off x="1414260" y="952838"/>
                <a:ext cx="92880" cy="9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A8B0F2B-C6F5-1EB5-80B4-1E903403F13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08140" y="946718"/>
                  <a:ext cx="105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971EFFF-DBD9-EE2A-5D86-A536215C8ABC}"/>
                    </a:ext>
                  </a:extLst>
                </p14:cNvPr>
                <p14:cNvContentPartPr/>
                <p14:nvPr/>
              </p14:nvContentPartPr>
              <p14:xfrm>
                <a:off x="1547100" y="860678"/>
                <a:ext cx="255600" cy="192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971EFFF-DBD9-EE2A-5D86-A536215C8AB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40980" y="854558"/>
                  <a:ext cx="26784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B550D33-2767-5D09-82C3-7587960BEDEF}"/>
              </a:ext>
            </a:extLst>
          </p:cNvPr>
          <p:cNvGrpSpPr/>
          <p:nvPr/>
        </p:nvGrpSpPr>
        <p:grpSpPr>
          <a:xfrm>
            <a:off x="2051820" y="835838"/>
            <a:ext cx="1016280" cy="374400"/>
            <a:chOff x="2051820" y="835838"/>
            <a:chExt cx="101628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DD9A507-D663-BAFB-87B7-0D6029DABFC7}"/>
                    </a:ext>
                  </a:extLst>
                </p14:cNvPr>
                <p14:cNvContentPartPr/>
                <p14:nvPr/>
              </p14:nvContentPartPr>
              <p14:xfrm>
                <a:off x="2051820" y="848078"/>
                <a:ext cx="92160" cy="190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DD9A507-D663-BAFB-87B7-0D6029DABFC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45700" y="841958"/>
                  <a:ext cx="1044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702F544-76F4-F8A6-9B63-D678962F82DE}"/>
                    </a:ext>
                  </a:extLst>
                </p14:cNvPr>
                <p14:cNvContentPartPr/>
                <p14:nvPr/>
              </p14:nvContentPartPr>
              <p14:xfrm>
                <a:off x="2214180" y="890558"/>
                <a:ext cx="16920" cy="319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702F544-76F4-F8A6-9B63-D678962F82D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08060" y="884438"/>
                  <a:ext cx="291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53BCEBE-DD86-1B96-ED63-4FA5CA82C30E}"/>
                    </a:ext>
                  </a:extLst>
                </p14:cNvPr>
                <p14:cNvContentPartPr/>
                <p14:nvPr/>
              </p14:nvContentPartPr>
              <p14:xfrm>
                <a:off x="2195820" y="893078"/>
                <a:ext cx="103320" cy="97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53BCEBE-DD86-1B96-ED63-4FA5CA82C30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89700" y="886958"/>
                  <a:ext cx="1155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BF7E491-DC5E-93C1-F0DC-6F85FA511504}"/>
                    </a:ext>
                  </a:extLst>
                </p14:cNvPr>
                <p14:cNvContentPartPr/>
                <p14:nvPr/>
              </p14:nvContentPartPr>
              <p14:xfrm>
                <a:off x="2338020" y="898118"/>
                <a:ext cx="118440" cy="12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BF7E491-DC5E-93C1-F0DC-6F85FA51150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31900" y="891998"/>
                  <a:ext cx="130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2B6E434-E27C-A782-68B1-C2287318E1F9}"/>
                    </a:ext>
                  </a:extLst>
                </p14:cNvPr>
                <p14:cNvContentPartPr/>
                <p14:nvPr/>
              </p14:nvContentPartPr>
              <p14:xfrm>
                <a:off x="2376900" y="878318"/>
                <a:ext cx="11520" cy="164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2B6E434-E27C-A782-68B1-C2287318E1F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70780" y="872198"/>
                  <a:ext cx="23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E516EAD-783C-55FC-F138-E82F1BB5EDC8}"/>
                    </a:ext>
                  </a:extLst>
                </p14:cNvPr>
                <p14:cNvContentPartPr/>
                <p14:nvPr/>
              </p14:nvContentPartPr>
              <p14:xfrm>
                <a:off x="2448900" y="858158"/>
                <a:ext cx="68760" cy="12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E516EAD-783C-55FC-F138-E82F1BB5EDC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42780" y="852038"/>
                  <a:ext cx="81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2A16EED-3381-FDC1-5D69-12E01A502982}"/>
                    </a:ext>
                  </a:extLst>
                </p14:cNvPr>
                <p14:cNvContentPartPr/>
                <p14:nvPr/>
              </p14:nvContentPartPr>
              <p14:xfrm>
                <a:off x="2437740" y="940598"/>
                <a:ext cx="15120" cy="95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2A16EED-3381-FDC1-5D69-12E01A50298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31620" y="934478"/>
                  <a:ext cx="27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15527FC-17B8-6F40-AC2B-2F5DA9C84835}"/>
                    </a:ext>
                  </a:extLst>
                </p14:cNvPr>
                <p14:cNvContentPartPr/>
                <p14:nvPr/>
              </p14:nvContentPartPr>
              <p14:xfrm>
                <a:off x="2517300" y="945638"/>
                <a:ext cx="164880" cy="100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15527FC-17B8-6F40-AC2B-2F5DA9C8483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11180" y="939518"/>
                  <a:ext cx="1771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B7A8D57-CF18-2E9D-7FBA-9AC4A5C6E841}"/>
                    </a:ext>
                  </a:extLst>
                </p14:cNvPr>
                <p14:cNvContentPartPr/>
                <p14:nvPr/>
              </p14:nvContentPartPr>
              <p14:xfrm>
                <a:off x="2727900" y="950318"/>
                <a:ext cx="110880" cy="6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B7A8D57-CF18-2E9D-7FBA-9AC4A5C6E84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21780" y="944198"/>
                  <a:ext cx="1231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3F1A355-7F82-7B86-24C5-30AECA473D75}"/>
                    </a:ext>
                  </a:extLst>
                </p14:cNvPr>
                <p14:cNvContentPartPr/>
                <p14:nvPr/>
              </p14:nvContentPartPr>
              <p14:xfrm>
                <a:off x="2874780" y="835838"/>
                <a:ext cx="193320" cy="187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3F1A355-7F82-7B86-24C5-30AECA473D7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68660" y="829718"/>
                  <a:ext cx="20556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E2A1685-74C7-EE2D-E384-C533434FF952}"/>
              </a:ext>
            </a:extLst>
          </p:cNvPr>
          <p:cNvGrpSpPr/>
          <p:nvPr/>
        </p:nvGrpSpPr>
        <p:grpSpPr>
          <a:xfrm>
            <a:off x="3265020" y="748358"/>
            <a:ext cx="1239840" cy="282240"/>
            <a:chOff x="3265020" y="748358"/>
            <a:chExt cx="123984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ED41E48-4DE2-FAF8-64D0-6F75CA759CA9}"/>
                    </a:ext>
                  </a:extLst>
                </p14:cNvPr>
                <p14:cNvContentPartPr/>
                <p14:nvPr/>
              </p14:nvContentPartPr>
              <p14:xfrm>
                <a:off x="3265020" y="775358"/>
                <a:ext cx="115200" cy="218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ED41E48-4DE2-FAF8-64D0-6F75CA759CA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58900" y="769238"/>
                  <a:ext cx="127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7B8E48D-C5B4-A05F-29CE-98D717BE05A2}"/>
                    </a:ext>
                  </a:extLst>
                </p14:cNvPr>
                <p14:cNvContentPartPr/>
                <p14:nvPr/>
              </p14:nvContentPartPr>
              <p14:xfrm>
                <a:off x="3385260" y="878318"/>
                <a:ext cx="131400" cy="103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7B8E48D-C5B4-A05F-29CE-98D717BE05A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79140" y="872198"/>
                  <a:ext cx="143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9B38006-3E3E-DA6B-EE73-56FFF2EF736C}"/>
                    </a:ext>
                  </a:extLst>
                </p14:cNvPr>
                <p14:cNvContentPartPr/>
                <p14:nvPr/>
              </p14:nvContentPartPr>
              <p14:xfrm>
                <a:off x="3536820" y="900638"/>
                <a:ext cx="90720" cy="85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9B38006-3E3E-DA6B-EE73-56FFF2EF736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30700" y="894518"/>
                  <a:ext cx="102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DEEE70B-5884-0488-3DC5-09008C6DD280}"/>
                    </a:ext>
                  </a:extLst>
                </p14:cNvPr>
                <p14:cNvContentPartPr/>
                <p14:nvPr/>
              </p14:nvContentPartPr>
              <p14:xfrm>
                <a:off x="3641940" y="788318"/>
                <a:ext cx="81720" cy="221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DEEE70B-5884-0488-3DC5-09008C6DD28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35820" y="782198"/>
                  <a:ext cx="939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47CC8C9-0C63-0907-931E-B6BEE95F8730}"/>
                    </a:ext>
                  </a:extLst>
                </p14:cNvPr>
                <p14:cNvContentPartPr/>
                <p14:nvPr/>
              </p14:nvContentPartPr>
              <p14:xfrm>
                <a:off x="3786660" y="778598"/>
                <a:ext cx="81360" cy="219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47CC8C9-0C63-0907-931E-B6BEE95F873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80540" y="772478"/>
                  <a:ext cx="936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B4DDA3A-FDE9-1FD3-200E-CCEE50AF5260}"/>
                    </a:ext>
                  </a:extLst>
                </p14:cNvPr>
                <p14:cNvContentPartPr/>
                <p14:nvPr/>
              </p14:nvContentPartPr>
              <p14:xfrm>
                <a:off x="3913740" y="893078"/>
                <a:ext cx="90720" cy="92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B4DDA3A-FDE9-1FD3-200E-CCEE50AF526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907620" y="886958"/>
                  <a:ext cx="102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44E06D9-13B4-2DF0-B645-C2AD502C2E06}"/>
                    </a:ext>
                  </a:extLst>
                </p14:cNvPr>
                <p14:cNvContentPartPr/>
                <p14:nvPr/>
              </p14:nvContentPartPr>
              <p14:xfrm>
                <a:off x="3898980" y="748358"/>
                <a:ext cx="18720" cy="85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44E06D9-13B4-2DF0-B645-C2AD502C2E0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92860" y="742238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1D956AF-1A41-1F55-10D9-2A31901EF3F5}"/>
                    </a:ext>
                  </a:extLst>
                </p14:cNvPr>
                <p14:cNvContentPartPr/>
                <p14:nvPr/>
              </p14:nvContentPartPr>
              <p14:xfrm>
                <a:off x="3970980" y="803438"/>
                <a:ext cx="20520" cy="90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1D956AF-1A41-1F55-10D9-2A31901EF3F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64860" y="797318"/>
                  <a:ext cx="327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A248B24-A4C1-8A51-A471-E439C594740B}"/>
                    </a:ext>
                  </a:extLst>
                </p14:cNvPr>
                <p14:cNvContentPartPr/>
                <p14:nvPr/>
              </p14:nvContentPartPr>
              <p14:xfrm>
                <a:off x="4024620" y="880838"/>
                <a:ext cx="101880" cy="115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A248B24-A4C1-8A51-A471-E439C594740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18500" y="874718"/>
                  <a:ext cx="114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883E96C-CD8F-484E-0141-B15CA731FAF6}"/>
                    </a:ext>
                  </a:extLst>
                </p14:cNvPr>
                <p14:cNvContentPartPr/>
                <p14:nvPr/>
              </p14:nvContentPartPr>
              <p14:xfrm>
                <a:off x="4161060" y="898118"/>
                <a:ext cx="219240" cy="125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883E96C-CD8F-484E-0141-B15CA731FAF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54940" y="891998"/>
                  <a:ext cx="231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7F87BBE-3FC8-95F0-B58A-016F0050AFFE}"/>
                    </a:ext>
                  </a:extLst>
                </p14:cNvPr>
                <p14:cNvContentPartPr/>
                <p14:nvPr/>
              </p14:nvContentPartPr>
              <p14:xfrm>
                <a:off x="4484340" y="1012958"/>
                <a:ext cx="20520" cy="17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7F87BBE-3FC8-95F0-B58A-016F0050AFF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78220" y="1006838"/>
                  <a:ext cx="3276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B31279D-7EE5-588F-D10E-101B9A9A3FDB}"/>
              </a:ext>
            </a:extLst>
          </p:cNvPr>
          <p:cNvGrpSpPr/>
          <p:nvPr/>
        </p:nvGrpSpPr>
        <p:grpSpPr>
          <a:xfrm>
            <a:off x="439020" y="1371878"/>
            <a:ext cx="1836720" cy="340200"/>
            <a:chOff x="439020" y="1371878"/>
            <a:chExt cx="183672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D3D6BF1-1871-75BA-3063-A58C873E658F}"/>
                    </a:ext>
                  </a:extLst>
                </p14:cNvPr>
                <p14:cNvContentPartPr/>
                <p14:nvPr/>
              </p14:nvContentPartPr>
              <p14:xfrm>
                <a:off x="466740" y="1449278"/>
                <a:ext cx="18720" cy="198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D3D6BF1-1871-75BA-3063-A58C873E658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0620" y="1443158"/>
                  <a:ext cx="309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6D42892-22DC-2E66-9E57-C59BD17398BE}"/>
                    </a:ext>
                  </a:extLst>
                </p14:cNvPr>
                <p14:cNvContentPartPr/>
                <p14:nvPr/>
              </p14:nvContentPartPr>
              <p14:xfrm>
                <a:off x="439020" y="1399238"/>
                <a:ext cx="129960" cy="249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6D42892-22DC-2E66-9E57-C59BD17398B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2900" y="1393118"/>
                  <a:ext cx="1422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45836C9-3811-9DAF-F600-86C67682BD65}"/>
                    </a:ext>
                  </a:extLst>
                </p14:cNvPr>
                <p14:cNvContentPartPr/>
                <p14:nvPr/>
              </p14:nvContentPartPr>
              <p14:xfrm>
                <a:off x="561060" y="1501118"/>
                <a:ext cx="146160" cy="117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45836C9-3811-9DAF-F600-86C67682BD6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4940" y="1494998"/>
                  <a:ext cx="158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24811E0-BC21-4F3A-6FF2-C05B4A5F1E16}"/>
                    </a:ext>
                  </a:extLst>
                </p14:cNvPr>
                <p14:cNvContentPartPr/>
                <p14:nvPr/>
              </p14:nvContentPartPr>
              <p14:xfrm>
                <a:off x="742140" y="1543958"/>
                <a:ext cx="360" cy="107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24811E0-BC21-4F3A-6FF2-C05B4A5F1E1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6020" y="1537838"/>
                  <a:ext cx="12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BC9CE31-59E5-8F77-DAD9-0B383F288DA1}"/>
                    </a:ext>
                  </a:extLst>
                </p14:cNvPr>
                <p14:cNvContentPartPr/>
                <p14:nvPr/>
              </p14:nvContentPartPr>
              <p14:xfrm>
                <a:off x="690300" y="1476638"/>
                <a:ext cx="94680" cy="12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BC9CE31-59E5-8F77-DAD9-0B383F288DA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180" y="1470518"/>
                  <a:ext cx="106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4936184-F09D-20AD-F360-08FA19CDF9E8}"/>
                    </a:ext>
                  </a:extLst>
                </p14:cNvPr>
                <p14:cNvContentPartPr/>
                <p14:nvPr/>
              </p14:nvContentPartPr>
              <p14:xfrm>
                <a:off x="934020" y="1446758"/>
                <a:ext cx="98280" cy="20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4936184-F09D-20AD-F360-08FA19CDF9E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27900" y="1440638"/>
                  <a:ext cx="110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6B8C4D0-ED94-23FD-9F82-9BD35DA7EF9B}"/>
                    </a:ext>
                  </a:extLst>
                </p14:cNvPr>
                <p14:cNvContentPartPr/>
                <p14:nvPr/>
              </p14:nvContentPartPr>
              <p14:xfrm>
                <a:off x="913860" y="1511558"/>
                <a:ext cx="61200" cy="200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6B8C4D0-ED94-23FD-9F82-9BD35DA7EF9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7740" y="1505438"/>
                  <a:ext cx="734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64D9D33-15F5-F25E-5B5C-BA0C7AE668C2}"/>
                    </a:ext>
                  </a:extLst>
                </p14:cNvPr>
                <p14:cNvContentPartPr/>
                <p14:nvPr/>
              </p14:nvContentPartPr>
              <p14:xfrm>
                <a:off x="984060" y="1506158"/>
                <a:ext cx="190800" cy="105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64D9D33-15F5-F25E-5B5C-BA0C7AE668C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77940" y="1500038"/>
                  <a:ext cx="2030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1001171-4B7F-2824-43A9-BAFED03110AD}"/>
                    </a:ext>
                  </a:extLst>
                </p14:cNvPr>
                <p14:cNvContentPartPr/>
                <p14:nvPr/>
              </p14:nvContentPartPr>
              <p14:xfrm>
                <a:off x="1138500" y="1416878"/>
                <a:ext cx="409320" cy="199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1001171-4B7F-2824-43A9-BAFED03110A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32380" y="1410758"/>
                  <a:ext cx="4215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408B0C3-D196-BFC0-3F74-60B1960BC9C5}"/>
                    </a:ext>
                  </a:extLst>
                </p14:cNvPr>
                <p14:cNvContentPartPr/>
                <p14:nvPr/>
              </p14:nvContentPartPr>
              <p14:xfrm>
                <a:off x="1677780" y="1377638"/>
                <a:ext cx="147240" cy="214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408B0C3-D196-BFC0-3F74-60B1960BC9C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71660" y="1371518"/>
                  <a:ext cx="1594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C6E5645-89AC-2B46-BC24-6EF794C9B508}"/>
                    </a:ext>
                  </a:extLst>
                </p14:cNvPr>
                <p14:cNvContentPartPr/>
                <p14:nvPr/>
              </p14:nvContentPartPr>
              <p14:xfrm>
                <a:off x="1796940" y="1486718"/>
                <a:ext cx="144360" cy="92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C6E5645-89AC-2B46-BC24-6EF794C9B50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90820" y="1480598"/>
                  <a:ext cx="156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1076906-66EA-BA55-99CB-CE515EABE301}"/>
                    </a:ext>
                  </a:extLst>
                </p14:cNvPr>
                <p14:cNvContentPartPr/>
                <p14:nvPr/>
              </p14:nvContentPartPr>
              <p14:xfrm>
                <a:off x="1961100" y="1493918"/>
                <a:ext cx="113040" cy="97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1076906-66EA-BA55-99CB-CE515EABE30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954980" y="1487798"/>
                  <a:ext cx="125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4047D8E-D9AE-3B0E-EF92-D6A962B83227}"/>
                    </a:ext>
                  </a:extLst>
                </p14:cNvPr>
                <p14:cNvContentPartPr/>
                <p14:nvPr/>
              </p14:nvContentPartPr>
              <p14:xfrm>
                <a:off x="2083500" y="1371878"/>
                <a:ext cx="192240" cy="209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4047D8E-D9AE-3B0E-EF92-D6A962B8322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077380" y="1365758"/>
                  <a:ext cx="20448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9DFA843-3F22-8CD3-9F17-6F93C91C47F4}"/>
              </a:ext>
            </a:extLst>
          </p:cNvPr>
          <p:cNvGrpSpPr/>
          <p:nvPr/>
        </p:nvGrpSpPr>
        <p:grpSpPr>
          <a:xfrm>
            <a:off x="2389860" y="1342358"/>
            <a:ext cx="2426040" cy="263160"/>
            <a:chOff x="2389860" y="1342358"/>
            <a:chExt cx="242604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0F05DCF-EDD6-5745-744E-A4660A6D942B}"/>
                    </a:ext>
                  </a:extLst>
                </p14:cNvPr>
                <p14:cNvContentPartPr/>
                <p14:nvPr/>
              </p14:nvContentPartPr>
              <p14:xfrm>
                <a:off x="2389860" y="1421918"/>
                <a:ext cx="118080" cy="164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0F05DCF-EDD6-5745-744E-A4660A6D942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83740" y="1415798"/>
                  <a:ext cx="130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8B212FA-A940-3ADA-4505-B81A32A983A2}"/>
                    </a:ext>
                  </a:extLst>
                </p14:cNvPr>
                <p14:cNvContentPartPr/>
                <p14:nvPr/>
              </p14:nvContentPartPr>
              <p14:xfrm>
                <a:off x="2555820" y="1444238"/>
                <a:ext cx="126000" cy="82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8B212FA-A940-3ADA-4505-B81A32A983A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549700" y="1438118"/>
                  <a:ext cx="138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3D144A3-CB54-F9C2-B2E7-C1B507E0A550}"/>
                    </a:ext>
                  </a:extLst>
                </p14:cNvPr>
                <p14:cNvContentPartPr/>
                <p14:nvPr/>
              </p14:nvContentPartPr>
              <p14:xfrm>
                <a:off x="2710260" y="1421918"/>
                <a:ext cx="77040" cy="124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3D144A3-CB54-F9C2-B2E7-C1B507E0A55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04140" y="1415798"/>
                  <a:ext cx="89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CD60693-E42E-C541-1B68-96C24D268F81}"/>
                    </a:ext>
                  </a:extLst>
                </p14:cNvPr>
                <p14:cNvContentPartPr/>
                <p14:nvPr/>
              </p14:nvContentPartPr>
              <p14:xfrm>
                <a:off x="2824380" y="1352078"/>
                <a:ext cx="111600" cy="225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CD60693-E42E-C541-1B68-96C24D268F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18260" y="1345958"/>
                  <a:ext cx="1238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98E60E3-8A84-7CDB-BDD3-1B054AF19221}"/>
                    </a:ext>
                  </a:extLst>
                </p14:cNvPr>
                <p14:cNvContentPartPr/>
                <p14:nvPr/>
              </p14:nvContentPartPr>
              <p14:xfrm>
                <a:off x="3025260" y="1413998"/>
                <a:ext cx="229320" cy="140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98E60E3-8A84-7CDB-BDD3-1B054AF1922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19140" y="1407878"/>
                  <a:ext cx="241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B89CF69-C184-7EDB-FB16-6FFEDA29A509}"/>
                    </a:ext>
                  </a:extLst>
                </p14:cNvPr>
                <p14:cNvContentPartPr/>
                <p14:nvPr/>
              </p14:nvContentPartPr>
              <p14:xfrm>
                <a:off x="3226500" y="1476638"/>
                <a:ext cx="29880" cy="60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B89CF69-C184-7EDB-FB16-6FFEDA29A50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220380" y="1470518"/>
                  <a:ext cx="42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41A2CC-3B78-5B44-EDC7-63C7F46B2399}"/>
                    </a:ext>
                  </a:extLst>
                </p14:cNvPr>
                <p14:cNvContentPartPr/>
                <p14:nvPr/>
              </p14:nvContentPartPr>
              <p14:xfrm>
                <a:off x="3228300" y="1404278"/>
                <a:ext cx="100080" cy="15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41A2CC-3B78-5B44-EDC7-63C7F46B239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22180" y="1398158"/>
                  <a:ext cx="112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9C855A5-C090-26F1-5654-7DAA424AAD1A}"/>
                    </a:ext>
                  </a:extLst>
                </p14:cNvPr>
                <p14:cNvContentPartPr/>
                <p14:nvPr/>
              </p14:nvContentPartPr>
              <p14:xfrm>
                <a:off x="3310380" y="1429118"/>
                <a:ext cx="260280" cy="145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9C855A5-C090-26F1-5654-7DAA424AAD1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304260" y="1422998"/>
                  <a:ext cx="272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C628986-B8ED-CA90-1D08-CE8D4FA69172}"/>
                    </a:ext>
                  </a:extLst>
                </p14:cNvPr>
                <p14:cNvContentPartPr/>
                <p14:nvPr/>
              </p14:nvContentPartPr>
              <p14:xfrm>
                <a:off x="3571020" y="1461518"/>
                <a:ext cx="190440" cy="102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C628986-B8ED-CA90-1D08-CE8D4FA6917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64900" y="1455398"/>
                  <a:ext cx="2026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262D23A-6E9F-CA5D-F05A-285A6A1B3819}"/>
                    </a:ext>
                  </a:extLst>
                </p14:cNvPr>
                <p14:cNvContentPartPr/>
                <p14:nvPr/>
              </p14:nvContentPartPr>
              <p14:xfrm>
                <a:off x="3880980" y="1342358"/>
                <a:ext cx="101520" cy="239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262D23A-6E9F-CA5D-F05A-285A6A1B381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74860" y="1336238"/>
                  <a:ext cx="1137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E53AD33-4DDE-F5B9-B73B-284C9AF19CCB}"/>
                    </a:ext>
                  </a:extLst>
                </p14:cNvPr>
                <p14:cNvContentPartPr/>
                <p14:nvPr/>
              </p14:nvContentPartPr>
              <p14:xfrm>
                <a:off x="3982140" y="1471598"/>
                <a:ext cx="109440" cy="115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E53AD33-4DDE-F5B9-B73B-284C9AF19CC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76020" y="1465478"/>
                  <a:ext cx="121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9A97195-15A0-9FE2-599D-87C8FA526409}"/>
                    </a:ext>
                  </a:extLst>
                </p14:cNvPr>
                <p14:cNvContentPartPr/>
                <p14:nvPr/>
              </p14:nvContentPartPr>
              <p14:xfrm>
                <a:off x="4111020" y="1371878"/>
                <a:ext cx="80640" cy="205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9A97195-15A0-9FE2-599D-87C8FA52640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04900" y="1365758"/>
                  <a:ext cx="92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3D6EE57-9120-C81D-D43A-BE5CE6D771A2}"/>
                    </a:ext>
                  </a:extLst>
                </p14:cNvPr>
                <p14:cNvContentPartPr/>
                <p14:nvPr/>
              </p14:nvContentPartPr>
              <p14:xfrm>
                <a:off x="4225860" y="1411838"/>
                <a:ext cx="48240" cy="152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3D6EE57-9120-C81D-D43A-BE5CE6D771A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19740" y="1405718"/>
                  <a:ext cx="60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0FA0156-D2A8-5F37-48EB-40C418B52349}"/>
                    </a:ext>
                  </a:extLst>
                </p14:cNvPr>
                <p14:cNvContentPartPr/>
                <p14:nvPr/>
              </p14:nvContentPartPr>
              <p14:xfrm>
                <a:off x="4303260" y="1484198"/>
                <a:ext cx="70560" cy="92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0FA0156-D2A8-5F37-48EB-40C418B5234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297140" y="1478078"/>
                  <a:ext cx="82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530F562-E2E0-643F-D50D-BE7BEBC982DA}"/>
                    </a:ext>
                  </a:extLst>
                </p14:cNvPr>
                <p14:cNvContentPartPr/>
                <p14:nvPr/>
              </p14:nvContentPartPr>
              <p14:xfrm>
                <a:off x="4329180" y="1376918"/>
                <a:ext cx="5760" cy="52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530F562-E2E0-643F-D50D-BE7BEBC982D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23060" y="1370798"/>
                  <a:ext cx="18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7908B64-0A8B-06A3-D133-2776FE2DCCFC}"/>
                    </a:ext>
                  </a:extLst>
                </p14:cNvPr>
                <p14:cNvContentPartPr/>
                <p14:nvPr/>
              </p14:nvContentPartPr>
              <p14:xfrm>
                <a:off x="4334940" y="1376918"/>
                <a:ext cx="65160" cy="97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7908B64-0A8B-06A3-D133-2776FE2DCCF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28820" y="1370798"/>
                  <a:ext cx="77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8CB5301-EE06-BA48-FDA5-22E7F4AD3FB3}"/>
                    </a:ext>
                  </a:extLst>
                </p14:cNvPr>
                <p14:cNvContentPartPr/>
                <p14:nvPr/>
              </p14:nvContentPartPr>
              <p14:xfrm>
                <a:off x="4445820" y="1431638"/>
                <a:ext cx="88560" cy="105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8CB5301-EE06-BA48-FDA5-22E7F4AD3FB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439700" y="1425518"/>
                  <a:ext cx="100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B1F39C1-D836-609F-B21A-D49CEC165DF2}"/>
                    </a:ext>
                  </a:extLst>
                </p14:cNvPr>
                <p14:cNvContentPartPr/>
                <p14:nvPr/>
              </p14:nvContentPartPr>
              <p14:xfrm>
                <a:off x="4478940" y="1454318"/>
                <a:ext cx="127800" cy="151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B1F39C1-D836-609F-B21A-D49CEC165DF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472820" y="1448198"/>
                  <a:ext cx="140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A48CE7B-DD89-2F59-9A2B-1AC9D01A1525}"/>
                    </a:ext>
                  </a:extLst>
                </p14:cNvPr>
                <p14:cNvContentPartPr/>
                <p14:nvPr/>
              </p14:nvContentPartPr>
              <p14:xfrm>
                <a:off x="4578660" y="1464038"/>
                <a:ext cx="142560" cy="90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A48CE7B-DD89-2F59-9A2B-1AC9D01A152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572540" y="1457918"/>
                  <a:ext cx="154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0E98AA0-2791-2A8D-B302-F06B40858601}"/>
                    </a:ext>
                  </a:extLst>
                </p14:cNvPr>
                <p14:cNvContentPartPr/>
                <p14:nvPr/>
              </p14:nvContentPartPr>
              <p14:xfrm>
                <a:off x="4779900" y="1371878"/>
                <a:ext cx="36000" cy="217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0E98AA0-2791-2A8D-B302-F06B4085860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73780" y="1365758"/>
                  <a:ext cx="4824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8BB4BC1-09CB-D15E-FE42-83133CFE331F}"/>
              </a:ext>
            </a:extLst>
          </p:cNvPr>
          <p:cNvGrpSpPr/>
          <p:nvPr/>
        </p:nvGrpSpPr>
        <p:grpSpPr>
          <a:xfrm>
            <a:off x="514620" y="1793438"/>
            <a:ext cx="1334160" cy="277920"/>
            <a:chOff x="514620" y="1793438"/>
            <a:chExt cx="133416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42A7761-9FCC-0DB1-3EA2-97BB8F193966}"/>
                    </a:ext>
                  </a:extLst>
                </p14:cNvPr>
                <p14:cNvContentPartPr/>
                <p14:nvPr/>
              </p14:nvContentPartPr>
              <p14:xfrm>
                <a:off x="514620" y="1902878"/>
                <a:ext cx="168840" cy="147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42A7761-9FCC-0DB1-3EA2-97BB8F1939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8500" y="1896758"/>
                  <a:ext cx="181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3223BBF-47B0-100B-E409-60DC47FE91A2}"/>
                    </a:ext>
                  </a:extLst>
                </p14:cNvPr>
                <p14:cNvContentPartPr/>
                <p14:nvPr/>
              </p14:nvContentPartPr>
              <p14:xfrm>
                <a:off x="725220" y="1937798"/>
                <a:ext cx="22680" cy="87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3223BBF-47B0-100B-E409-60DC47FE91A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9100" y="1931678"/>
                  <a:ext cx="34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67F71DD-ECAC-0027-870B-9C8DE118205E}"/>
                    </a:ext>
                  </a:extLst>
                </p14:cNvPr>
                <p14:cNvContentPartPr/>
                <p14:nvPr/>
              </p14:nvContentPartPr>
              <p14:xfrm>
                <a:off x="714420" y="1872998"/>
                <a:ext cx="46440" cy="32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67F71DD-ECAC-0027-870B-9C8DE118205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08300" y="1866878"/>
                  <a:ext cx="58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CCD05E0-9758-C292-8CAB-7C6A5A61BF8C}"/>
                    </a:ext>
                  </a:extLst>
                </p14:cNvPr>
                <p14:cNvContentPartPr/>
                <p14:nvPr/>
              </p14:nvContentPartPr>
              <p14:xfrm>
                <a:off x="821340" y="1945358"/>
                <a:ext cx="105840" cy="95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CCD05E0-9758-C292-8CAB-7C6A5A61BF8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15220" y="1939238"/>
                  <a:ext cx="1180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FBB4894-7D03-A00B-16C6-0E062459ECD6}"/>
                    </a:ext>
                  </a:extLst>
                </p14:cNvPr>
                <p14:cNvContentPartPr/>
                <p14:nvPr/>
              </p14:nvContentPartPr>
              <p14:xfrm>
                <a:off x="930780" y="1814318"/>
                <a:ext cx="147960" cy="205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FBB4894-7D03-A00B-16C6-0E062459ECD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4660" y="1808198"/>
                  <a:ext cx="160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AE13A91-3DE8-BCA3-E4EA-BED5CD4D6FBB}"/>
                    </a:ext>
                  </a:extLst>
                </p14:cNvPr>
                <p14:cNvContentPartPr/>
                <p14:nvPr/>
              </p14:nvContentPartPr>
              <p14:xfrm>
                <a:off x="1198260" y="1793438"/>
                <a:ext cx="140760" cy="239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AE13A91-3DE8-BCA3-E4EA-BED5CD4D6FB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92140" y="1787318"/>
                  <a:ext cx="1530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C14CDB5-E452-43AE-63F9-6CBD2B9CCDCF}"/>
                    </a:ext>
                  </a:extLst>
                </p14:cNvPr>
                <p14:cNvContentPartPr/>
                <p14:nvPr/>
              </p14:nvContentPartPr>
              <p14:xfrm>
                <a:off x="1342260" y="1865798"/>
                <a:ext cx="151920" cy="20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C14CDB5-E452-43AE-63F9-6CBD2B9CCDC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36140" y="1859678"/>
                  <a:ext cx="1641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C3B79A0-E81E-BD30-64D9-5D0AB5FD33EC}"/>
                    </a:ext>
                  </a:extLst>
                </p14:cNvPr>
                <p14:cNvContentPartPr/>
                <p14:nvPr/>
              </p14:nvContentPartPr>
              <p14:xfrm>
                <a:off x="1382940" y="1952918"/>
                <a:ext cx="16920" cy="72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C3B79A0-E81E-BD30-64D9-5D0AB5FD33E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76820" y="1946798"/>
                  <a:ext cx="291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63CF15D-3665-0BB5-E11C-E4E879322001}"/>
                    </a:ext>
                  </a:extLst>
                </p14:cNvPr>
                <p14:cNvContentPartPr/>
                <p14:nvPr/>
              </p14:nvContentPartPr>
              <p14:xfrm>
                <a:off x="1438380" y="1897838"/>
                <a:ext cx="127800" cy="125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63CF15D-3665-0BB5-E11C-E4E87932200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32260" y="1891718"/>
                  <a:ext cx="140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897D80E-7472-61F7-A059-E80AE87E0594}"/>
                    </a:ext>
                  </a:extLst>
                </p14:cNvPr>
                <p14:cNvContentPartPr/>
                <p14:nvPr/>
              </p14:nvContentPartPr>
              <p14:xfrm>
                <a:off x="1541700" y="1898198"/>
                <a:ext cx="114840" cy="173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897D80E-7472-61F7-A059-E80AE87E059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535580" y="1892078"/>
                  <a:ext cx="127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C582F31-EB2E-0FB2-0B1C-7BDADC3C1830}"/>
                    </a:ext>
                  </a:extLst>
                </p14:cNvPr>
                <p14:cNvContentPartPr/>
                <p14:nvPr/>
              </p14:nvContentPartPr>
              <p14:xfrm>
                <a:off x="1639620" y="1895318"/>
                <a:ext cx="209160" cy="143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C582F31-EB2E-0FB2-0B1C-7BDADC3C183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33500" y="1889198"/>
                  <a:ext cx="22140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3804038-610F-C7E6-25A4-E5EA154715E0}"/>
              </a:ext>
            </a:extLst>
          </p:cNvPr>
          <p:cNvGrpSpPr/>
          <p:nvPr/>
        </p:nvGrpSpPr>
        <p:grpSpPr>
          <a:xfrm>
            <a:off x="1922580" y="1753478"/>
            <a:ext cx="689760" cy="284400"/>
            <a:chOff x="1922580" y="1753478"/>
            <a:chExt cx="68976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2B99403-3C22-2CAD-62A7-9152A01D786D}"/>
                    </a:ext>
                  </a:extLst>
                </p14:cNvPr>
                <p14:cNvContentPartPr/>
                <p14:nvPr/>
              </p14:nvContentPartPr>
              <p14:xfrm>
                <a:off x="1922580" y="1753478"/>
                <a:ext cx="179640" cy="266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2B99403-3C22-2CAD-62A7-9152A01D786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916460" y="1747358"/>
                  <a:ext cx="1918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5A75F21-C663-0999-81EF-EE3911575F19}"/>
                    </a:ext>
                  </a:extLst>
                </p14:cNvPr>
                <p14:cNvContentPartPr/>
                <p14:nvPr/>
              </p14:nvContentPartPr>
              <p14:xfrm>
                <a:off x="2101500" y="1893158"/>
                <a:ext cx="84240" cy="90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5A75F21-C663-0999-81EF-EE3911575F1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95380" y="1887038"/>
                  <a:ext cx="964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FCDA533-53ED-BA76-F186-D0F6C13DDB3E}"/>
                    </a:ext>
                  </a:extLst>
                </p14:cNvPr>
                <p14:cNvContentPartPr/>
                <p14:nvPr/>
              </p14:nvContentPartPr>
              <p14:xfrm>
                <a:off x="2240100" y="1907918"/>
                <a:ext cx="116640" cy="81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FCDA533-53ED-BA76-F186-D0F6C13DDB3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233980" y="1901798"/>
                  <a:ext cx="128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EEB9C53-AFA0-112F-9285-C6C1538DE492}"/>
                    </a:ext>
                  </a:extLst>
                </p14:cNvPr>
                <p14:cNvContentPartPr/>
                <p14:nvPr/>
              </p14:nvContentPartPr>
              <p14:xfrm>
                <a:off x="2349180" y="1912958"/>
                <a:ext cx="109440" cy="124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EEB9C53-AFA0-112F-9285-C6C1538DE49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43060" y="1906838"/>
                  <a:ext cx="121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A637914-13D2-D608-43A3-83816E80E6DB}"/>
                    </a:ext>
                  </a:extLst>
                </p14:cNvPr>
                <p14:cNvContentPartPr/>
                <p14:nvPr/>
              </p14:nvContentPartPr>
              <p14:xfrm>
                <a:off x="2505780" y="1858238"/>
                <a:ext cx="106560" cy="154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A637914-13D2-D608-43A3-83816E80E6D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499660" y="1852118"/>
                  <a:ext cx="11880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8D7A24DB-8B9C-307C-39A6-17E2F07AE2BF}"/>
              </a:ext>
            </a:extLst>
          </p:cNvPr>
          <p:cNvGrpSpPr/>
          <p:nvPr/>
        </p:nvGrpSpPr>
        <p:grpSpPr>
          <a:xfrm>
            <a:off x="2768220" y="1758158"/>
            <a:ext cx="2636280" cy="230040"/>
            <a:chOff x="2768220" y="1758158"/>
            <a:chExt cx="263628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EB58325-2AC2-3775-AA03-02968D832172}"/>
                    </a:ext>
                  </a:extLst>
                </p14:cNvPr>
                <p14:cNvContentPartPr/>
                <p14:nvPr/>
              </p14:nvContentPartPr>
              <p14:xfrm>
                <a:off x="2768220" y="1785878"/>
                <a:ext cx="46440" cy="199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EB58325-2AC2-3775-AA03-02968D83217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62100" y="1779758"/>
                  <a:ext cx="586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023729F-A145-7F19-94DB-BBF7AEEB4112}"/>
                    </a:ext>
                  </a:extLst>
                </p14:cNvPr>
                <p14:cNvContentPartPr/>
                <p14:nvPr/>
              </p14:nvContentPartPr>
              <p14:xfrm>
                <a:off x="2804220" y="1758158"/>
                <a:ext cx="203040" cy="222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023729F-A145-7F19-94DB-BBF7AEEB411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798100" y="1752038"/>
                  <a:ext cx="2152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B28D17D-41A3-DDB3-E4E5-4913418A321E}"/>
                    </a:ext>
                  </a:extLst>
                </p14:cNvPr>
                <p14:cNvContentPartPr/>
                <p14:nvPr/>
              </p14:nvContentPartPr>
              <p14:xfrm>
                <a:off x="3006540" y="1858238"/>
                <a:ext cx="183240" cy="15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B28D17D-41A3-DDB3-E4E5-4913418A321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000420" y="1852118"/>
                  <a:ext cx="195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05943DF-1EE3-AF59-AF00-B3A6E6B16978}"/>
                    </a:ext>
                  </a:extLst>
                </p14:cNvPr>
                <p14:cNvContentPartPr/>
                <p14:nvPr/>
              </p14:nvContentPartPr>
              <p14:xfrm>
                <a:off x="3069540" y="1840598"/>
                <a:ext cx="44640" cy="129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05943DF-1EE3-AF59-AF00-B3A6E6B1697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063420" y="1834478"/>
                  <a:ext cx="56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2C78AC7-61BB-AC34-AF7C-330D12A844A5}"/>
                    </a:ext>
                  </a:extLst>
                </p14:cNvPr>
                <p14:cNvContentPartPr/>
                <p14:nvPr/>
              </p14:nvContentPartPr>
              <p14:xfrm>
                <a:off x="3163860" y="1865798"/>
                <a:ext cx="120240" cy="100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2C78AC7-61BB-AC34-AF7C-330D12A844A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157740" y="1859678"/>
                  <a:ext cx="132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2C00E40-D901-C551-8871-E942D7812B0A}"/>
                    </a:ext>
                  </a:extLst>
                </p14:cNvPr>
                <p14:cNvContentPartPr/>
                <p14:nvPr/>
              </p14:nvContentPartPr>
              <p14:xfrm>
                <a:off x="3244860" y="1865798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2C00E40-D901-C551-8871-E942D7812B0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238740" y="185967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143C873-16CD-63E5-7561-E5F0B1586D20}"/>
                    </a:ext>
                  </a:extLst>
                </p14:cNvPr>
                <p14:cNvContentPartPr/>
                <p14:nvPr/>
              </p14:nvContentPartPr>
              <p14:xfrm>
                <a:off x="3244860" y="1858238"/>
                <a:ext cx="205560" cy="17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143C873-16CD-63E5-7561-E5F0B1586D2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238740" y="1852118"/>
                  <a:ext cx="217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ADF04BE-F55C-C670-A963-276DC69F85CE}"/>
                    </a:ext>
                  </a:extLst>
                </p14:cNvPr>
                <p14:cNvContentPartPr/>
                <p14:nvPr/>
              </p14:nvContentPartPr>
              <p14:xfrm>
                <a:off x="3342780" y="1823318"/>
                <a:ext cx="46440" cy="124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ADF04BE-F55C-C670-A963-276DC69F85C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336660" y="1817198"/>
                  <a:ext cx="58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9F2CEEF-9818-3158-3A89-4FF961F997E6}"/>
                    </a:ext>
                  </a:extLst>
                </p14:cNvPr>
                <p14:cNvContentPartPr/>
                <p14:nvPr/>
              </p14:nvContentPartPr>
              <p14:xfrm>
                <a:off x="3429540" y="1815758"/>
                <a:ext cx="127800" cy="17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9F2CEEF-9818-3158-3A89-4FF961F997E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423420" y="1809638"/>
                  <a:ext cx="1400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BFD2717-E94B-9A74-F836-B65924B9D22A}"/>
                    </a:ext>
                  </a:extLst>
                </p14:cNvPr>
                <p14:cNvContentPartPr/>
                <p14:nvPr/>
              </p14:nvContentPartPr>
              <p14:xfrm>
                <a:off x="3434220" y="1898198"/>
                <a:ext cx="137520" cy="68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BFD2717-E94B-9A74-F836-B65924B9D22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428100" y="1892078"/>
                  <a:ext cx="149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F4489EF-5AE9-9A3C-57CF-A99192CBECD6}"/>
                    </a:ext>
                  </a:extLst>
                </p14:cNvPr>
                <p14:cNvContentPartPr/>
                <p14:nvPr/>
              </p14:nvContentPartPr>
              <p14:xfrm>
                <a:off x="3619260" y="1900718"/>
                <a:ext cx="106560" cy="62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F4489EF-5AE9-9A3C-57CF-A99192CBECD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13140" y="1894598"/>
                  <a:ext cx="118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B1E3876-3F11-E710-5443-04435351489C}"/>
                    </a:ext>
                  </a:extLst>
                </p14:cNvPr>
                <p14:cNvContentPartPr/>
                <p14:nvPr/>
              </p14:nvContentPartPr>
              <p14:xfrm>
                <a:off x="3749220" y="1865078"/>
                <a:ext cx="320040" cy="97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B1E3876-3F11-E710-5443-04435351489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743100" y="1858958"/>
                  <a:ext cx="3322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DC2D9FC-658E-B578-127A-E4FE37FF0A75}"/>
                    </a:ext>
                  </a:extLst>
                </p14:cNvPr>
                <p14:cNvContentPartPr/>
                <p14:nvPr/>
              </p14:nvContentPartPr>
              <p14:xfrm>
                <a:off x="4212900" y="1783358"/>
                <a:ext cx="83520" cy="200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DC2D9FC-658E-B578-127A-E4FE37FF0A7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06780" y="1777238"/>
                  <a:ext cx="95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6017E21-AA56-18DA-A7B7-84EB419E9FB8}"/>
                    </a:ext>
                  </a:extLst>
                </p14:cNvPr>
                <p14:cNvContentPartPr/>
                <p14:nvPr/>
              </p14:nvContentPartPr>
              <p14:xfrm>
                <a:off x="4150260" y="1893158"/>
                <a:ext cx="163080" cy="17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6017E21-AA56-18DA-A7B7-84EB419E9FB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43780" y="1887038"/>
                  <a:ext cx="1753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1526614-C772-BC06-827D-3889DEAA775F}"/>
                    </a:ext>
                  </a:extLst>
                </p14:cNvPr>
                <p14:cNvContentPartPr/>
                <p14:nvPr/>
              </p14:nvContentPartPr>
              <p14:xfrm>
                <a:off x="4307220" y="1860758"/>
                <a:ext cx="87120" cy="118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1526614-C772-BC06-827D-3889DEAA775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301100" y="1854638"/>
                  <a:ext cx="99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61DE11E-CEFE-5EF3-2D40-388A55013B1A}"/>
                    </a:ext>
                  </a:extLst>
                </p14:cNvPr>
                <p14:cNvContentPartPr/>
                <p14:nvPr/>
              </p14:nvContentPartPr>
              <p14:xfrm>
                <a:off x="4462380" y="1872998"/>
                <a:ext cx="129600" cy="115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61DE11E-CEFE-5EF3-2D40-388A55013B1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56260" y="1866878"/>
                  <a:ext cx="141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1DFA454-924A-A5BE-FB6E-07C4ACBF9F69}"/>
                    </a:ext>
                  </a:extLst>
                </p14:cNvPr>
                <p14:cNvContentPartPr/>
                <p14:nvPr/>
              </p14:nvContentPartPr>
              <p14:xfrm>
                <a:off x="4676580" y="1838078"/>
                <a:ext cx="271800" cy="110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1DFA454-924A-A5BE-FB6E-07C4ACBF9F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70460" y="1831958"/>
                  <a:ext cx="284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E7BB110-7602-B10D-0EDA-AAAA60F221F6}"/>
                    </a:ext>
                  </a:extLst>
                </p14:cNvPr>
                <p14:cNvContentPartPr/>
                <p14:nvPr/>
              </p14:nvContentPartPr>
              <p14:xfrm>
                <a:off x="4977540" y="1843118"/>
                <a:ext cx="98640" cy="132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E7BB110-7602-B10D-0EDA-AAAA60F221F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971420" y="1836998"/>
                  <a:ext cx="110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D87D22D-D7BD-3C3E-0F2D-A3134EC51F81}"/>
                    </a:ext>
                  </a:extLst>
                </p14:cNvPr>
                <p14:cNvContentPartPr/>
                <p14:nvPr/>
              </p14:nvContentPartPr>
              <p14:xfrm>
                <a:off x="5081220" y="1846358"/>
                <a:ext cx="173880" cy="119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D87D22D-D7BD-3C3E-0F2D-A3134EC51F8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075100" y="1840238"/>
                  <a:ext cx="186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C19148F-879D-B9E1-B802-FAD46C02B6C9}"/>
                    </a:ext>
                  </a:extLst>
                </p14:cNvPr>
                <p14:cNvContentPartPr/>
                <p14:nvPr/>
              </p14:nvContentPartPr>
              <p14:xfrm>
                <a:off x="5290740" y="1850678"/>
                <a:ext cx="113760" cy="112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C19148F-879D-B9E1-B802-FAD46C02B6C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284620" y="1844558"/>
                  <a:ext cx="12600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0FFEE65-BE7D-463D-B93E-FD7C6F9964C3}"/>
              </a:ext>
            </a:extLst>
          </p:cNvPr>
          <p:cNvGrpSpPr/>
          <p:nvPr/>
        </p:nvGrpSpPr>
        <p:grpSpPr>
          <a:xfrm>
            <a:off x="470340" y="2272238"/>
            <a:ext cx="819000" cy="201240"/>
            <a:chOff x="470340" y="2272238"/>
            <a:chExt cx="81900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5044850-1B7E-DB7A-9899-50F91EBA78CD}"/>
                    </a:ext>
                  </a:extLst>
                </p14:cNvPr>
                <p14:cNvContentPartPr/>
                <p14:nvPr/>
              </p14:nvContentPartPr>
              <p14:xfrm>
                <a:off x="470340" y="2279438"/>
                <a:ext cx="188640" cy="165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5044850-1B7E-DB7A-9899-50F91EBA78C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64220" y="2273318"/>
                  <a:ext cx="200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BB539F0-4F29-4B50-E75D-63CE7BCD7B9A}"/>
                    </a:ext>
                  </a:extLst>
                </p14:cNvPr>
                <p14:cNvContentPartPr/>
                <p14:nvPr/>
              </p14:nvContentPartPr>
              <p14:xfrm>
                <a:off x="673740" y="2361878"/>
                <a:ext cx="104400" cy="105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BB539F0-4F29-4B50-E75D-63CE7BCD7B9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67620" y="2355758"/>
                  <a:ext cx="116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D967105-085E-D80F-3867-4A91A842C55B}"/>
                    </a:ext>
                  </a:extLst>
                </p14:cNvPr>
                <p14:cNvContentPartPr/>
                <p14:nvPr/>
              </p14:nvContentPartPr>
              <p14:xfrm>
                <a:off x="843300" y="2321918"/>
                <a:ext cx="94680" cy="103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D967105-085E-D80F-3867-4A91A842C55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37180" y="2315798"/>
                  <a:ext cx="1069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777981D-2F66-D187-3508-FF9EC571170E}"/>
                    </a:ext>
                  </a:extLst>
                </p14:cNvPr>
                <p14:cNvContentPartPr/>
                <p14:nvPr/>
              </p14:nvContentPartPr>
              <p14:xfrm>
                <a:off x="982260" y="2316518"/>
                <a:ext cx="126000" cy="147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777981D-2F66-D187-3508-FF9EC571170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76140" y="2310398"/>
                  <a:ext cx="138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D09F371-78A6-42E8-2D2A-81EC5A483CA5}"/>
                    </a:ext>
                  </a:extLst>
                </p14:cNvPr>
                <p14:cNvContentPartPr/>
                <p14:nvPr/>
              </p14:nvContentPartPr>
              <p14:xfrm>
                <a:off x="987660" y="2348558"/>
                <a:ext cx="268200" cy="81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D09F371-78A6-42E8-2D2A-81EC5A483CA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81540" y="2342438"/>
                  <a:ext cx="280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73BF62C-2C28-AD86-568D-C0BCC541E783}"/>
                    </a:ext>
                  </a:extLst>
                </p14:cNvPr>
                <p14:cNvContentPartPr/>
                <p14:nvPr/>
              </p14:nvContentPartPr>
              <p14:xfrm>
                <a:off x="1248300" y="2272238"/>
                <a:ext cx="41040" cy="201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73BF62C-2C28-AD86-568D-C0BCC541E78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42180" y="2266118"/>
                  <a:ext cx="53280" cy="21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FCED91AC-DF45-E33B-2F19-40B0FDD0F743}"/>
                  </a:ext>
                </a:extLst>
              </p14:cNvPr>
              <p14:cNvContentPartPr/>
              <p14:nvPr/>
            </p14:nvContentPartPr>
            <p14:xfrm>
              <a:off x="1754820" y="1453958"/>
              <a:ext cx="540360" cy="324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FCED91AC-DF45-E33B-2F19-40B0FDD0F74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701180" y="1345958"/>
                <a:ext cx="6480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965C4BB3-E830-6B6C-4966-3C8836D5A831}"/>
                  </a:ext>
                </a:extLst>
              </p14:cNvPr>
              <p14:cNvContentPartPr/>
              <p14:nvPr/>
            </p14:nvContentPartPr>
            <p14:xfrm>
              <a:off x="3803220" y="1431638"/>
              <a:ext cx="992880" cy="792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965C4BB3-E830-6B6C-4966-3C8836D5A831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749220" y="1323998"/>
                <a:ext cx="110052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F6277DEA-E1A9-4CD0-ACA4-13EE0D5C4A5B}"/>
                  </a:ext>
                </a:extLst>
              </p14:cNvPr>
              <p14:cNvContentPartPr/>
              <p14:nvPr/>
            </p14:nvContentPartPr>
            <p14:xfrm>
              <a:off x="4270500" y="1880558"/>
              <a:ext cx="1074960" cy="1062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F6277DEA-E1A9-4CD0-ACA4-13EE0D5C4A5B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216500" y="1772558"/>
                <a:ext cx="118260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E42B1802-FD2F-C60B-1D7B-0BBC5A288B41}"/>
                  </a:ext>
                </a:extLst>
              </p14:cNvPr>
              <p14:cNvContentPartPr/>
              <p14:nvPr/>
            </p14:nvContentPartPr>
            <p14:xfrm>
              <a:off x="529740" y="2325878"/>
              <a:ext cx="914400" cy="540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E42B1802-FD2F-C60B-1D7B-0BBC5A288B41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75740" y="2217878"/>
                <a:ext cx="1022040" cy="26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D5E6902-8159-9FC8-9590-D7B1428E3A1F}"/>
              </a:ext>
            </a:extLst>
          </p:cNvPr>
          <p:cNvGrpSpPr/>
          <p:nvPr/>
        </p:nvGrpSpPr>
        <p:grpSpPr>
          <a:xfrm>
            <a:off x="3608820" y="2218958"/>
            <a:ext cx="793440" cy="433080"/>
            <a:chOff x="3608820" y="2218958"/>
            <a:chExt cx="79344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700FB42-6BF4-1EC4-451C-061928360581}"/>
                    </a:ext>
                  </a:extLst>
                </p14:cNvPr>
                <p14:cNvContentPartPr/>
                <p14:nvPr/>
              </p14:nvContentPartPr>
              <p14:xfrm>
                <a:off x="3776940" y="2237318"/>
                <a:ext cx="57600" cy="40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700FB42-6BF4-1EC4-451C-06192836058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770820" y="2231198"/>
                  <a:ext cx="69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19FF98C-F523-2B0A-16DA-156B98A38724}"/>
                    </a:ext>
                  </a:extLst>
                </p14:cNvPr>
                <p14:cNvContentPartPr/>
                <p14:nvPr/>
              </p14:nvContentPartPr>
              <p14:xfrm>
                <a:off x="3608820" y="2219318"/>
                <a:ext cx="91080" cy="251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19FF98C-F523-2B0A-16DA-156B98A3872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602700" y="2213198"/>
                  <a:ext cx="103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2025ED5-49C5-B618-196A-CC438C585495}"/>
                    </a:ext>
                  </a:extLst>
                </p14:cNvPr>
                <p14:cNvContentPartPr/>
                <p14:nvPr/>
              </p14:nvContentPartPr>
              <p14:xfrm>
                <a:off x="3691980" y="2218958"/>
                <a:ext cx="179640" cy="223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2025ED5-49C5-B618-196A-CC438C58549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685860" y="2212838"/>
                  <a:ext cx="1918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D55F891-B0AB-C085-A64F-28DF2FB61EF3}"/>
                    </a:ext>
                  </a:extLst>
                </p14:cNvPr>
                <p14:cNvContentPartPr/>
                <p14:nvPr/>
              </p14:nvContentPartPr>
              <p14:xfrm>
                <a:off x="3832380" y="2321918"/>
                <a:ext cx="28080" cy="232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D55F891-B0AB-C085-A64F-28DF2FB61EF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826260" y="2315798"/>
                  <a:ext cx="403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26452C3-62F9-0E62-50A4-B2C332F615AB}"/>
                    </a:ext>
                  </a:extLst>
                </p14:cNvPr>
                <p14:cNvContentPartPr/>
                <p14:nvPr/>
              </p14:nvContentPartPr>
              <p14:xfrm>
                <a:off x="3839580" y="2314358"/>
                <a:ext cx="97560" cy="129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26452C3-62F9-0E62-50A4-B2C332F615A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833460" y="2308238"/>
                  <a:ext cx="109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31EE223-B961-44D6-03E6-FDE3FCC396EC}"/>
                    </a:ext>
                  </a:extLst>
                </p14:cNvPr>
                <p14:cNvContentPartPr/>
                <p14:nvPr/>
              </p14:nvContentPartPr>
              <p14:xfrm>
                <a:off x="3983940" y="2237318"/>
                <a:ext cx="5760" cy="147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31EE223-B961-44D6-03E6-FDE3FCC396E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977820" y="2231198"/>
                  <a:ext cx="180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7880FF2-8DAF-0683-E0D0-EACA2021454C}"/>
                    </a:ext>
                  </a:extLst>
                </p14:cNvPr>
                <p14:cNvContentPartPr/>
                <p14:nvPr/>
              </p14:nvContentPartPr>
              <p14:xfrm>
                <a:off x="4026060" y="2329478"/>
                <a:ext cx="107640" cy="954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7880FF2-8DAF-0683-E0D0-EACA2021454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019940" y="2323358"/>
                  <a:ext cx="119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9B4CC0C-96EA-4645-0CD2-9E90E4E75E6B}"/>
                    </a:ext>
                  </a:extLst>
                </p14:cNvPr>
                <p14:cNvContentPartPr/>
                <p14:nvPr/>
              </p14:nvContentPartPr>
              <p14:xfrm>
                <a:off x="4160700" y="2229758"/>
                <a:ext cx="119160" cy="422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9B4CC0C-96EA-4645-0CD2-9E90E4E75E6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154580" y="2223638"/>
                  <a:ext cx="13140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CEB751A-3A04-C13D-1A50-96BA4554E9DE}"/>
                    </a:ext>
                  </a:extLst>
                </p14:cNvPr>
                <p14:cNvContentPartPr/>
                <p14:nvPr/>
              </p14:nvContentPartPr>
              <p14:xfrm>
                <a:off x="4318020" y="2218958"/>
                <a:ext cx="84240" cy="230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CEB751A-3A04-C13D-1A50-96BA4554E9D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311900" y="2212838"/>
                  <a:ext cx="9648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3EE699D-CEC2-ACB9-C96E-122874F91ABB}"/>
              </a:ext>
            </a:extLst>
          </p:cNvPr>
          <p:cNvGrpSpPr/>
          <p:nvPr/>
        </p:nvGrpSpPr>
        <p:grpSpPr>
          <a:xfrm>
            <a:off x="246593" y="2715643"/>
            <a:ext cx="1269360" cy="365760"/>
            <a:chOff x="235980" y="2767598"/>
            <a:chExt cx="126936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EE067C7-2382-98E5-2EAA-D54878788A47}"/>
                    </a:ext>
                  </a:extLst>
                </p14:cNvPr>
                <p14:cNvContentPartPr/>
                <p14:nvPr/>
              </p14:nvContentPartPr>
              <p14:xfrm>
                <a:off x="235980" y="2921318"/>
                <a:ext cx="22680" cy="36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EE067C7-2382-98E5-2EAA-D54878788A4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29860" y="2915198"/>
                  <a:ext cx="34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605F7A4-044A-7CF5-1AD5-9C5CA06AFC7C}"/>
                    </a:ext>
                  </a:extLst>
                </p14:cNvPr>
                <p14:cNvContentPartPr/>
                <p14:nvPr/>
              </p14:nvContentPartPr>
              <p14:xfrm>
                <a:off x="414900" y="2767598"/>
                <a:ext cx="89280" cy="2235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605F7A4-044A-7CF5-1AD5-9C5CA06AFC7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8780" y="2761478"/>
                  <a:ext cx="101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A789D5E-6503-F269-A22C-7853352A17DA}"/>
                    </a:ext>
                  </a:extLst>
                </p14:cNvPr>
                <p14:cNvContentPartPr/>
                <p14:nvPr/>
              </p14:nvContentPartPr>
              <p14:xfrm>
                <a:off x="557100" y="2830598"/>
                <a:ext cx="24480" cy="302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A789D5E-6503-F269-A22C-7853352A17D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0980" y="2824478"/>
                  <a:ext cx="367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2BEFA11-5267-E050-A12A-5870A8711EE2}"/>
                    </a:ext>
                  </a:extLst>
                </p14:cNvPr>
                <p14:cNvContentPartPr/>
                <p14:nvPr/>
              </p14:nvContentPartPr>
              <p14:xfrm>
                <a:off x="562860" y="2811518"/>
                <a:ext cx="95400" cy="181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2BEFA11-5267-E050-A12A-5870A8711EE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6740" y="2805398"/>
                  <a:ext cx="107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61C3995-4DEF-B1BC-C7D7-9698E9AF04B5}"/>
                    </a:ext>
                  </a:extLst>
                </p14:cNvPr>
                <p14:cNvContentPartPr/>
                <p14:nvPr/>
              </p14:nvContentPartPr>
              <p14:xfrm>
                <a:off x="658980" y="2833118"/>
                <a:ext cx="279360" cy="109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61C3995-4DEF-B1BC-C7D7-9698E9AF04B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52860" y="2826998"/>
                  <a:ext cx="291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B1F91FE-8479-CF37-5C29-10D2728E4AC6}"/>
                    </a:ext>
                  </a:extLst>
                </p14:cNvPr>
                <p14:cNvContentPartPr/>
                <p14:nvPr/>
              </p14:nvContentPartPr>
              <p14:xfrm>
                <a:off x="906300" y="2857958"/>
                <a:ext cx="114840" cy="81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B1F91FE-8479-CF37-5C29-10D2728E4AC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00180" y="2851838"/>
                  <a:ext cx="127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E717740-26FB-1E19-8628-245A3BA0A3E1}"/>
                    </a:ext>
                  </a:extLst>
                </p14:cNvPr>
                <p14:cNvContentPartPr/>
                <p14:nvPr/>
              </p14:nvContentPartPr>
              <p14:xfrm>
                <a:off x="972900" y="2857958"/>
                <a:ext cx="360" cy="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E717740-26FB-1E19-8628-245A3BA0A3E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66780" y="285183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69CC923-75E6-C0F6-0AAB-F77BDBC17765}"/>
                    </a:ext>
                  </a:extLst>
                </p14:cNvPr>
                <p14:cNvContentPartPr/>
                <p14:nvPr/>
              </p14:nvContentPartPr>
              <p14:xfrm>
                <a:off x="972900" y="2833118"/>
                <a:ext cx="218160" cy="252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69CC923-75E6-C0F6-0AAB-F77BDBC1776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66780" y="2826998"/>
                  <a:ext cx="230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46CBDFD-2EB3-6CC4-3C49-7C0CACF08E5C}"/>
                    </a:ext>
                  </a:extLst>
                </p14:cNvPr>
                <p14:cNvContentPartPr/>
                <p14:nvPr/>
              </p14:nvContentPartPr>
              <p14:xfrm>
                <a:off x="1113300" y="2783438"/>
                <a:ext cx="15120" cy="1299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46CBDFD-2EB3-6CC4-3C49-7C0CACF08E5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107180" y="2777318"/>
                  <a:ext cx="273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1B3F2D4-2817-25EC-144B-2AB974479852}"/>
                    </a:ext>
                  </a:extLst>
                </p14:cNvPr>
                <p14:cNvContentPartPr/>
                <p14:nvPr/>
              </p14:nvContentPartPr>
              <p14:xfrm>
                <a:off x="1179900" y="2800718"/>
                <a:ext cx="100080" cy="5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1B3F2D4-2817-25EC-144B-2AB97447985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173780" y="2794598"/>
                  <a:ext cx="1123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2596E7F-CB5A-1237-853C-E2CC67B793BE}"/>
                    </a:ext>
                  </a:extLst>
                </p14:cNvPr>
                <p14:cNvContentPartPr/>
                <p14:nvPr/>
              </p14:nvContentPartPr>
              <p14:xfrm>
                <a:off x="1201860" y="2855078"/>
                <a:ext cx="112320" cy="828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2596E7F-CB5A-1237-853C-E2CC67B793B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195740" y="2848958"/>
                  <a:ext cx="124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5951022-64B5-F8A8-B675-67D1E85AFA9A}"/>
                    </a:ext>
                  </a:extLst>
                </p14:cNvPr>
                <p14:cNvContentPartPr/>
                <p14:nvPr/>
              </p14:nvContentPartPr>
              <p14:xfrm>
                <a:off x="1401300" y="2868038"/>
                <a:ext cx="104040" cy="727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5951022-64B5-F8A8-B675-67D1E85AFA9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395180" y="2861918"/>
                  <a:ext cx="11628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53F40493-B8A5-BF7B-7AEF-565D92C8E001}"/>
              </a:ext>
            </a:extLst>
          </p:cNvPr>
          <p:cNvGrpSpPr/>
          <p:nvPr/>
        </p:nvGrpSpPr>
        <p:grpSpPr>
          <a:xfrm>
            <a:off x="660420" y="3097358"/>
            <a:ext cx="1469160" cy="310320"/>
            <a:chOff x="660420" y="3097358"/>
            <a:chExt cx="146916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AC681D5-CDE6-299B-7B2D-AB64DEB5E38C}"/>
                    </a:ext>
                  </a:extLst>
                </p14:cNvPr>
                <p14:cNvContentPartPr/>
                <p14:nvPr/>
              </p14:nvContentPartPr>
              <p14:xfrm>
                <a:off x="660420" y="3097358"/>
                <a:ext cx="344160" cy="264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AC681D5-CDE6-299B-7B2D-AB64DEB5E38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54300" y="3091238"/>
                  <a:ext cx="3564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15A64FC-9E95-19BB-E8B9-44926C1D3391}"/>
                    </a:ext>
                  </a:extLst>
                </p14:cNvPr>
                <p14:cNvContentPartPr/>
                <p14:nvPr/>
              </p14:nvContentPartPr>
              <p14:xfrm>
                <a:off x="1008180" y="3187358"/>
                <a:ext cx="360" cy="1800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15A64FC-9E95-19BB-E8B9-44926C1D339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02060" y="3181238"/>
                  <a:ext cx="12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2CFC241-25F6-8D8E-82A7-8625AB548904}"/>
                    </a:ext>
                  </a:extLst>
                </p14:cNvPr>
                <p14:cNvContentPartPr/>
                <p14:nvPr/>
              </p14:nvContentPartPr>
              <p14:xfrm>
                <a:off x="1031940" y="3246758"/>
                <a:ext cx="203400" cy="1198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2CFC241-25F6-8D8E-82A7-8625AB54890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25820" y="3240638"/>
                  <a:ext cx="215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12880F6-3136-6C37-526F-D9ED34E7B148}"/>
                    </a:ext>
                  </a:extLst>
                </p14:cNvPr>
                <p14:cNvContentPartPr/>
                <p14:nvPr/>
              </p14:nvContentPartPr>
              <p14:xfrm>
                <a:off x="1196460" y="3249638"/>
                <a:ext cx="146160" cy="79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12880F6-3136-6C37-526F-D9ED34E7B14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90340" y="3243518"/>
                  <a:ext cx="1584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79DF570-9694-1CFB-747D-07E216FC5294}"/>
                    </a:ext>
                  </a:extLst>
                </p14:cNvPr>
                <p14:cNvContentPartPr/>
                <p14:nvPr/>
              </p14:nvContentPartPr>
              <p14:xfrm>
                <a:off x="1269900" y="3236678"/>
                <a:ext cx="340920" cy="1260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79DF570-9694-1CFB-747D-07E216FC529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263780" y="3230558"/>
                  <a:ext cx="3531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ECDF452-480D-89FC-E971-FFABEF7B6D79}"/>
                    </a:ext>
                  </a:extLst>
                </p14:cNvPr>
                <p14:cNvContentPartPr/>
                <p14:nvPr/>
              </p14:nvContentPartPr>
              <p14:xfrm>
                <a:off x="1615500" y="3174758"/>
                <a:ext cx="135360" cy="188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ECDF452-480D-89FC-E971-FFABEF7B6D7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609380" y="3168638"/>
                  <a:ext cx="147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B56C87C-AD1C-F094-870F-9F83A214EC11}"/>
                    </a:ext>
                  </a:extLst>
                </p14:cNvPr>
                <p14:cNvContentPartPr/>
                <p14:nvPr/>
              </p14:nvContentPartPr>
              <p14:xfrm>
                <a:off x="1754100" y="3222278"/>
                <a:ext cx="94680" cy="1051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B56C87C-AD1C-F094-870F-9F83A214EC1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747980" y="3216158"/>
                  <a:ext cx="106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E4AFA35-7AEE-ED60-D906-ECF576EB0D6C}"/>
                    </a:ext>
                  </a:extLst>
                </p14:cNvPr>
                <p14:cNvContentPartPr/>
                <p14:nvPr/>
              </p14:nvContentPartPr>
              <p14:xfrm>
                <a:off x="1715580" y="3212198"/>
                <a:ext cx="133200" cy="119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E4AFA35-7AEE-ED60-D906-ECF576EB0D6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709460" y="3206078"/>
                  <a:ext cx="145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941508D-C389-C0BC-4B69-E7CADA04A4E9}"/>
                    </a:ext>
                  </a:extLst>
                </p14:cNvPr>
                <p14:cNvContentPartPr/>
                <p14:nvPr/>
              </p14:nvContentPartPr>
              <p14:xfrm>
                <a:off x="1885500" y="3164678"/>
                <a:ext cx="92160" cy="2430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941508D-C389-C0BC-4B69-E7CADA04A4E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879380" y="3158558"/>
                  <a:ext cx="1044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04AB6A1-C3C9-620A-E5E2-F92ADC376D4C}"/>
                    </a:ext>
                  </a:extLst>
                </p14:cNvPr>
                <p14:cNvContentPartPr/>
                <p14:nvPr/>
              </p14:nvContentPartPr>
              <p14:xfrm>
                <a:off x="2119860" y="3247118"/>
                <a:ext cx="9720" cy="104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04AB6A1-C3C9-620A-E5E2-F92ADC376D4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113740" y="3240998"/>
                  <a:ext cx="2196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AB596DB-854F-F63C-9AF8-0485A7C57CA2}"/>
              </a:ext>
            </a:extLst>
          </p:cNvPr>
          <p:cNvGrpSpPr/>
          <p:nvPr/>
        </p:nvGrpSpPr>
        <p:grpSpPr>
          <a:xfrm>
            <a:off x="664380" y="3689918"/>
            <a:ext cx="1149120" cy="221040"/>
            <a:chOff x="664380" y="3689918"/>
            <a:chExt cx="114912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ED1B7CA-EA10-79BF-79F9-BB7DCF127007}"/>
                    </a:ext>
                  </a:extLst>
                </p14:cNvPr>
                <p14:cNvContentPartPr/>
                <p14:nvPr/>
              </p14:nvContentPartPr>
              <p14:xfrm>
                <a:off x="664380" y="3689918"/>
                <a:ext cx="114840" cy="86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ED1B7CA-EA10-79BF-79F9-BB7DCF12700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58260" y="3683798"/>
                  <a:ext cx="1270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74E2432-EE3F-9A1E-96A1-67319B45F907}"/>
                    </a:ext>
                  </a:extLst>
                </p14:cNvPr>
                <p14:cNvContentPartPr/>
                <p14:nvPr/>
              </p14:nvContentPartPr>
              <p14:xfrm>
                <a:off x="673740" y="3745718"/>
                <a:ext cx="3960" cy="1274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74E2432-EE3F-9A1E-96A1-67319B45F90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67620" y="3739598"/>
                  <a:ext cx="16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1FE4C60-4E77-E90C-C0E4-1C03CC53DC8A}"/>
                    </a:ext>
                  </a:extLst>
                </p14:cNvPr>
                <p14:cNvContentPartPr/>
                <p14:nvPr/>
              </p14:nvContentPartPr>
              <p14:xfrm>
                <a:off x="715500" y="3773438"/>
                <a:ext cx="146880" cy="925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1FE4C60-4E77-E90C-C0E4-1C03CC53DC8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09380" y="3767318"/>
                  <a:ext cx="159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739B2F2-D936-3347-9AD0-CA5D92E4BC78}"/>
                    </a:ext>
                  </a:extLst>
                </p14:cNvPr>
                <p14:cNvContentPartPr/>
                <p14:nvPr/>
              </p14:nvContentPartPr>
              <p14:xfrm>
                <a:off x="876060" y="3740678"/>
                <a:ext cx="330120" cy="1573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739B2F2-D936-3347-9AD0-CA5D92E4BC7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69940" y="3734558"/>
                  <a:ext cx="342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7173E95-5B53-845E-7A94-7F476C90FCA8}"/>
                    </a:ext>
                  </a:extLst>
                </p14:cNvPr>
                <p14:cNvContentPartPr/>
                <p14:nvPr/>
              </p14:nvContentPartPr>
              <p14:xfrm>
                <a:off x="1157580" y="3765878"/>
                <a:ext cx="138960" cy="252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7173E95-5B53-845E-7A94-7F476C90FCA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51460" y="3759758"/>
                  <a:ext cx="1512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6641DF6-DE45-0959-460A-AF6FB968C9F8}"/>
                    </a:ext>
                  </a:extLst>
                </p14:cNvPr>
                <p14:cNvContentPartPr/>
                <p14:nvPr/>
              </p14:nvContentPartPr>
              <p14:xfrm>
                <a:off x="1252260" y="3720878"/>
                <a:ext cx="110880" cy="1828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6641DF6-DE45-0959-460A-AF6FB968C9F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246140" y="3714758"/>
                  <a:ext cx="123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3B9DAE3-1F09-2270-82DC-50D48A4A3E89}"/>
                    </a:ext>
                  </a:extLst>
                </p14:cNvPr>
                <p14:cNvContentPartPr/>
                <p14:nvPr/>
              </p14:nvContentPartPr>
              <p14:xfrm>
                <a:off x="1441980" y="3710798"/>
                <a:ext cx="55800" cy="1947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3B9DAE3-1F09-2270-82DC-50D48A4A3E8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435860" y="3704678"/>
                  <a:ext cx="680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197CCBA-B59A-49F6-348E-D49273B633E8}"/>
                    </a:ext>
                  </a:extLst>
                </p14:cNvPr>
                <p14:cNvContentPartPr/>
                <p14:nvPr/>
              </p14:nvContentPartPr>
              <p14:xfrm>
                <a:off x="1554660" y="3755798"/>
                <a:ext cx="129600" cy="1324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197CCBA-B59A-49F6-348E-D49273B633E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548540" y="3749678"/>
                  <a:ext cx="1418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32DAB8B-10D7-8855-B9E2-C5386BB089F3}"/>
                    </a:ext>
                  </a:extLst>
                </p14:cNvPr>
                <p14:cNvContentPartPr/>
                <p14:nvPr/>
              </p14:nvContentPartPr>
              <p14:xfrm>
                <a:off x="1576980" y="3773438"/>
                <a:ext cx="92880" cy="1126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32DAB8B-10D7-8855-B9E2-C5386BB089F3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570860" y="3767318"/>
                  <a:ext cx="105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33EDB77-BF87-4FAA-023D-FD2C810FB9B7}"/>
                    </a:ext>
                  </a:extLst>
                </p14:cNvPr>
                <p14:cNvContentPartPr/>
                <p14:nvPr/>
              </p14:nvContentPartPr>
              <p14:xfrm>
                <a:off x="1669140" y="3730958"/>
                <a:ext cx="144360" cy="1800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33EDB77-BF87-4FAA-023D-FD2C810FB9B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663020" y="3724838"/>
                  <a:ext cx="15660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75295CA8-25F2-395B-6D0A-4D2D3663306D}"/>
              </a:ext>
            </a:extLst>
          </p:cNvPr>
          <p:cNvGrpSpPr/>
          <p:nvPr/>
        </p:nvGrpSpPr>
        <p:grpSpPr>
          <a:xfrm>
            <a:off x="604980" y="4144958"/>
            <a:ext cx="1218240" cy="267120"/>
            <a:chOff x="604980" y="4144958"/>
            <a:chExt cx="121824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ACD495D-A477-D563-FA64-335055AAB5C2}"/>
                    </a:ext>
                  </a:extLst>
                </p14:cNvPr>
                <p14:cNvContentPartPr/>
                <p14:nvPr/>
              </p14:nvContentPartPr>
              <p14:xfrm>
                <a:off x="604980" y="4144958"/>
                <a:ext cx="65160" cy="207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ACD495D-A477-D563-FA64-335055AAB5C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98860" y="4138838"/>
                  <a:ext cx="77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CCAE2EB-F80B-D087-9E95-EF9168FC3CF2}"/>
                    </a:ext>
                  </a:extLst>
                </p14:cNvPr>
                <p14:cNvContentPartPr/>
                <p14:nvPr/>
              </p14:nvContentPartPr>
              <p14:xfrm>
                <a:off x="657180" y="4189958"/>
                <a:ext cx="201600" cy="1375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CCAE2EB-F80B-D087-9E95-EF9168FC3CF2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51060" y="4183838"/>
                  <a:ext cx="213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DBCD48C-5BEE-D174-2DDD-4BAA777EEE73}"/>
                    </a:ext>
                  </a:extLst>
                </p14:cNvPr>
                <p14:cNvContentPartPr/>
                <p14:nvPr/>
              </p14:nvContentPartPr>
              <p14:xfrm>
                <a:off x="865260" y="4239638"/>
                <a:ext cx="131760" cy="946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DBCD48C-5BEE-D174-2DDD-4BAA777EEE7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59140" y="4233518"/>
                  <a:ext cx="144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292BA30-35A3-607A-B38F-7F0957F2CDDF}"/>
                    </a:ext>
                  </a:extLst>
                </p14:cNvPr>
                <p14:cNvContentPartPr/>
                <p14:nvPr/>
              </p14:nvContentPartPr>
              <p14:xfrm>
                <a:off x="1039500" y="4212278"/>
                <a:ext cx="85320" cy="831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292BA30-35A3-607A-B38F-7F0957F2CDD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33380" y="4206158"/>
                  <a:ext cx="975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C696B84-24DC-81F7-2B1C-EB92915B58F3}"/>
                    </a:ext>
                  </a:extLst>
                </p14:cNvPr>
                <p14:cNvContentPartPr/>
                <p14:nvPr/>
              </p14:nvContentPartPr>
              <p14:xfrm>
                <a:off x="1153980" y="4242158"/>
                <a:ext cx="92880" cy="853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C696B84-24DC-81F7-2B1C-EB92915B58F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47860" y="4236038"/>
                  <a:ext cx="105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50A7524-E06F-ADD4-E764-43D232E8741B}"/>
                    </a:ext>
                  </a:extLst>
                </p14:cNvPr>
                <p14:cNvContentPartPr/>
                <p14:nvPr/>
              </p14:nvContentPartPr>
              <p14:xfrm>
                <a:off x="1255500" y="4152158"/>
                <a:ext cx="115200" cy="1645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50A7524-E06F-ADD4-E764-43D232E8741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249380" y="4146038"/>
                  <a:ext cx="127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EA14460-2266-1094-CA53-9A14D42EB32B}"/>
                    </a:ext>
                  </a:extLst>
                </p14:cNvPr>
                <p14:cNvContentPartPr/>
                <p14:nvPr/>
              </p14:nvContentPartPr>
              <p14:xfrm>
                <a:off x="1482660" y="4157198"/>
                <a:ext cx="24480" cy="1832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EA14460-2266-1094-CA53-9A14D42EB32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6540" y="4151078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5CCC3CA-EB7B-6F7B-7E9F-085922DD6207}"/>
                    </a:ext>
                  </a:extLst>
                </p14:cNvPr>
                <p14:cNvContentPartPr/>
                <p14:nvPr/>
              </p14:nvContentPartPr>
              <p14:xfrm>
                <a:off x="1630620" y="4204718"/>
                <a:ext cx="86760" cy="1360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5CCC3CA-EB7B-6F7B-7E9F-085922DD620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624500" y="4198598"/>
                  <a:ext cx="99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01D1548-8857-A13B-44A7-8FD8FB38341A}"/>
                    </a:ext>
                  </a:extLst>
                </p14:cNvPr>
                <p14:cNvContentPartPr/>
                <p14:nvPr/>
              </p14:nvContentPartPr>
              <p14:xfrm>
                <a:off x="1608300" y="4229558"/>
                <a:ext cx="100080" cy="1177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01D1548-8857-A13B-44A7-8FD8FB38341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602180" y="4223438"/>
                  <a:ext cx="112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8E05007-F04D-C669-2905-8670AF488202}"/>
                    </a:ext>
                  </a:extLst>
                </p14:cNvPr>
                <p14:cNvContentPartPr/>
                <p14:nvPr/>
              </p14:nvContentPartPr>
              <p14:xfrm>
                <a:off x="1708020" y="4209758"/>
                <a:ext cx="115200" cy="2023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8E05007-F04D-C669-2905-8670AF48820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701900" y="4203638"/>
                  <a:ext cx="12744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0D8D4CE8-B66F-391E-68C5-399E90902751}"/>
              </a:ext>
            </a:extLst>
          </p:cNvPr>
          <p:cNvGrpSpPr/>
          <p:nvPr/>
        </p:nvGrpSpPr>
        <p:grpSpPr>
          <a:xfrm>
            <a:off x="2140380" y="3132278"/>
            <a:ext cx="759600" cy="230040"/>
            <a:chOff x="2140380" y="3132278"/>
            <a:chExt cx="75960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1C13F73-2FEB-F062-F116-33203A117F0E}"/>
                    </a:ext>
                  </a:extLst>
                </p14:cNvPr>
                <p14:cNvContentPartPr/>
                <p14:nvPr/>
              </p14:nvContentPartPr>
              <p14:xfrm>
                <a:off x="2140380" y="3242078"/>
                <a:ext cx="205560" cy="280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1C13F73-2FEB-F062-F116-33203A117F0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134260" y="3235958"/>
                  <a:ext cx="217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1067CF3-A135-6B9F-9DAE-4308EFB317E4}"/>
                    </a:ext>
                  </a:extLst>
                </p14:cNvPr>
                <p14:cNvContentPartPr/>
                <p14:nvPr/>
              </p14:nvContentPartPr>
              <p14:xfrm>
                <a:off x="2253060" y="3177278"/>
                <a:ext cx="118080" cy="1850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1067CF3-A135-6B9F-9DAE-4308EFB317E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246940" y="3171158"/>
                  <a:ext cx="130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75E6B33-41CA-D278-D7B8-B14694F8282A}"/>
                    </a:ext>
                  </a:extLst>
                </p14:cNvPr>
                <p14:cNvContentPartPr/>
                <p14:nvPr/>
              </p14:nvContentPartPr>
              <p14:xfrm>
                <a:off x="2494980" y="3202118"/>
                <a:ext cx="187920" cy="1162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75E6B33-41CA-D278-D7B8-B14694F8282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488860" y="3195998"/>
                  <a:ext cx="200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E0B103B-A93C-5FF3-F62A-9A6F9E846384}"/>
                    </a:ext>
                  </a:extLst>
                </p14:cNvPr>
                <p14:cNvContentPartPr/>
                <p14:nvPr/>
              </p14:nvContentPartPr>
              <p14:xfrm>
                <a:off x="2714940" y="3229838"/>
                <a:ext cx="2160" cy="676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E0B103B-A93C-5FF3-F62A-9A6F9E84638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708820" y="3223718"/>
                  <a:ext cx="144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CCC00A8-1098-E7C9-64DE-F64361D5EEB9}"/>
                    </a:ext>
                  </a:extLst>
                </p14:cNvPr>
                <p14:cNvContentPartPr/>
                <p14:nvPr/>
              </p14:nvContentPartPr>
              <p14:xfrm>
                <a:off x="2709180" y="3132278"/>
                <a:ext cx="44640" cy="378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CCC00A8-1098-E7C9-64DE-F64361D5EEB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703060" y="3126158"/>
                  <a:ext cx="568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F3C1C11-4D57-AB1C-D9B4-14168A8C30F2}"/>
                    </a:ext>
                  </a:extLst>
                </p14:cNvPr>
                <p14:cNvContentPartPr/>
                <p14:nvPr/>
              </p14:nvContentPartPr>
              <p14:xfrm>
                <a:off x="2770380" y="3158918"/>
                <a:ext cx="129600" cy="1051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F3C1C11-4D57-AB1C-D9B4-14168A8C30F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764260" y="3152798"/>
                  <a:ext cx="14184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41367B35-F46F-75B3-5874-8E9733C5DFD9}"/>
              </a:ext>
            </a:extLst>
          </p:cNvPr>
          <p:cNvGrpSpPr/>
          <p:nvPr/>
        </p:nvGrpSpPr>
        <p:grpSpPr>
          <a:xfrm>
            <a:off x="3106260" y="3099878"/>
            <a:ext cx="396000" cy="267120"/>
            <a:chOff x="3106260" y="3099878"/>
            <a:chExt cx="39600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186F848-290E-027F-FC78-2D43974BB284}"/>
                    </a:ext>
                  </a:extLst>
                </p14:cNvPr>
                <p14:cNvContentPartPr/>
                <p14:nvPr/>
              </p14:nvContentPartPr>
              <p14:xfrm>
                <a:off x="3123180" y="3122558"/>
                <a:ext cx="20520" cy="1699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186F848-290E-027F-FC78-2D43974BB28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117060" y="3116438"/>
                  <a:ext cx="32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56C3198-C396-64A9-7CEE-B378F77A38DB}"/>
                    </a:ext>
                  </a:extLst>
                </p14:cNvPr>
                <p14:cNvContentPartPr/>
                <p14:nvPr/>
              </p14:nvContentPartPr>
              <p14:xfrm>
                <a:off x="3106260" y="3099878"/>
                <a:ext cx="143280" cy="2008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56C3198-C396-64A9-7CEE-B378F77A38D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100140" y="3093758"/>
                  <a:ext cx="1555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34358A9-65EB-40CD-EAEF-9DE3EA1CC3AE}"/>
                    </a:ext>
                  </a:extLst>
                </p14:cNvPr>
                <p14:cNvContentPartPr/>
                <p14:nvPr/>
              </p14:nvContentPartPr>
              <p14:xfrm>
                <a:off x="3270060" y="3127598"/>
                <a:ext cx="105120" cy="1425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34358A9-65EB-40CD-EAEF-9DE3EA1CC3A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263940" y="3121478"/>
                  <a:ext cx="117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EFD7D3B-4312-E92C-82EE-172E9A1FBCE2}"/>
                    </a:ext>
                  </a:extLst>
                </p14:cNvPr>
                <p14:cNvContentPartPr/>
                <p14:nvPr/>
              </p14:nvContentPartPr>
              <p14:xfrm>
                <a:off x="3335580" y="3127598"/>
                <a:ext cx="360" cy="3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EFD7D3B-4312-E92C-82EE-172E9A1FBCE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329460" y="312147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9C5D1A4-D20E-62A8-BBBE-62B903F63F9D}"/>
                    </a:ext>
                  </a:extLst>
                </p14:cNvPr>
                <p14:cNvContentPartPr/>
                <p14:nvPr/>
              </p14:nvContentPartPr>
              <p14:xfrm>
                <a:off x="3335580" y="3127598"/>
                <a:ext cx="166680" cy="252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9C5D1A4-D20E-62A8-BBBE-62B903F63F9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329460" y="3121478"/>
                  <a:ext cx="178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B9A8E18-B40D-0EB9-4267-4E1793BD6AF8}"/>
                    </a:ext>
                  </a:extLst>
                </p14:cNvPr>
                <p14:cNvContentPartPr/>
                <p14:nvPr/>
              </p14:nvContentPartPr>
              <p14:xfrm>
                <a:off x="3448260" y="3164678"/>
                <a:ext cx="16920" cy="2023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B9A8E18-B40D-0EB9-4267-4E1793BD6AF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442140" y="3158558"/>
                  <a:ext cx="2916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F2CE45AB-9712-68D4-DBA6-E4068717AD8C}"/>
              </a:ext>
            </a:extLst>
          </p:cNvPr>
          <p:cNvGrpSpPr/>
          <p:nvPr/>
        </p:nvGrpSpPr>
        <p:grpSpPr>
          <a:xfrm>
            <a:off x="1981620" y="3760838"/>
            <a:ext cx="202680" cy="180000"/>
            <a:chOff x="1981620" y="3760838"/>
            <a:chExt cx="20268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0586E17-73FF-9722-75AB-6E8140A0854C}"/>
                    </a:ext>
                  </a:extLst>
                </p14:cNvPr>
                <p14:cNvContentPartPr/>
                <p14:nvPr/>
              </p14:nvContentPartPr>
              <p14:xfrm>
                <a:off x="1981620" y="3818078"/>
                <a:ext cx="196200" cy="180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0586E17-73FF-9722-75AB-6E8140A0854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975500" y="3811958"/>
                  <a:ext cx="2084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D308435-20D7-52D4-7634-90F35427528C}"/>
                    </a:ext>
                  </a:extLst>
                </p14:cNvPr>
                <p14:cNvContentPartPr/>
                <p14:nvPr/>
              </p14:nvContentPartPr>
              <p14:xfrm>
                <a:off x="2077740" y="3760838"/>
                <a:ext cx="106560" cy="1800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D308435-20D7-52D4-7634-90F35427528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071620" y="3754718"/>
                  <a:ext cx="11880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AD9B2560-5B9A-DD4B-8A93-B9EEEB466398}"/>
              </a:ext>
            </a:extLst>
          </p:cNvPr>
          <p:cNvGrpSpPr/>
          <p:nvPr/>
        </p:nvGrpSpPr>
        <p:grpSpPr>
          <a:xfrm>
            <a:off x="2349180" y="3656078"/>
            <a:ext cx="2022480" cy="404640"/>
            <a:chOff x="2349180" y="3656078"/>
            <a:chExt cx="202248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4C2762D-6D67-D74C-2A4C-A8F5665675AA}"/>
                    </a:ext>
                  </a:extLst>
                </p14:cNvPr>
                <p14:cNvContentPartPr/>
                <p14:nvPr/>
              </p14:nvContentPartPr>
              <p14:xfrm>
                <a:off x="2378700" y="3715838"/>
                <a:ext cx="103680" cy="129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4C2762D-6D67-D74C-2A4C-A8F5665675A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372580" y="3709718"/>
                  <a:ext cx="115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A70C797-3AE6-B07C-45E8-BD5EB3227D84}"/>
                    </a:ext>
                  </a:extLst>
                </p14:cNvPr>
                <p14:cNvContentPartPr/>
                <p14:nvPr/>
              </p14:nvContentPartPr>
              <p14:xfrm>
                <a:off x="2367540" y="3758318"/>
                <a:ext cx="101880" cy="1832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A70C797-3AE6-B07C-45E8-BD5EB3227D8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361420" y="3752198"/>
                  <a:ext cx="114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FDB918E-F34A-F28E-A90D-7FD941B65B78}"/>
                    </a:ext>
                  </a:extLst>
                </p14:cNvPr>
                <p14:cNvContentPartPr/>
                <p14:nvPr/>
              </p14:nvContentPartPr>
              <p14:xfrm>
                <a:off x="2349180" y="3805838"/>
                <a:ext cx="140760" cy="252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FDB918E-F34A-F28E-A90D-7FD941B65B7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343060" y="3799718"/>
                  <a:ext cx="153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096FB1F-3F54-7FF6-253D-168DB6FCC195}"/>
                    </a:ext>
                  </a:extLst>
                </p14:cNvPr>
                <p14:cNvContentPartPr/>
                <p14:nvPr/>
              </p14:nvContentPartPr>
              <p14:xfrm>
                <a:off x="2457900" y="3813038"/>
                <a:ext cx="87120" cy="79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096FB1F-3F54-7FF6-253D-168DB6FCC19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451780" y="3806918"/>
                  <a:ext cx="993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545EDBB4-00F4-01AA-84AD-814F3F175876}"/>
                    </a:ext>
                  </a:extLst>
                </p14:cNvPr>
                <p14:cNvContentPartPr/>
                <p14:nvPr/>
              </p14:nvContentPartPr>
              <p14:xfrm>
                <a:off x="2467260" y="3877838"/>
                <a:ext cx="29880" cy="478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545EDBB4-00F4-01AA-84AD-814F3F17587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461140" y="3871718"/>
                  <a:ext cx="42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09B3575-6342-F235-5906-5B887EFE5F4F}"/>
                    </a:ext>
                  </a:extLst>
                </p14:cNvPr>
                <p14:cNvContentPartPr/>
                <p14:nvPr/>
              </p14:nvContentPartPr>
              <p14:xfrm>
                <a:off x="2476620" y="3854078"/>
                <a:ext cx="173880" cy="475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09B3575-6342-F235-5906-5B887EFE5F4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470500" y="3847958"/>
                  <a:ext cx="1861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AC1CE76-5173-D7EA-A58A-832B51BFC43F}"/>
                    </a:ext>
                  </a:extLst>
                </p14:cNvPr>
                <p14:cNvContentPartPr/>
                <p14:nvPr/>
              </p14:nvContentPartPr>
              <p14:xfrm>
                <a:off x="2696220" y="3656078"/>
                <a:ext cx="44640" cy="3668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AC1CE76-5173-D7EA-A58A-832B51BFC43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690100" y="3649958"/>
                  <a:ext cx="568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0C12872D-DB4C-2477-EE5A-67C065CB87A4}"/>
                    </a:ext>
                  </a:extLst>
                </p14:cNvPr>
                <p14:cNvContentPartPr/>
                <p14:nvPr/>
              </p14:nvContentPartPr>
              <p14:xfrm>
                <a:off x="2617020" y="3825638"/>
                <a:ext cx="107640" cy="129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0C12872D-DB4C-2477-EE5A-67C065CB87A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610900" y="3819518"/>
                  <a:ext cx="119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7D4EF38-0208-F0A6-AEDC-3487B019FD88}"/>
                    </a:ext>
                  </a:extLst>
                </p14:cNvPr>
                <p14:cNvContentPartPr/>
                <p14:nvPr/>
              </p14:nvContentPartPr>
              <p14:xfrm>
                <a:off x="2751660" y="3795758"/>
                <a:ext cx="78120" cy="1026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7D4EF38-0208-F0A6-AEDC-3487B019FD8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745540" y="3789638"/>
                  <a:ext cx="90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E73FDC9-A150-C5AF-EEF6-85049AF156D0}"/>
                    </a:ext>
                  </a:extLst>
                </p14:cNvPr>
                <p14:cNvContentPartPr/>
                <p14:nvPr/>
              </p14:nvContentPartPr>
              <p14:xfrm>
                <a:off x="2799900" y="3706118"/>
                <a:ext cx="13320" cy="626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E73FDC9-A150-C5AF-EEF6-85049AF156D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793780" y="3699998"/>
                  <a:ext cx="255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BE36EF9-C962-BEEB-7827-9A6F31458CD2}"/>
                    </a:ext>
                  </a:extLst>
                </p14:cNvPr>
                <p14:cNvContentPartPr/>
                <p14:nvPr/>
              </p14:nvContentPartPr>
              <p14:xfrm>
                <a:off x="2860740" y="3738518"/>
                <a:ext cx="16920" cy="1026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BE36EF9-C962-BEEB-7827-9A6F31458CD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854620" y="3732398"/>
                  <a:ext cx="29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706798F4-E9C6-A8AB-103D-3D0BB6F74B91}"/>
                    </a:ext>
                  </a:extLst>
                </p14:cNvPr>
                <p14:cNvContentPartPr/>
                <p14:nvPr/>
              </p14:nvContentPartPr>
              <p14:xfrm>
                <a:off x="2833020" y="3775598"/>
                <a:ext cx="153720" cy="2721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706798F4-E9C6-A8AB-103D-3D0BB6F74B9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826900" y="3769478"/>
                  <a:ext cx="1659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40B3748-92B7-E5AE-2906-1EA848A3AA63}"/>
                    </a:ext>
                  </a:extLst>
                </p14:cNvPr>
                <p14:cNvContentPartPr/>
                <p14:nvPr/>
              </p14:nvContentPartPr>
              <p14:xfrm>
                <a:off x="2984580" y="3792518"/>
                <a:ext cx="159120" cy="1159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40B3748-92B7-E5AE-2906-1EA848A3AA6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978460" y="3786398"/>
                  <a:ext cx="171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ED55AEC7-9E13-108D-3A90-86DE111DB8EA}"/>
                    </a:ext>
                  </a:extLst>
                </p14:cNvPr>
                <p14:cNvContentPartPr/>
                <p14:nvPr/>
              </p14:nvContentPartPr>
              <p14:xfrm>
                <a:off x="3184020" y="3793238"/>
                <a:ext cx="116640" cy="1274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ED55AEC7-9E13-108D-3A90-86DE111DB8E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177900" y="3787118"/>
                  <a:ext cx="128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3B54372-4375-489F-D25C-C512EE3C8539}"/>
                    </a:ext>
                  </a:extLst>
                </p14:cNvPr>
                <p14:cNvContentPartPr/>
                <p14:nvPr/>
              </p14:nvContentPartPr>
              <p14:xfrm>
                <a:off x="3420540" y="3828158"/>
                <a:ext cx="152280" cy="349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3B54372-4375-489F-D25C-C512EE3C853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414420" y="3822038"/>
                  <a:ext cx="164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A161A99-12C7-0B0E-9606-5F4D26A12A33}"/>
                    </a:ext>
                  </a:extLst>
                </p14:cNvPr>
                <p14:cNvContentPartPr/>
                <p14:nvPr/>
              </p14:nvContentPartPr>
              <p14:xfrm>
                <a:off x="3481380" y="3783158"/>
                <a:ext cx="13320" cy="1101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A161A99-12C7-0B0E-9606-5F4D26A12A3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475260" y="3777038"/>
                  <a:ext cx="25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4B6EE29-A661-AA7D-D173-81A654E9885C}"/>
                    </a:ext>
                  </a:extLst>
                </p14:cNvPr>
                <p14:cNvContentPartPr/>
                <p14:nvPr/>
              </p14:nvContentPartPr>
              <p14:xfrm>
                <a:off x="3686220" y="3700718"/>
                <a:ext cx="137880" cy="1724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4B6EE29-A661-AA7D-D173-81A654E9885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680100" y="3694598"/>
                  <a:ext cx="150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C93CE98-9F3D-845A-EB35-B5926BD91649}"/>
                    </a:ext>
                  </a:extLst>
                </p14:cNvPr>
                <p14:cNvContentPartPr/>
                <p14:nvPr/>
              </p14:nvContentPartPr>
              <p14:xfrm>
                <a:off x="3889620" y="3783158"/>
                <a:ext cx="7920" cy="2275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C93CE98-9F3D-845A-EB35-B5926BD9164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83500" y="3777038"/>
                  <a:ext cx="20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2FAAF27-E5DA-B858-3198-700867A0C8E6}"/>
                    </a:ext>
                  </a:extLst>
                </p14:cNvPr>
                <p14:cNvContentPartPr/>
                <p14:nvPr/>
              </p14:nvContentPartPr>
              <p14:xfrm>
                <a:off x="3873060" y="3748238"/>
                <a:ext cx="84600" cy="1076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2FAAF27-E5DA-B858-3198-700867A0C8E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866940" y="3742118"/>
                  <a:ext cx="96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8834F84-162B-E83E-81A1-E8B22F028F93}"/>
                    </a:ext>
                  </a:extLst>
                </p14:cNvPr>
                <p14:cNvContentPartPr/>
                <p14:nvPr/>
              </p14:nvContentPartPr>
              <p14:xfrm>
                <a:off x="4009860" y="3703598"/>
                <a:ext cx="18720" cy="1425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8834F84-162B-E83E-81A1-E8B22F028F9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003740" y="3697478"/>
                  <a:ext cx="309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165B731-5DA4-395B-CFED-B6E3EC4E4C2E}"/>
                    </a:ext>
                  </a:extLst>
                </p14:cNvPr>
                <p14:cNvContentPartPr/>
                <p14:nvPr/>
              </p14:nvContentPartPr>
              <p14:xfrm>
                <a:off x="4073940" y="3765878"/>
                <a:ext cx="133560" cy="831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165B731-5DA4-395B-CFED-B6E3EC4E4C2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067820" y="3759758"/>
                  <a:ext cx="1458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792CB65-0BDC-B47C-4C8C-D483A4ED9059}"/>
                    </a:ext>
                  </a:extLst>
                </p14:cNvPr>
                <p14:cNvContentPartPr/>
                <p14:nvPr/>
              </p14:nvContentPartPr>
              <p14:xfrm>
                <a:off x="4225860" y="3719798"/>
                <a:ext cx="145800" cy="3409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792CB65-0BDC-B47C-4C8C-D483A4ED905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219740" y="3713678"/>
                  <a:ext cx="158040" cy="35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F00D29D1-A308-C78F-44D8-88B8445C5CD9}"/>
              </a:ext>
            </a:extLst>
          </p:cNvPr>
          <p:cNvGrpSpPr/>
          <p:nvPr/>
        </p:nvGrpSpPr>
        <p:grpSpPr>
          <a:xfrm>
            <a:off x="1924380" y="4269518"/>
            <a:ext cx="226080" cy="153000"/>
            <a:chOff x="1924380" y="4269518"/>
            <a:chExt cx="226080" cy="1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B71E4C6D-8382-A11D-0167-5E1615C7E3F4}"/>
                    </a:ext>
                  </a:extLst>
                </p14:cNvPr>
                <p14:cNvContentPartPr/>
                <p14:nvPr/>
              </p14:nvContentPartPr>
              <p14:xfrm>
                <a:off x="1924380" y="4341878"/>
                <a:ext cx="159480" cy="176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B71E4C6D-8382-A11D-0167-5E1615C7E3F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918260" y="4335758"/>
                  <a:ext cx="1717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7D002E5-8C62-BD9F-3D8F-98B281B06B56}"/>
                    </a:ext>
                  </a:extLst>
                </p14:cNvPr>
                <p14:cNvContentPartPr/>
                <p14:nvPr/>
              </p14:nvContentPartPr>
              <p14:xfrm>
                <a:off x="2059020" y="4269518"/>
                <a:ext cx="91440" cy="1530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7D002E5-8C62-BD9F-3D8F-98B281B06B5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052900" y="4263398"/>
                  <a:ext cx="10368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E5E577C7-F9A2-49F6-B038-F545F24F19E1}"/>
              </a:ext>
            </a:extLst>
          </p:cNvPr>
          <p:cNvGrpSpPr/>
          <p:nvPr/>
        </p:nvGrpSpPr>
        <p:grpSpPr>
          <a:xfrm>
            <a:off x="2315700" y="4153238"/>
            <a:ext cx="770760" cy="271080"/>
            <a:chOff x="2315700" y="4153238"/>
            <a:chExt cx="77076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19679D9-71CC-E7CB-B157-7C3BE42BB75E}"/>
                    </a:ext>
                  </a:extLst>
                </p14:cNvPr>
                <p14:cNvContentPartPr/>
                <p14:nvPr/>
              </p14:nvContentPartPr>
              <p14:xfrm>
                <a:off x="2315700" y="4153238"/>
                <a:ext cx="151920" cy="2325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19679D9-71CC-E7CB-B157-7C3BE42BB75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309580" y="4147118"/>
                  <a:ext cx="1641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3920F7F-5877-6F57-6AA0-4FA38D2092D2}"/>
                    </a:ext>
                  </a:extLst>
                </p14:cNvPr>
                <p14:cNvContentPartPr/>
                <p14:nvPr/>
              </p14:nvContentPartPr>
              <p14:xfrm>
                <a:off x="2459700" y="4286798"/>
                <a:ext cx="133560" cy="1126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3920F7F-5877-6F57-6AA0-4FA38D2092D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453580" y="4280678"/>
                  <a:ext cx="145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9A0613E-273A-3A76-5CD6-01E5CDFA15BA}"/>
                    </a:ext>
                  </a:extLst>
                </p14:cNvPr>
                <p14:cNvContentPartPr/>
                <p14:nvPr/>
              </p14:nvContentPartPr>
              <p14:xfrm>
                <a:off x="2611260" y="4299398"/>
                <a:ext cx="79920" cy="1152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9A0613E-273A-3A76-5CD6-01E5CDFA15B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605140" y="4293278"/>
                  <a:ext cx="92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A1DCCE9-36B4-4FE6-8689-B4C21332CEF7}"/>
                    </a:ext>
                  </a:extLst>
                </p14:cNvPr>
                <p14:cNvContentPartPr/>
                <p14:nvPr/>
              </p14:nvContentPartPr>
              <p14:xfrm>
                <a:off x="2700180" y="4177358"/>
                <a:ext cx="76320" cy="2440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FA1DCCE9-36B4-4FE6-8689-B4C21332CEF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694060" y="4171238"/>
                  <a:ext cx="885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7587E2E-6F24-3ECA-49FC-C6C8E8553E8F}"/>
                    </a:ext>
                  </a:extLst>
                </p14:cNvPr>
                <p14:cNvContentPartPr/>
                <p14:nvPr/>
              </p14:nvContentPartPr>
              <p14:xfrm>
                <a:off x="2814660" y="4296518"/>
                <a:ext cx="137160" cy="1105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7587E2E-6F24-3ECA-49FC-C6C8E8553E8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808540" y="4290398"/>
                  <a:ext cx="149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2BAA3E6C-F92C-12CD-AC43-038F48B977D7}"/>
                    </a:ext>
                  </a:extLst>
                </p14:cNvPr>
                <p14:cNvContentPartPr/>
                <p14:nvPr/>
              </p14:nvContentPartPr>
              <p14:xfrm>
                <a:off x="2965860" y="4296878"/>
                <a:ext cx="120600" cy="1274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2BAA3E6C-F92C-12CD-AC43-038F48B977D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959740" y="4290758"/>
                  <a:ext cx="13284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3E6F6A9-B114-6749-877A-91F9932D8E23}"/>
              </a:ext>
            </a:extLst>
          </p:cNvPr>
          <p:cNvGrpSpPr/>
          <p:nvPr/>
        </p:nvGrpSpPr>
        <p:grpSpPr>
          <a:xfrm>
            <a:off x="3259620" y="4187078"/>
            <a:ext cx="1095840" cy="451800"/>
            <a:chOff x="3259620" y="4187078"/>
            <a:chExt cx="1095840" cy="45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5D7337B2-DC7E-DD60-ED0F-CAA2E1D79D18}"/>
                    </a:ext>
                  </a:extLst>
                </p14:cNvPr>
                <p14:cNvContentPartPr/>
                <p14:nvPr/>
              </p14:nvContentPartPr>
              <p14:xfrm>
                <a:off x="3259620" y="4282118"/>
                <a:ext cx="205560" cy="180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5D7337B2-DC7E-DD60-ED0F-CAA2E1D79D1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253500" y="4275998"/>
                  <a:ext cx="217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BC2574C-079A-D14F-6667-C062CA4ACB68}"/>
                    </a:ext>
                  </a:extLst>
                </p14:cNvPr>
                <p14:cNvContentPartPr/>
                <p14:nvPr/>
              </p14:nvContentPartPr>
              <p14:xfrm>
                <a:off x="3361500" y="4234598"/>
                <a:ext cx="7920" cy="1224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BC2574C-079A-D14F-6667-C062CA4ACB6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355380" y="4228478"/>
                  <a:ext cx="201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D5941400-CEBF-DDB6-0754-EF1785A909C0}"/>
                    </a:ext>
                  </a:extLst>
                </p14:cNvPr>
                <p14:cNvContentPartPr/>
                <p14:nvPr/>
              </p14:nvContentPartPr>
              <p14:xfrm>
                <a:off x="3604500" y="4204718"/>
                <a:ext cx="78480" cy="1774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D5941400-CEBF-DDB6-0754-EF1785A909C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598380" y="4198598"/>
                  <a:ext cx="90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0A6E173-D6D0-89D0-E466-2AEB0982B03E}"/>
                    </a:ext>
                  </a:extLst>
                </p14:cNvPr>
                <p14:cNvContentPartPr/>
                <p14:nvPr/>
              </p14:nvContentPartPr>
              <p14:xfrm>
                <a:off x="3804660" y="4289318"/>
                <a:ext cx="5760" cy="2124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0A6E173-D6D0-89D0-E466-2AEB0982B03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798540" y="4283198"/>
                  <a:ext cx="18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ED57D04-2B23-79DA-2113-58A819FF8470}"/>
                    </a:ext>
                  </a:extLst>
                </p14:cNvPr>
                <p14:cNvContentPartPr/>
                <p14:nvPr/>
              </p14:nvContentPartPr>
              <p14:xfrm>
                <a:off x="3767580" y="4227038"/>
                <a:ext cx="141840" cy="1695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ED57D04-2B23-79DA-2113-58A819FF847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761460" y="4220918"/>
                  <a:ext cx="154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F136D99-E4E3-CCC7-C7D1-64BE77D864F9}"/>
                    </a:ext>
                  </a:extLst>
                </p14:cNvPr>
                <p14:cNvContentPartPr/>
                <p14:nvPr/>
              </p14:nvContentPartPr>
              <p14:xfrm>
                <a:off x="3956220" y="4187078"/>
                <a:ext cx="11520" cy="2048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F136D99-E4E3-CCC7-C7D1-64BE77D864F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950100" y="4180958"/>
                  <a:ext cx="237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6C7DC9C-7A98-9184-4BE3-5617F55DDFF7}"/>
                    </a:ext>
                  </a:extLst>
                </p14:cNvPr>
                <p14:cNvContentPartPr/>
                <p14:nvPr/>
              </p14:nvContentPartPr>
              <p14:xfrm>
                <a:off x="3996540" y="4291838"/>
                <a:ext cx="133560" cy="907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6C7DC9C-7A98-9184-4BE3-5617F55DDFF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990420" y="4285718"/>
                  <a:ext cx="1458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7B189EE-DBED-FBDD-5B3A-7B1622FD5D53}"/>
                    </a:ext>
                  </a:extLst>
                </p14:cNvPr>
                <p14:cNvContentPartPr/>
                <p14:nvPr/>
              </p14:nvContentPartPr>
              <p14:xfrm>
                <a:off x="4159980" y="4261958"/>
                <a:ext cx="195480" cy="3769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7B189EE-DBED-FBDD-5B3A-7B1622FD5D5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153860" y="4255838"/>
                  <a:ext cx="207720" cy="38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8B15AF84-53C2-1DCB-400A-DD73FC3F7A44}"/>
              </a:ext>
            </a:extLst>
          </p:cNvPr>
          <p:cNvGrpSpPr/>
          <p:nvPr/>
        </p:nvGrpSpPr>
        <p:grpSpPr>
          <a:xfrm>
            <a:off x="1493820" y="2174318"/>
            <a:ext cx="1978920" cy="285840"/>
            <a:chOff x="1493820" y="2174318"/>
            <a:chExt cx="197892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17B01EE-7DC5-AC14-EE11-189C3D01FDB5}"/>
                    </a:ext>
                  </a:extLst>
                </p14:cNvPr>
                <p14:cNvContentPartPr/>
                <p14:nvPr/>
              </p14:nvContentPartPr>
              <p14:xfrm>
                <a:off x="1493820" y="2253878"/>
                <a:ext cx="347760" cy="194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17B01EE-7DC5-AC14-EE11-189C3D01FDB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487700" y="2247758"/>
                  <a:ext cx="360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FD8E97D-1F47-4360-FEA3-A717DAD55CF7}"/>
                    </a:ext>
                  </a:extLst>
                </p14:cNvPr>
                <p14:cNvContentPartPr/>
                <p14:nvPr/>
              </p14:nvContentPartPr>
              <p14:xfrm>
                <a:off x="1827900" y="2309678"/>
                <a:ext cx="88560" cy="145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FD8E97D-1F47-4360-FEA3-A717DAD55CF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821780" y="2303558"/>
                  <a:ext cx="100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23FDD3E-1A25-A7B5-B0BF-799E2C2531E4}"/>
                    </a:ext>
                  </a:extLst>
                </p14:cNvPr>
                <p14:cNvContentPartPr/>
                <p14:nvPr/>
              </p14:nvContentPartPr>
              <p14:xfrm>
                <a:off x="2142180" y="2190878"/>
                <a:ext cx="2160" cy="68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23FDD3E-1A25-A7B5-B0BF-799E2C2531E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136060" y="2184758"/>
                  <a:ext cx="144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2D64A50-5B4A-3DD3-6659-52099F201059}"/>
                    </a:ext>
                  </a:extLst>
                </p14:cNvPr>
                <p14:cNvContentPartPr/>
                <p14:nvPr/>
              </p14:nvContentPartPr>
              <p14:xfrm>
                <a:off x="2045700" y="2174318"/>
                <a:ext cx="135360" cy="234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2D64A50-5B4A-3DD3-6659-52099F20105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039580" y="2168198"/>
                  <a:ext cx="147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338D1E3-7F0A-2C49-FF02-4F618D001FFE}"/>
                    </a:ext>
                  </a:extLst>
                </p14:cNvPr>
                <p14:cNvContentPartPr/>
                <p14:nvPr/>
              </p14:nvContentPartPr>
              <p14:xfrm>
                <a:off x="2193660" y="2304638"/>
                <a:ext cx="120600" cy="102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338D1E3-7F0A-2C49-FF02-4F618D001FF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187540" y="2298518"/>
                  <a:ext cx="132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25F387A-9D52-0374-9B53-4E212A0A09B8}"/>
                    </a:ext>
                  </a:extLst>
                </p14:cNvPr>
                <p14:cNvContentPartPr/>
                <p14:nvPr/>
              </p14:nvContentPartPr>
              <p14:xfrm>
                <a:off x="2325060" y="2319398"/>
                <a:ext cx="109440" cy="87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25F387A-9D52-0374-9B53-4E212A0A09B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318940" y="2313278"/>
                  <a:ext cx="121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C0E1B08-C3D3-1547-B77C-5529FF8147DC}"/>
                    </a:ext>
                  </a:extLst>
                </p14:cNvPr>
                <p14:cNvContentPartPr/>
                <p14:nvPr/>
              </p14:nvContentPartPr>
              <p14:xfrm>
                <a:off x="2441340" y="2197358"/>
                <a:ext cx="97560" cy="227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C0E1B08-C3D3-1547-B77C-5529FF8147D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435220" y="2191238"/>
                  <a:ext cx="1098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9F9200D-E63C-064F-3BE3-EAA0639C3FEA}"/>
                    </a:ext>
                  </a:extLst>
                </p14:cNvPr>
                <p14:cNvContentPartPr/>
                <p14:nvPr/>
              </p14:nvContentPartPr>
              <p14:xfrm>
                <a:off x="2627820" y="2187278"/>
                <a:ext cx="90720" cy="232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9F9200D-E63C-064F-3BE3-EAA0639C3FE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621700" y="2181158"/>
                  <a:ext cx="1029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9B38FE5-91C7-D201-A72C-DF20AFE85E19}"/>
                    </a:ext>
                  </a:extLst>
                </p14:cNvPr>
                <p14:cNvContentPartPr/>
                <p14:nvPr/>
              </p14:nvContentPartPr>
              <p14:xfrm>
                <a:off x="2785140" y="2321918"/>
                <a:ext cx="88920" cy="900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9B38FE5-91C7-D201-A72C-DF20AFE85E1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779020" y="2315798"/>
                  <a:ext cx="1011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C70F8F1-3B5E-8CCB-39C8-E12A744C1BE1}"/>
                    </a:ext>
                  </a:extLst>
                </p14:cNvPr>
                <p14:cNvContentPartPr/>
                <p14:nvPr/>
              </p14:nvContentPartPr>
              <p14:xfrm>
                <a:off x="2873700" y="2321918"/>
                <a:ext cx="360" cy="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C70F8F1-3B5E-8CCB-39C8-E12A744C1BE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867580" y="231579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19CDA4D-A1E3-D6C9-7C81-1C462E973F5F}"/>
                    </a:ext>
                  </a:extLst>
                </p14:cNvPr>
                <p14:cNvContentPartPr/>
                <p14:nvPr/>
              </p14:nvContentPartPr>
              <p14:xfrm>
                <a:off x="2873700" y="2321918"/>
                <a:ext cx="113040" cy="70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19CDA4D-A1E3-D6C9-7C81-1C462E973F5F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2867580" y="2315798"/>
                  <a:ext cx="1252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44D3A3E-DDB9-FAE6-2734-AF88AC4E9E81}"/>
                    </a:ext>
                  </a:extLst>
                </p14:cNvPr>
                <p14:cNvContentPartPr/>
                <p14:nvPr/>
              </p14:nvContentPartPr>
              <p14:xfrm>
                <a:off x="3060540" y="2324438"/>
                <a:ext cx="164520" cy="68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44D3A3E-DDB9-FAE6-2734-AF88AC4E9E8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3054420" y="2318318"/>
                  <a:ext cx="176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8CD0A74-38DD-AD6E-FD15-C6EDEBA98548}"/>
                    </a:ext>
                  </a:extLst>
                </p14:cNvPr>
                <p14:cNvContentPartPr/>
                <p14:nvPr/>
              </p14:nvContentPartPr>
              <p14:xfrm>
                <a:off x="3263580" y="2329478"/>
                <a:ext cx="81720" cy="130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8CD0A74-38DD-AD6E-FD15-C6EDEBA98548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3257460" y="2323358"/>
                  <a:ext cx="93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C76D63E-69F3-731D-E4A8-D93EA62DD2BE}"/>
                    </a:ext>
                  </a:extLst>
                </p14:cNvPr>
                <p14:cNvContentPartPr/>
                <p14:nvPr/>
              </p14:nvContentPartPr>
              <p14:xfrm>
                <a:off x="3464820" y="2394278"/>
                <a:ext cx="7920" cy="55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C76D63E-69F3-731D-E4A8-D93EA62DD2B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3458700" y="2388158"/>
                  <a:ext cx="201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EB007998-4124-9FE1-502D-6C4995C9BF27}"/>
                    </a:ext>
                  </a:extLst>
                </p14:cNvPr>
                <p14:cNvContentPartPr/>
                <p14:nvPr/>
              </p14:nvContentPartPr>
              <p14:xfrm>
                <a:off x="1678500" y="2444318"/>
                <a:ext cx="360" cy="3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EB007998-4124-9FE1-502D-6C4995C9BF2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672380" y="243819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C2847092-2C12-5458-2662-4252A53086EB}"/>
              </a:ext>
            </a:extLst>
          </p:cNvPr>
          <p:cNvGrpSpPr/>
          <p:nvPr/>
        </p:nvGrpSpPr>
        <p:grpSpPr>
          <a:xfrm>
            <a:off x="417502" y="4483523"/>
            <a:ext cx="803520" cy="387720"/>
            <a:chOff x="282420" y="4621238"/>
            <a:chExt cx="80352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304535E-1A79-81B8-2F3F-2937E01217A7}"/>
                    </a:ext>
                  </a:extLst>
                </p14:cNvPr>
                <p14:cNvContentPartPr/>
                <p14:nvPr/>
              </p14:nvContentPartPr>
              <p14:xfrm>
                <a:off x="282420" y="4722758"/>
                <a:ext cx="24120" cy="259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304535E-1A79-81B8-2F3F-2937E01217A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76300" y="4716638"/>
                  <a:ext cx="363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5834C36-C4A4-B712-C363-76D53F656D97}"/>
                    </a:ext>
                  </a:extLst>
                </p14:cNvPr>
                <p14:cNvContentPartPr/>
                <p14:nvPr/>
              </p14:nvContentPartPr>
              <p14:xfrm>
                <a:off x="433260" y="4621598"/>
                <a:ext cx="102240" cy="1674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5834C36-C4A4-B712-C363-76D53F656D9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27140" y="4615478"/>
                  <a:ext cx="114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D4C5F2A4-81CE-1EF9-485B-6F92E2F14BF5}"/>
                    </a:ext>
                  </a:extLst>
                </p14:cNvPr>
                <p14:cNvContentPartPr/>
                <p14:nvPr/>
              </p14:nvContentPartPr>
              <p14:xfrm>
                <a:off x="590580" y="4678478"/>
                <a:ext cx="13320" cy="2505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D4C5F2A4-81CE-1EF9-485B-6F92E2F14BF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84460" y="4672358"/>
                  <a:ext cx="255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B414A929-8A48-7E21-C94A-4EED787A3978}"/>
                    </a:ext>
                  </a:extLst>
                </p14:cNvPr>
                <p14:cNvContentPartPr/>
                <p14:nvPr/>
              </p14:nvContentPartPr>
              <p14:xfrm>
                <a:off x="594180" y="4628438"/>
                <a:ext cx="103680" cy="1450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B414A929-8A48-7E21-C94A-4EED787A397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88060" y="4622318"/>
                  <a:ext cx="115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8EC2FEC9-C17F-509C-29F0-33F4E49F6A51}"/>
                    </a:ext>
                  </a:extLst>
                </p14:cNvPr>
                <p14:cNvContentPartPr/>
                <p14:nvPr/>
              </p14:nvContentPartPr>
              <p14:xfrm>
                <a:off x="727020" y="4621238"/>
                <a:ext cx="13680" cy="1742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8EC2FEC9-C17F-509C-29F0-33F4E49F6A5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20900" y="4615118"/>
                  <a:ext cx="259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ED1EEB13-27D3-DF11-E4DA-B57611C37B5F}"/>
                    </a:ext>
                  </a:extLst>
                </p14:cNvPr>
                <p14:cNvContentPartPr/>
                <p14:nvPr/>
              </p14:nvContentPartPr>
              <p14:xfrm>
                <a:off x="764100" y="4713398"/>
                <a:ext cx="129600" cy="878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ED1EEB13-27D3-DF11-E4DA-B57611C37B5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57980" y="4707278"/>
                  <a:ext cx="1418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BE43AA71-6D39-570F-FF03-B092BD9CDBDF}"/>
                    </a:ext>
                  </a:extLst>
                </p14:cNvPr>
                <p14:cNvContentPartPr/>
                <p14:nvPr/>
              </p14:nvContentPartPr>
              <p14:xfrm>
                <a:off x="936900" y="4666958"/>
                <a:ext cx="149040" cy="3420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BE43AA71-6D39-570F-FF03-B092BD9CDBD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30780" y="4660838"/>
                  <a:ext cx="161280" cy="354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54" name="Picture 353">
            <a:extLst>
              <a:ext uri="{FF2B5EF4-FFF2-40B4-BE49-F238E27FC236}">
                <a16:creationId xmlns:a16="http://schemas.microsoft.com/office/drawing/2014/main" id="{09674738-2156-CDFB-7A50-23EFEAB9E099}"/>
              </a:ext>
            </a:extLst>
          </p:cNvPr>
          <p:cNvPicPr>
            <a:picLocks noChangeAspect="1"/>
          </p:cNvPicPr>
          <p:nvPr/>
        </p:nvPicPr>
        <p:blipFill>
          <a:blip r:embed="rId496"/>
          <a:stretch>
            <a:fillRect/>
          </a:stretch>
        </p:blipFill>
        <p:spPr>
          <a:xfrm>
            <a:off x="246593" y="4871243"/>
            <a:ext cx="7113253" cy="18817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D4B1C5DD-3C9A-B8A8-B5DD-865AB9DF07C6}"/>
                  </a:ext>
                </a:extLst>
              </p14:cNvPr>
              <p14:cNvContentPartPr/>
              <p14:nvPr/>
            </p14:nvContentPartPr>
            <p14:xfrm>
              <a:off x="-104220" y="3189878"/>
              <a:ext cx="360" cy="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D4B1C5DD-3C9A-B8A8-B5DD-865AB9DF07C6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-157860" y="308187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186B4FB1-5968-73EF-9B2A-355D8E599E9C}"/>
                  </a:ext>
                </a:extLst>
              </p14:cNvPr>
              <p14:cNvContentPartPr/>
              <p14:nvPr/>
            </p14:nvContentPartPr>
            <p14:xfrm>
              <a:off x="301500" y="2775518"/>
              <a:ext cx="1142280" cy="12024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186B4FB1-5968-73EF-9B2A-355D8E599E9C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247500" y="2667878"/>
                <a:ext cx="124992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B31B8864-BBFC-D0E7-2990-9E62180D4AB2}"/>
                  </a:ext>
                </a:extLst>
              </p14:cNvPr>
              <p14:cNvContentPartPr/>
              <p14:nvPr/>
            </p14:nvContentPartPr>
            <p14:xfrm>
              <a:off x="436500" y="4592798"/>
              <a:ext cx="840600" cy="8424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B31B8864-BBFC-D0E7-2990-9E62180D4AB2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382500" y="4484798"/>
                <a:ext cx="948240" cy="299880"/>
              </a:xfrm>
              <a:prstGeom prst="rect">
                <a:avLst/>
              </a:prstGeom>
            </p:spPr>
          </p:pic>
        </mc:Fallback>
      </mc:AlternateContent>
      <p:pic>
        <p:nvPicPr>
          <p:cNvPr id="360" name="Picture 359">
            <a:extLst>
              <a:ext uri="{FF2B5EF4-FFF2-40B4-BE49-F238E27FC236}">
                <a16:creationId xmlns:a16="http://schemas.microsoft.com/office/drawing/2014/main" id="{11BC1074-E55E-D3DC-F555-FE45A824744B}"/>
              </a:ext>
            </a:extLst>
          </p:cNvPr>
          <p:cNvPicPr>
            <a:picLocks noChangeAspect="1"/>
          </p:cNvPicPr>
          <p:nvPr/>
        </p:nvPicPr>
        <p:blipFill>
          <a:blip r:embed="rId503"/>
          <a:stretch>
            <a:fillRect/>
          </a:stretch>
        </p:blipFill>
        <p:spPr>
          <a:xfrm>
            <a:off x="5524499" y="231898"/>
            <a:ext cx="6266359" cy="26098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9F7ECE12-BEC4-51CC-5CC7-34A5385D35B5}"/>
                  </a:ext>
                </a:extLst>
              </p14:cNvPr>
              <p14:cNvContentPartPr/>
              <p14:nvPr/>
            </p14:nvContentPartPr>
            <p14:xfrm>
              <a:off x="1901340" y="5287958"/>
              <a:ext cx="2149920" cy="4284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9F7ECE12-BEC4-51CC-5CC7-34A5385D35B5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1865340" y="5216318"/>
                <a:ext cx="222156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6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A6398820-F230-80C4-1FE0-B30A34968C10}"/>
                  </a:ext>
                </a:extLst>
              </p14:cNvPr>
              <p14:cNvContentPartPr/>
              <p14:nvPr/>
            </p14:nvContentPartPr>
            <p14:xfrm>
              <a:off x="4104540" y="5319278"/>
              <a:ext cx="924120" cy="1368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A6398820-F230-80C4-1FE0-B30A34968C10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4068540" y="5247638"/>
                <a:ext cx="99576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DE412A7C-F36F-1C2F-80A4-117797B8A6C2}"/>
                  </a:ext>
                </a:extLst>
              </p14:cNvPr>
              <p14:cNvContentPartPr/>
              <p14:nvPr/>
            </p14:nvContentPartPr>
            <p14:xfrm>
              <a:off x="9071100" y="851678"/>
              <a:ext cx="1643040" cy="5292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DE412A7C-F36F-1C2F-80A4-117797B8A6C2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9035100" y="779678"/>
                <a:ext cx="171468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EB0CD5B1-A4E8-3D34-C653-D98C87D36FAC}"/>
                  </a:ext>
                </a:extLst>
              </p14:cNvPr>
              <p14:cNvContentPartPr/>
              <p14:nvPr/>
            </p14:nvContentPartPr>
            <p14:xfrm>
              <a:off x="11097540" y="1111598"/>
              <a:ext cx="488880" cy="3096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EB0CD5B1-A4E8-3D34-C653-D98C87D36FAC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11061540" y="1039958"/>
                <a:ext cx="560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A1B3C21D-EEA7-FB64-2F04-7CBC72438694}"/>
                  </a:ext>
                </a:extLst>
              </p14:cNvPr>
              <p14:cNvContentPartPr/>
              <p14:nvPr/>
            </p14:nvContentPartPr>
            <p14:xfrm>
              <a:off x="6016140" y="1287998"/>
              <a:ext cx="1735200" cy="8388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A1B3C21D-EEA7-FB64-2F04-7CBC72438694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5980140" y="1216358"/>
                <a:ext cx="1806840" cy="227520"/>
              </a:xfrm>
              <a:prstGeom prst="rect">
                <a:avLst/>
              </a:prstGeom>
            </p:spPr>
          </p:pic>
        </mc:Fallback>
      </mc:AlternateContent>
      <p:pic>
        <p:nvPicPr>
          <p:cNvPr id="368" name="Picture 367">
            <a:extLst>
              <a:ext uri="{FF2B5EF4-FFF2-40B4-BE49-F238E27FC236}">
                <a16:creationId xmlns:a16="http://schemas.microsoft.com/office/drawing/2014/main" id="{9453D8C9-A1EE-5EBE-7683-604DDC6E5A9C}"/>
              </a:ext>
            </a:extLst>
          </p:cNvPr>
          <p:cNvPicPr>
            <a:picLocks noChangeAspect="1"/>
          </p:cNvPicPr>
          <p:nvPr/>
        </p:nvPicPr>
        <p:blipFill>
          <a:blip r:embed="rId514"/>
          <a:stretch>
            <a:fillRect/>
          </a:stretch>
        </p:blipFill>
        <p:spPr>
          <a:xfrm>
            <a:off x="5754049" y="3035963"/>
            <a:ext cx="5343491" cy="21111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15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F2715D02-092F-343A-C119-3297F0132607}"/>
                  </a:ext>
                </a:extLst>
              </p14:cNvPr>
              <p14:cNvContentPartPr/>
              <p14:nvPr/>
            </p14:nvContentPartPr>
            <p14:xfrm>
              <a:off x="10037700" y="3584438"/>
              <a:ext cx="1119600" cy="2160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F2715D02-092F-343A-C119-3297F0132607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10001700" y="3512798"/>
                <a:ext cx="11912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7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B916F2CA-13C3-2F87-5B97-9E106A84BD98}"/>
                  </a:ext>
                </a:extLst>
              </p14:cNvPr>
              <p14:cNvContentPartPr/>
              <p14:nvPr/>
            </p14:nvContentPartPr>
            <p14:xfrm>
              <a:off x="6130620" y="3802958"/>
              <a:ext cx="222120" cy="684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B916F2CA-13C3-2F87-5B97-9E106A84BD98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6094620" y="3730958"/>
                <a:ext cx="2937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9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A09547BD-DC4D-6202-230F-0BEB8C7D1C2A}"/>
                  </a:ext>
                </a:extLst>
              </p14:cNvPr>
              <p14:cNvContentPartPr/>
              <p14:nvPr/>
            </p14:nvContentPartPr>
            <p14:xfrm>
              <a:off x="1723577" y="3764931"/>
              <a:ext cx="360" cy="360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A09547BD-DC4D-6202-230F-0BEB8C7D1C2A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1717457" y="3758811"/>
                <a:ext cx="126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9DC44F63-6433-F77A-15B2-A560464753D7}"/>
                  </a:ext>
                </a:extLst>
              </p14:cNvPr>
              <p14:cNvContentPartPr/>
              <p14:nvPr/>
            </p14:nvContentPartPr>
            <p14:xfrm>
              <a:off x="4458857" y="3717771"/>
              <a:ext cx="128160" cy="70272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9DC44F63-6433-F77A-15B2-A560464753D7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4452737" y="3711651"/>
                <a:ext cx="140400" cy="71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1" name="Group 400">
            <a:extLst>
              <a:ext uri="{FF2B5EF4-FFF2-40B4-BE49-F238E27FC236}">
                <a16:creationId xmlns:a16="http://schemas.microsoft.com/office/drawing/2014/main" id="{33067363-916C-2D5E-2A06-1EC82F433EF7}"/>
              </a:ext>
            </a:extLst>
          </p:cNvPr>
          <p:cNvGrpSpPr/>
          <p:nvPr/>
        </p:nvGrpSpPr>
        <p:grpSpPr>
          <a:xfrm>
            <a:off x="4694657" y="3974811"/>
            <a:ext cx="1401120" cy="893880"/>
            <a:chOff x="4694657" y="3974811"/>
            <a:chExt cx="1401120" cy="89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BFD9180F-8B5D-86AD-949C-6538E51CB5DD}"/>
                    </a:ext>
                  </a:extLst>
                </p14:cNvPr>
                <p14:cNvContentPartPr/>
                <p14:nvPr/>
              </p14:nvContentPartPr>
              <p14:xfrm>
                <a:off x="4694657" y="3974811"/>
                <a:ext cx="29520" cy="2797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BFD9180F-8B5D-86AD-949C-6538E51CB5DD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688537" y="3968691"/>
                  <a:ext cx="417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3076BA3F-C610-22DD-1E5D-4DB116D88986}"/>
                    </a:ext>
                  </a:extLst>
                </p14:cNvPr>
                <p14:cNvContentPartPr/>
                <p14:nvPr/>
              </p14:nvContentPartPr>
              <p14:xfrm>
                <a:off x="4768097" y="4031331"/>
                <a:ext cx="9720" cy="1980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3076BA3F-C610-22DD-1E5D-4DB116D88986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761977" y="4025211"/>
                  <a:ext cx="219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95F0CE10-D81A-FBBF-69A7-B2BE95B09D45}"/>
                    </a:ext>
                  </a:extLst>
                </p14:cNvPr>
                <p14:cNvContentPartPr/>
                <p14:nvPr/>
              </p14:nvContentPartPr>
              <p14:xfrm>
                <a:off x="4760897" y="4025211"/>
                <a:ext cx="147960" cy="1915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95F0CE10-D81A-FBBF-69A7-B2BE95B09D45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4754777" y="4019091"/>
                  <a:ext cx="160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672463B7-D287-5F1F-0BF7-0AAA1991A81D}"/>
                    </a:ext>
                  </a:extLst>
                </p14:cNvPr>
                <p14:cNvContentPartPr/>
                <p14:nvPr/>
              </p14:nvContentPartPr>
              <p14:xfrm>
                <a:off x="4925777" y="4146531"/>
                <a:ext cx="57960" cy="734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672463B7-D287-5F1F-0BF7-0AAA1991A81D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4919657" y="4140411"/>
                  <a:ext cx="70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8E11FCD4-E9AE-7724-FCDA-C9445E3CBFEC}"/>
                    </a:ext>
                  </a:extLst>
                </p14:cNvPr>
                <p14:cNvContentPartPr/>
                <p14:nvPr/>
              </p14:nvContentPartPr>
              <p14:xfrm>
                <a:off x="4993097" y="4109811"/>
                <a:ext cx="111960" cy="3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8E11FCD4-E9AE-7724-FCDA-C9445E3CBFEC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986977" y="4103691"/>
                  <a:ext cx="1242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E53E2D3-26E4-F543-982A-EF20CC8E865B}"/>
                    </a:ext>
                  </a:extLst>
                </p14:cNvPr>
                <p14:cNvContentPartPr/>
                <p14:nvPr/>
              </p14:nvContentPartPr>
              <p14:xfrm>
                <a:off x="5037377" y="4084611"/>
                <a:ext cx="14400" cy="1162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E53E2D3-26E4-F543-982A-EF20CC8E865B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031257" y="4078491"/>
                  <a:ext cx="26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64895552-B850-011F-32B1-FB4BBC73A2C8}"/>
                    </a:ext>
                  </a:extLst>
                </p14:cNvPr>
                <p14:cNvContentPartPr/>
                <p14:nvPr/>
              </p14:nvContentPartPr>
              <p14:xfrm>
                <a:off x="5090657" y="4122411"/>
                <a:ext cx="107280" cy="36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64895552-B850-011F-32B1-FB4BBC73A2C8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5084537" y="4116291"/>
                  <a:ext cx="1195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2203E349-636A-E5BB-94D5-502EAD8EB642}"/>
                    </a:ext>
                  </a:extLst>
                </p14:cNvPr>
                <p14:cNvContentPartPr/>
                <p14:nvPr/>
              </p14:nvContentPartPr>
              <p14:xfrm>
                <a:off x="5153657" y="4087851"/>
                <a:ext cx="5040" cy="1256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2203E349-636A-E5BB-94D5-502EAD8EB642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147537" y="4081731"/>
                  <a:ext cx="17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4E4BBAE4-E9E8-4E3D-E9DD-0009A9E32817}"/>
                    </a:ext>
                  </a:extLst>
                </p14:cNvPr>
                <p14:cNvContentPartPr/>
                <p14:nvPr/>
              </p14:nvContentPartPr>
              <p14:xfrm>
                <a:off x="5218457" y="4133931"/>
                <a:ext cx="60840" cy="518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4E4BBAE4-E9E8-4E3D-E9DD-0009A9E32817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212337" y="4127811"/>
                  <a:ext cx="73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40642EB-55FB-7396-CBF0-CE691DFD454C}"/>
                    </a:ext>
                  </a:extLst>
                </p14:cNvPr>
                <p14:cNvContentPartPr/>
                <p14:nvPr/>
              </p14:nvContentPartPr>
              <p14:xfrm>
                <a:off x="5248697" y="4156611"/>
                <a:ext cx="360" cy="3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40642EB-55FB-7396-CBF0-CE691DFD454C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5242577" y="41504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830120ED-8722-ECA9-1A4B-52FF3FBF4908}"/>
                    </a:ext>
                  </a:extLst>
                </p14:cNvPr>
                <p14:cNvContentPartPr/>
                <p14:nvPr/>
              </p14:nvContentPartPr>
              <p14:xfrm>
                <a:off x="5248697" y="4149771"/>
                <a:ext cx="290520" cy="795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830120ED-8722-ECA9-1A4B-52FF3FBF4908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5242577" y="4143651"/>
                  <a:ext cx="3027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DB6C0E07-ACB6-0054-83B6-8FE73807531A}"/>
                    </a:ext>
                  </a:extLst>
                </p14:cNvPr>
                <p14:cNvContentPartPr/>
                <p14:nvPr/>
              </p14:nvContentPartPr>
              <p14:xfrm>
                <a:off x="5550737" y="4169211"/>
                <a:ext cx="114120" cy="36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DB6C0E07-ACB6-0054-83B6-8FE73807531A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5544617" y="4163091"/>
                  <a:ext cx="12636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B750663C-AD3A-5494-E248-B68B760099D0}"/>
                    </a:ext>
                  </a:extLst>
                </p14:cNvPr>
                <p14:cNvContentPartPr/>
                <p14:nvPr/>
              </p14:nvContentPartPr>
              <p14:xfrm>
                <a:off x="5701577" y="4128531"/>
                <a:ext cx="123480" cy="1260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B750663C-AD3A-5494-E248-B68B760099D0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5695457" y="4122411"/>
                  <a:ext cx="135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1302E56-9658-FD31-C797-920CACD2B838}"/>
                    </a:ext>
                  </a:extLst>
                </p14:cNvPr>
                <p14:cNvContentPartPr/>
                <p14:nvPr/>
              </p14:nvContentPartPr>
              <p14:xfrm>
                <a:off x="5887337" y="4135011"/>
                <a:ext cx="5040" cy="2419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1302E56-9658-FD31-C797-920CACD2B838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5881217" y="4128891"/>
                  <a:ext cx="172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301A9388-5729-3542-4192-CE1D8BD7ABCC}"/>
                    </a:ext>
                  </a:extLst>
                </p14:cNvPr>
                <p14:cNvContentPartPr/>
                <p14:nvPr/>
              </p14:nvContentPartPr>
              <p14:xfrm>
                <a:off x="5874017" y="4078491"/>
                <a:ext cx="89280" cy="1569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301A9388-5729-3542-4192-CE1D8BD7ABCC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5867897" y="4072371"/>
                  <a:ext cx="101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0B951B9B-653C-0065-EE82-AFAFAD23D86C}"/>
                    </a:ext>
                  </a:extLst>
                </p14:cNvPr>
                <p14:cNvContentPartPr/>
                <p14:nvPr/>
              </p14:nvContentPartPr>
              <p14:xfrm>
                <a:off x="5961497" y="4084611"/>
                <a:ext cx="134280" cy="2541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0B951B9B-653C-0065-EE82-AFAFAD23D86C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5955377" y="4078491"/>
                  <a:ext cx="1465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FEFF611-9EBB-0F15-3DF1-95DC8FC995D0}"/>
                    </a:ext>
                  </a:extLst>
                </p14:cNvPr>
                <p14:cNvContentPartPr/>
                <p14:nvPr/>
              </p14:nvContentPartPr>
              <p14:xfrm>
                <a:off x="5052497" y="4420491"/>
                <a:ext cx="98640" cy="1818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FEFF611-9EBB-0F15-3DF1-95DC8FC995D0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5046377" y="4414371"/>
                  <a:ext cx="110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E14340C8-A9C7-D480-B057-B38055054B79}"/>
                    </a:ext>
                  </a:extLst>
                </p14:cNvPr>
                <p14:cNvContentPartPr/>
                <p14:nvPr/>
              </p14:nvContentPartPr>
              <p14:xfrm>
                <a:off x="5179217" y="4429491"/>
                <a:ext cx="133560" cy="2955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E14340C8-A9C7-D480-B057-B38055054B79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5173097" y="4423371"/>
                  <a:ext cx="1458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B3C9762A-BFCC-5BD2-25E2-8E1B709C54B7}"/>
                    </a:ext>
                  </a:extLst>
                </p14:cNvPr>
                <p14:cNvContentPartPr/>
                <p14:nvPr/>
              </p14:nvContentPartPr>
              <p14:xfrm>
                <a:off x="5353097" y="4401411"/>
                <a:ext cx="174600" cy="2199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B3C9762A-BFCC-5BD2-25E2-8E1B709C54B7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5346977" y="4395291"/>
                  <a:ext cx="1868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79974853-3879-0EEE-9CD8-7FF99461E86F}"/>
                    </a:ext>
                  </a:extLst>
                </p14:cNvPr>
                <p14:cNvContentPartPr/>
                <p14:nvPr/>
              </p14:nvContentPartPr>
              <p14:xfrm>
                <a:off x="5512217" y="4457571"/>
                <a:ext cx="131760" cy="4111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79974853-3879-0EEE-9CD8-7FF99461E86F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5506097" y="4451451"/>
                  <a:ext cx="144000" cy="42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4EB6B6EC-48FF-43EF-1B19-F65167DA7432}"/>
              </a:ext>
            </a:extLst>
          </p:cNvPr>
          <p:cNvGrpSpPr/>
          <p:nvPr/>
        </p:nvGrpSpPr>
        <p:grpSpPr>
          <a:xfrm>
            <a:off x="3829577" y="2793291"/>
            <a:ext cx="1604880" cy="310680"/>
            <a:chOff x="3829577" y="2793291"/>
            <a:chExt cx="160488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0D302C5-D7E5-BDD0-CCA1-2C4316145301}"/>
                    </a:ext>
                  </a:extLst>
                </p14:cNvPr>
                <p14:cNvContentPartPr/>
                <p14:nvPr/>
              </p14:nvContentPartPr>
              <p14:xfrm>
                <a:off x="3852977" y="2830731"/>
                <a:ext cx="60840" cy="2282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0D302C5-D7E5-BDD0-CCA1-2C4316145301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3846857" y="2824611"/>
                  <a:ext cx="73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ECC337C2-552E-927D-A56C-7CEEE7882388}"/>
                    </a:ext>
                  </a:extLst>
                </p14:cNvPr>
                <p14:cNvContentPartPr/>
                <p14:nvPr/>
              </p14:nvContentPartPr>
              <p14:xfrm>
                <a:off x="3894737" y="2833971"/>
                <a:ext cx="74520" cy="2073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ECC337C2-552E-927D-A56C-7CEEE7882388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3888617" y="2827851"/>
                  <a:ext cx="86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084B262F-F76E-5468-C9FE-84A5FCCA17CB}"/>
                    </a:ext>
                  </a:extLst>
                </p14:cNvPr>
                <p14:cNvContentPartPr/>
                <p14:nvPr/>
              </p14:nvContentPartPr>
              <p14:xfrm>
                <a:off x="3829577" y="2959251"/>
                <a:ext cx="158400" cy="162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084B262F-F76E-5468-C9FE-84A5FCCA17CB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3823457" y="2953131"/>
                  <a:ext cx="1706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E273B207-7E32-82E1-3326-57C16143234D}"/>
                    </a:ext>
                  </a:extLst>
                </p14:cNvPr>
                <p14:cNvContentPartPr/>
                <p14:nvPr/>
              </p14:nvContentPartPr>
              <p14:xfrm>
                <a:off x="3994457" y="2918571"/>
                <a:ext cx="239760" cy="1126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E273B207-7E32-82E1-3326-57C16143234D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988337" y="2912451"/>
                  <a:ext cx="252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AB95F43-A245-3864-8C48-220BDB4D937F}"/>
                    </a:ext>
                  </a:extLst>
                </p14:cNvPr>
                <p14:cNvContentPartPr/>
                <p14:nvPr/>
              </p14:nvContentPartPr>
              <p14:xfrm>
                <a:off x="4338257" y="2908851"/>
                <a:ext cx="68040" cy="925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AB95F43-A245-3864-8C48-220BDB4D937F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4332137" y="2902731"/>
                  <a:ext cx="80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1317BB7D-9EF1-CAAE-03ED-1A4B43BB5D07}"/>
                    </a:ext>
                  </a:extLst>
                </p14:cNvPr>
                <p14:cNvContentPartPr/>
                <p14:nvPr/>
              </p14:nvContentPartPr>
              <p14:xfrm>
                <a:off x="4470377" y="2896611"/>
                <a:ext cx="73080" cy="824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1317BB7D-9EF1-CAAE-03ED-1A4B43BB5D07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4464257" y="2890491"/>
                  <a:ext cx="853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B0D9936D-5EA7-C0E4-AAE2-CBE51F443845}"/>
                    </a:ext>
                  </a:extLst>
                </p14:cNvPr>
                <p14:cNvContentPartPr/>
                <p14:nvPr/>
              </p14:nvContentPartPr>
              <p14:xfrm>
                <a:off x="4470377" y="2859171"/>
                <a:ext cx="272160" cy="475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B0D9936D-5EA7-C0E4-AAE2-CBE51F443845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4464257" y="2853051"/>
                  <a:ext cx="2844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FBDB4FFB-DEEF-B531-3151-3F02805005CA}"/>
                    </a:ext>
                  </a:extLst>
                </p14:cNvPr>
                <p14:cNvContentPartPr/>
                <p14:nvPr/>
              </p14:nvContentPartPr>
              <p14:xfrm>
                <a:off x="4639937" y="2849451"/>
                <a:ext cx="158400" cy="1569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FBDB4FFB-DEEF-B531-3151-3F02805005CA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4633817" y="2843331"/>
                  <a:ext cx="170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613CE5F0-8995-4D79-11E4-111DABA46E33}"/>
                    </a:ext>
                  </a:extLst>
                </p14:cNvPr>
                <p14:cNvContentPartPr/>
                <p14:nvPr/>
              </p14:nvContentPartPr>
              <p14:xfrm>
                <a:off x="4820297" y="2827491"/>
                <a:ext cx="147600" cy="1634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613CE5F0-8995-4D79-11E4-111DABA46E33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4814177" y="2821371"/>
                  <a:ext cx="159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3F423CE0-A746-61E1-751B-697700F3FEA2}"/>
                    </a:ext>
                  </a:extLst>
                </p14:cNvPr>
                <p14:cNvContentPartPr/>
                <p14:nvPr/>
              </p14:nvContentPartPr>
              <p14:xfrm>
                <a:off x="4914977" y="2852691"/>
                <a:ext cx="310320" cy="1418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3F423CE0-A746-61E1-751B-697700F3FEA2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4908857" y="2846571"/>
                  <a:ext cx="3225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A906AB51-79E5-E343-AE91-699D4AE80486}"/>
                    </a:ext>
                  </a:extLst>
                </p14:cNvPr>
                <p14:cNvContentPartPr/>
                <p14:nvPr/>
              </p14:nvContentPartPr>
              <p14:xfrm>
                <a:off x="5222777" y="2793291"/>
                <a:ext cx="211680" cy="1476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A906AB51-79E5-E343-AE91-699D4AE8048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5216657" y="2787171"/>
                  <a:ext cx="223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67AF8B75-14C7-8E9E-1E58-F6586C73F61C}"/>
                    </a:ext>
                  </a:extLst>
                </p14:cNvPr>
                <p14:cNvContentPartPr/>
                <p14:nvPr/>
              </p14:nvContentPartPr>
              <p14:xfrm>
                <a:off x="4477577" y="2899851"/>
                <a:ext cx="30600" cy="2041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67AF8B75-14C7-8E9E-1E58-F6586C73F61C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4471457" y="2893731"/>
                  <a:ext cx="4284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D5650E04-6412-E742-BDDE-D80E0C7EA86C}"/>
              </a:ext>
            </a:extLst>
          </p:cNvPr>
          <p:cNvGrpSpPr/>
          <p:nvPr/>
        </p:nvGrpSpPr>
        <p:grpSpPr>
          <a:xfrm>
            <a:off x="4256897" y="3225651"/>
            <a:ext cx="1501560" cy="624600"/>
            <a:chOff x="4256897" y="3225651"/>
            <a:chExt cx="1501560" cy="62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452DB885-0176-B431-CD40-688669BF5B31}"/>
                    </a:ext>
                  </a:extLst>
                </p14:cNvPr>
                <p14:cNvContentPartPr/>
                <p14:nvPr/>
              </p14:nvContentPartPr>
              <p14:xfrm>
                <a:off x="4256897" y="3250851"/>
                <a:ext cx="144360" cy="2134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452DB885-0176-B431-CD40-688669BF5B3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4250777" y="3244731"/>
                  <a:ext cx="156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A6B2049E-3C62-3E29-988D-AA2DC311A401}"/>
                    </a:ext>
                  </a:extLst>
                </p14:cNvPr>
                <p14:cNvContentPartPr/>
                <p14:nvPr/>
              </p14:nvContentPartPr>
              <p14:xfrm>
                <a:off x="4356617" y="3370011"/>
                <a:ext cx="151200" cy="853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A6B2049E-3C62-3E29-988D-AA2DC311A401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4350497" y="3363891"/>
                  <a:ext cx="1634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B21880C8-0114-012D-3DB2-418B3C490257}"/>
                    </a:ext>
                  </a:extLst>
                </p14:cNvPr>
                <p14:cNvContentPartPr/>
                <p14:nvPr/>
              </p14:nvContentPartPr>
              <p14:xfrm>
                <a:off x="4515017" y="3226011"/>
                <a:ext cx="317880" cy="2887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B21880C8-0114-012D-3DB2-418B3C490257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4508897" y="3219891"/>
                  <a:ext cx="3301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5DDCCD5A-6F4E-1174-65BE-CC3D3867DCDD}"/>
                    </a:ext>
                  </a:extLst>
                </p14:cNvPr>
                <p14:cNvContentPartPr/>
                <p14:nvPr/>
              </p14:nvContentPartPr>
              <p14:xfrm>
                <a:off x="4823537" y="3276051"/>
                <a:ext cx="165240" cy="1638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5DDCCD5A-6F4E-1174-65BE-CC3D3867DCDD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4817417" y="3269931"/>
                  <a:ext cx="177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43ADEDFB-22D8-9399-A155-A1C3CBD062BE}"/>
                    </a:ext>
                  </a:extLst>
                </p14:cNvPr>
                <p14:cNvContentPartPr/>
                <p14:nvPr/>
              </p14:nvContentPartPr>
              <p14:xfrm>
                <a:off x="4958177" y="3225651"/>
                <a:ext cx="202680" cy="1591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43ADEDFB-22D8-9399-A155-A1C3CBD062BE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4952057" y="3219531"/>
                  <a:ext cx="214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BFD67899-666B-0A43-6517-3F6345B938F1}"/>
                    </a:ext>
                  </a:extLst>
                </p14:cNvPr>
                <p14:cNvContentPartPr/>
                <p14:nvPr/>
              </p14:nvContentPartPr>
              <p14:xfrm>
                <a:off x="5169497" y="3247611"/>
                <a:ext cx="232560" cy="1508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BFD67899-666B-0A43-6517-3F6345B938F1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5163377" y="3241491"/>
                  <a:ext cx="244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0D4A42D5-2074-7877-B462-81C185572C25}"/>
                    </a:ext>
                  </a:extLst>
                </p14:cNvPr>
                <p14:cNvContentPartPr/>
                <p14:nvPr/>
              </p14:nvContentPartPr>
              <p14:xfrm>
                <a:off x="4681337" y="3644691"/>
                <a:ext cx="119160" cy="14292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0D4A42D5-2074-7877-B462-81C185572C25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4675217" y="3638571"/>
                  <a:ext cx="131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412279CA-750F-73AA-A9BC-6C7741E862A2}"/>
                    </a:ext>
                  </a:extLst>
                </p14:cNvPr>
                <p14:cNvContentPartPr/>
                <p14:nvPr/>
              </p14:nvContentPartPr>
              <p14:xfrm>
                <a:off x="4883657" y="3573771"/>
                <a:ext cx="84240" cy="2145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412279CA-750F-73AA-A9BC-6C7741E862A2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4877537" y="3567651"/>
                  <a:ext cx="96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4F114B6D-DD87-5E4D-72AC-C11F375E4B22}"/>
                    </a:ext>
                  </a:extLst>
                </p14:cNvPr>
                <p14:cNvContentPartPr/>
                <p14:nvPr/>
              </p14:nvContentPartPr>
              <p14:xfrm>
                <a:off x="4993097" y="3573771"/>
                <a:ext cx="227880" cy="2012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4F114B6D-DD87-5E4D-72AC-C11F375E4B22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4986977" y="3567651"/>
                  <a:ext cx="2401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5CF71141-D246-F756-CCE3-92E98BC39405}"/>
                    </a:ext>
                  </a:extLst>
                </p14:cNvPr>
                <p14:cNvContentPartPr/>
                <p14:nvPr/>
              </p14:nvContentPartPr>
              <p14:xfrm>
                <a:off x="5285417" y="3598971"/>
                <a:ext cx="142200" cy="25128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5CF71141-D246-F756-CCE3-92E98BC39405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5279297" y="3592851"/>
                  <a:ext cx="1544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0937CA5E-6E9F-047F-85E5-4943168B9A76}"/>
                    </a:ext>
                  </a:extLst>
                </p14:cNvPr>
                <p14:cNvContentPartPr/>
                <p14:nvPr/>
              </p14:nvContentPartPr>
              <p14:xfrm>
                <a:off x="5480177" y="3598971"/>
                <a:ext cx="151200" cy="1414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0937CA5E-6E9F-047F-85E5-4943168B9A76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5474057" y="3592851"/>
                  <a:ext cx="163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745372F7-64E8-31EE-EAD7-D1DE1E23F878}"/>
                    </a:ext>
                  </a:extLst>
                </p14:cNvPr>
                <p14:cNvContentPartPr/>
                <p14:nvPr/>
              </p14:nvContentPartPr>
              <p14:xfrm>
                <a:off x="5677097" y="3523371"/>
                <a:ext cx="81360" cy="2815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745372F7-64E8-31EE-EAD7-D1DE1E23F878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5670977" y="3517251"/>
                  <a:ext cx="93600" cy="29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41823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23D5C7-4ABE-5326-5D96-4BF30FACF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4" y="383023"/>
            <a:ext cx="10577084" cy="60919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6D75187-1CEC-59FC-8203-308F5A2CA7AB}"/>
                  </a:ext>
                </a:extLst>
              </p14:cNvPr>
              <p14:cNvContentPartPr/>
              <p14:nvPr/>
            </p14:nvContentPartPr>
            <p14:xfrm>
              <a:off x="6905417" y="5783451"/>
              <a:ext cx="1748880" cy="28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6D75187-1CEC-59FC-8203-308F5A2CA7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99297" y="5777331"/>
                <a:ext cx="17611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2D2E68-3E92-FF43-D088-290BBAFD4A12}"/>
                  </a:ext>
                </a:extLst>
              </p14:cNvPr>
              <p14:cNvContentPartPr/>
              <p14:nvPr/>
            </p14:nvContentPartPr>
            <p14:xfrm>
              <a:off x="1534217" y="6112851"/>
              <a:ext cx="790920" cy="31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2D2E68-3E92-FF43-D088-290BBAFD4A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8097" y="6106731"/>
                <a:ext cx="8031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5F23492-9A0B-31B2-9081-C425884C761E}"/>
                  </a:ext>
                </a:extLst>
              </p14:cNvPr>
              <p14:cNvContentPartPr/>
              <p14:nvPr/>
            </p14:nvContentPartPr>
            <p14:xfrm>
              <a:off x="8303297" y="6097371"/>
              <a:ext cx="1776600" cy="58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5F23492-9A0B-31B2-9081-C425884C761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97177" y="6091251"/>
                <a:ext cx="17888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091FE1D-CDCF-572E-4CB7-4DC6CF888564}"/>
                  </a:ext>
                </a:extLst>
              </p14:cNvPr>
              <p14:cNvContentPartPr/>
              <p14:nvPr/>
            </p14:nvContentPartPr>
            <p14:xfrm>
              <a:off x="2520977" y="6348651"/>
              <a:ext cx="2243520" cy="97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091FE1D-CDCF-572E-4CB7-4DC6CF88856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14857" y="6342531"/>
                <a:ext cx="2255760" cy="1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2874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169C4E-47D2-E446-F122-D039BDE6D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55" y="354943"/>
            <a:ext cx="2132277" cy="32046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65977A7-3378-8C50-6D38-BAF263D19336}"/>
                  </a:ext>
                </a:extLst>
              </p14:cNvPr>
              <p14:cNvContentPartPr/>
              <p14:nvPr/>
            </p14:nvContentPartPr>
            <p14:xfrm>
              <a:off x="4747937" y="912291"/>
              <a:ext cx="167400" cy="3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65977A7-3378-8C50-6D38-BAF263D193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1817" y="906171"/>
                <a:ext cx="179640" cy="1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Group 235">
            <a:extLst>
              <a:ext uri="{FF2B5EF4-FFF2-40B4-BE49-F238E27FC236}">
                <a16:creationId xmlns:a16="http://schemas.microsoft.com/office/drawing/2014/main" id="{F845C78D-DE4C-FC99-2313-EC38E8AF294E}"/>
              </a:ext>
            </a:extLst>
          </p:cNvPr>
          <p:cNvGrpSpPr/>
          <p:nvPr/>
        </p:nvGrpSpPr>
        <p:grpSpPr>
          <a:xfrm>
            <a:off x="904577" y="745971"/>
            <a:ext cx="5111640" cy="2543040"/>
            <a:chOff x="904577" y="745971"/>
            <a:chExt cx="5111640" cy="254304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D7E829B-DC51-E5B8-5D40-9766E61C9B1B}"/>
                </a:ext>
              </a:extLst>
            </p:cNvPr>
            <p:cNvGrpSpPr/>
            <p:nvPr/>
          </p:nvGrpSpPr>
          <p:grpSpPr>
            <a:xfrm>
              <a:off x="904577" y="745971"/>
              <a:ext cx="5111640" cy="2543040"/>
              <a:chOff x="904577" y="745971"/>
              <a:chExt cx="5111640" cy="2543040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F4C1A34-9DC9-9219-74EB-6165CF5139AB}"/>
                  </a:ext>
                </a:extLst>
              </p:cNvPr>
              <p:cNvGrpSpPr/>
              <p:nvPr/>
            </p:nvGrpSpPr>
            <p:grpSpPr>
              <a:xfrm>
                <a:off x="904577" y="745971"/>
                <a:ext cx="4528800" cy="1410840"/>
                <a:chOff x="904577" y="745971"/>
                <a:chExt cx="4528800" cy="1410840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4066C67-34E5-908C-46A8-7A09D3F5C703}"/>
                    </a:ext>
                  </a:extLst>
                </p:cNvPr>
                <p:cNvGrpSpPr/>
                <p:nvPr/>
              </p:nvGrpSpPr>
              <p:grpSpPr>
                <a:xfrm>
                  <a:off x="3324497" y="1840011"/>
                  <a:ext cx="347400" cy="316800"/>
                  <a:chOff x="3324497" y="1840011"/>
                  <a:chExt cx="347400" cy="3168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">
                    <p14:nvContentPartPr>
                      <p14:cNvPr id="17" name="Ink 16">
                        <a:extLst>
                          <a:ext uri="{FF2B5EF4-FFF2-40B4-BE49-F238E27FC236}">
                            <a16:creationId xmlns:a16="http://schemas.microsoft.com/office/drawing/2014/main" id="{0F08D854-0145-7F36-BA0E-8B7685B1F83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4497" y="1934331"/>
                      <a:ext cx="302400" cy="3780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0F08D854-0145-7F36-BA0E-8B7685B1F8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8377" y="1928211"/>
                        <a:ext cx="314640" cy="50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">
                    <p14:nvContentPartPr>
                      <p14:cNvPr id="18" name="Ink 17">
                        <a:extLst>
                          <a:ext uri="{FF2B5EF4-FFF2-40B4-BE49-F238E27FC236}">
                            <a16:creationId xmlns:a16="http://schemas.microsoft.com/office/drawing/2014/main" id="{E258C277-A1F3-E73A-1297-CEF00ED2F9F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49857" y="1840011"/>
                      <a:ext cx="122040" cy="31680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E258C277-A1F3-E73A-1297-CEF00ED2F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43737" y="1833891"/>
                        <a:ext cx="134280" cy="32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82D1D92-EF86-E20B-78B2-03DF2EEF8D1E}"/>
                    </a:ext>
                  </a:extLst>
                </p:cNvPr>
                <p:cNvGrpSpPr/>
                <p:nvPr/>
              </p:nvGrpSpPr>
              <p:grpSpPr>
                <a:xfrm>
                  <a:off x="904577" y="745971"/>
                  <a:ext cx="830520" cy="571680"/>
                  <a:chOff x="904577" y="745971"/>
                  <a:chExt cx="830520" cy="5716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">
                    <p14:nvContentPartPr>
                      <p14:cNvPr id="20" name="Ink 19">
                        <a:extLst>
                          <a:ext uri="{FF2B5EF4-FFF2-40B4-BE49-F238E27FC236}">
                            <a16:creationId xmlns:a16="http://schemas.microsoft.com/office/drawing/2014/main" id="{F6313AD2-9972-0DB2-F543-2C1B30EB80C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387697" y="771531"/>
                      <a:ext cx="347400" cy="310320"/>
                    </p14:xfrm>
                  </p:contentPart>
                </mc:Choice>
                <mc:Fallback xmlns="">
                  <p:pic>
                    <p:nvPicPr>
                      <p:cNvPr id="20" name="Ink 19">
                        <a:extLst>
                          <a:ext uri="{FF2B5EF4-FFF2-40B4-BE49-F238E27FC236}">
                            <a16:creationId xmlns:a16="http://schemas.microsoft.com/office/drawing/2014/main" id="{F6313AD2-9972-0DB2-F543-2C1B30EB80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81577" y="765411"/>
                        <a:ext cx="359640" cy="322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">
                    <p14:nvContentPartPr>
                      <p14:cNvPr id="21" name="Ink 20">
                        <a:extLst>
                          <a:ext uri="{FF2B5EF4-FFF2-40B4-BE49-F238E27FC236}">
                            <a16:creationId xmlns:a16="http://schemas.microsoft.com/office/drawing/2014/main" id="{2BF5A33F-C0D8-4361-D454-2273EF1CB3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394897" y="745971"/>
                      <a:ext cx="264960" cy="372600"/>
                    </p14:xfrm>
                  </p:contentPart>
                </mc:Choice>
                <mc:Fallback xmlns="">
                  <p:pic>
                    <p:nvPicPr>
                      <p:cNvPr id="21" name="Ink 20">
                        <a:extLst>
                          <a:ext uri="{FF2B5EF4-FFF2-40B4-BE49-F238E27FC236}">
                            <a16:creationId xmlns:a16="http://schemas.microsoft.com/office/drawing/2014/main" id="{2BF5A33F-C0D8-4361-D454-2273EF1CB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88777" y="739851"/>
                        <a:ext cx="277200" cy="384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">
                    <p14:nvContentPartPr>
                      <p14:cNvPr id="23" name="Ink 22">
                        <a:extLst>
                          <a:ext uri="{FF2B5EF4-FFF2-40B4-BE49-F238E27FC236}">
                            <a16:creationId xmlns:a16="http://schemas.microsoft.com/office/drawing/2014/main" id="{42156065-0601-8991-23A4-031A78ECDA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4577" y="950451"/>
                      <a:ext cx="353520" cy="367200"/>
                    </p14:xfrm>
                  </p:contentPart>
                </mc:Choice>
                <mc:Fallback xmlns="">
                  <p:pic>
                    <p:nvPicPr>
                      <p:cNvPr id="23" name="Ink 22">
                        <a:extLst>
                          <a:ext uri="{FF2B5EF4-FFF2-40B4-BE49-F238E27FC236}">
                            <a16:creationId xmlns:a16="http://schemas.microsoft.com/office/drawing/2014/main" id="{42156065-0601-8991-23A4-031A78ECD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8457" y="944331"/>
                        <a:ext cx="365760" cy="379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">
                    <p14:nvContentPartPr>
                      <p14:cNvPr id="25" name="Ink 24">
                        <a:extLst>
                          <a:ext uri="{FF2B5EF4-FFF2-40B4-BE49-F238E27FC236}">
                            <a16:creationId xmlns:a16="http://schemas.microsoft.com/office/drawing/2014/main" id="{90FD99BB-6BEF-E647-8720-BC34FC57662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04377" y="868371"/>
                      <a:ext cx="198720" cy="354240"/>
                    </p14:xfrm>
                  </p:contentPart>
                </mc:Choice>
                <mc:Fallback xmlns="">
                  <p:pic>
                    <p:nvPicPr>
                      <p:cNvPr id="25" name="Ink 24">
                        <a:extLst>
                          <a:ext uri="{FF2B5EF4-FFF2-40B4-BE49-F238E27FC236}">
                            <a16:creationId xmlns:a16="http://schemas.microsoft.com/office/drawing/2014/main" id="{90FD99BB-6BEF-E647-8720-BC34FC5766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98257" y="862251"/>
                        <a:ext cx="210960" cy="36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28" name="Ink 27">
                      <a:extLst>
                        <a:ext uri="{FF2B5EF4-FFF2-40B4-BE49-F238E27FC236}">
                          <a16:creationId xmlns:a16="http://schemas.microsoft.com/office/drawing/2014/main" id="{C90A2CCF-C75D-6B78-FC25-91D3E0585E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10857" y="940371"/>
                    <a:ext cx="162000" cy="213840"/>
                  </p14:xfrm>
                </p:contentPart>
              </mc:Choice>
              <mc:Fallback xmlns="">
                <p:pic>
                  <p:nvPicPr>
                    <p:cNvPr id="28" name="Ink 27">
                      <a:extLst>
                        <a:ext uri="{FF2B5EF4-FFF2-40B4-BE49-F238E27FC236}">
                          <a16:creationId xmlns:a16="http://schemas.microsoft.com/office/drawing/2014/main" id="{C90A2CCF-C75D-6B78-FC25-91D3E0585E64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4704737" y="934251"/>
                      <a:ext cx="174240" cy="22608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2701EAAB-D390-648D-00DA-B76D37CA0828}"/>
                    </a:ext>
                  </a:extLst>
                </p:cNvPr>
                <p:cNvGrpSpPr/>
                <p:nvPr/>
              </p:nvGrpSpPr>
              <p:grpSpPr>
                <a:xfrm>
                  <a:off x="4857017" y="1176531"/>
                  <a:ext cx="576360" cy="434520"/>
                  <a:chOff x="4857017" y="1176531"/>
                  <a:chExt cx="576360" cy="4345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">
                    <p14:nvContentPartPr>
                      <p14:cNvPr id="31" name="Ink 30">
                        <a:extLst>
                          <a:ext uri="{FF2B5EF4-FFF2-40B4-BE49-F238E27FC236}">
                            <a16:creationId xmlns:a16="http://schemas.microsoft.com/office/drawing/2014/main" id="{6677F5B4-28B3-2837-6D9C-8DFF2E79DDA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57017" y="1176531"/>
                      <a:ext cx="251280" cy="18684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6677F5B4-28B3-2837-6D9C-8DFF2E79DD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850897" y="1170411"/>
                        <a:ext cx="263520" cy="199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">
                    <p14:nvContentPartPr>
                      <p14:cNvPr id="32" name="Ink 31">
                        <a:extLst>
                          <a:ext uri="{FF2B5EF4-FFF2-40B4-BE49-F238E27FC236}">
                            <a16:creationId xmlns:a16="http://schemas.microsoft.com/office/drawing/2014/main" id="{B584CBDB-9F2A-4665-B8A8-4F66B2344DB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3857" y="1369851"/>
                      <a:ext cx="37800" cy="241200"/>
                    </p14:xfrm>
                  </p:contentPart>
                </mc:Choice>
                <mc:Fallback xmlns="">
                  <p:pic>
                    <p:nvPicPr>
                      <p:cNvPr id="32" name="Ink 31">
                        <a:extLst>
                          <a:ext uri="{FF2B5EF4-FFF2-40B4-BE49-F238E27FC236}">
                            <a16:creationId xmlns:a16="http://schemas.microsoft.com/office/drawing/2014/main" id="{B584CBDB-9F2A-4665-B8A8-4F66B2344D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217737" y="1363731"/>
                        <a:ext cx="50040" cy="253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">
                    <p14:nvContentPartPr>
                      <p14:cNvPr id="33" name="Ink 32">
                        <a:extLst>
                          <a:ext uri="{FF2B5EF4-FFF2-40B4-BE49-F238E27FC236}">
                            <a16:creationId xmlns:a16="http://schemas.microsoft.com/office/drawing/2014/main" id="{13037A20-B314-E910-60C8-6E25ECBAFF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351297" y="1335291"/>
                      <a:ext cx="82080" cy="26388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13037A20-B314-E910-60C8-6E25ECBAFF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345177" y="1329171"/>
                        <a:ext cx="94320" cy="276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17BBF8D-20E1-EDFA-5F78-4E8474E92024}"/>
                  </a:ext>
                </a:extLst>
              </p:cNvPr>
              <p:cNvGrpSpPr/>
              <p:nvPr/>
            </p:nvGrpSpPr>
            <p:grpSpPr>
              <a:xfrm>
                <a:off x="4824617" y="1741011"/>
                <a:ext cx="1191600" cy="1548000"/>
                <a:chOff x="4824617" y="1741011"/>
                <a:chExt cx="1191600" cy="15480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34" name="Ink 33">
                      <a:extLst>
                        <a:ext uri="{FF2B5EF4-FFF2-40B4-BE49-F238E27FC236}">
                          <a16:creationId xmlns:a16="http://schemas.microsoft.com/office/drawing/2014/main" id="{1E97CB64-F46E-A87E-AD71-B87E3D45F60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29097" y="1741011"/>
                    <a:ext cx="188280" cy="223560"/>
                  </p14:xfrm>
                </p:contentPart>
              </mc:Choice>
              <mc:Fallback xmlns="">
                <p:pic>
                  <p:nvPicPr>
                    <p:cNvPr id="34" name="Ink 33">
                      <a:extLst>
                        <a:ext uri="{FF2B5EF4-FFF2-40B4-BE49-F238E27FC236}">
                          <a16:creationId xmlns:a16="http://schemas.microsoft.com/office/drawing/2014/main" id="{1E97CB64-F46E-A87E-AD71-B87E3D45F60E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5022977" y="1734891"/>
                      <a:ext cx="200520" cy="235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35" name="Ink 34">
                      <a:extLst>
                        <a:ext uri="{FF2B5EF4-FFF2-40B4-BE49-F238E27FC236}">
                          <a16:creationId xmlns:a16="http://schemas.microsoft.com/office/drawing/2014/main" id="{A019F741-2B84-8019-C222-2F1159D5D0D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24617" y="1943691"/>
                    <a:ext cx="35280" cy="228600"/>
                  </p14:xfrm>
                </p:contentPart>
              </mc:Choice>
              <mc:Fallback xmlns="">
                <p:pic>
                  <p:nvPicPr>
                    <p:cNvPr id="35" name="Ink 34">
                      <a:extLst>
                        <a:ext uri="{FF2B5EF4-FFF2-40B4-BE49-F238E27FC236}">
                          <a16:creationId xmlns:a16="http://schemas.microsoft.com/office/drawing/2014/main" id="{A019F741-2B84-8019-C222-2F1159D5D0D3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4818497" y="1937571"/>
                      <a:ext cx="47520" cy="240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613CE2C2-4177-9F16-CAAC-8A9164C2C6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20017" y="1905891"/>
                    <a:ext cx="103320" cy="277200"/>
                  </p14:xfrm>
                </p:contentPart>
              </mc:Choice>
              <mc:Fallback xmlns="">
                <p:pic>
                  <p:nvPicPr>
                    <p:cNvPr id="36" name="Ink 35">
                      <a:extLst>
                        <a:ext uri="{FF2B5EF4-FFF2-40B4-BE49-F238E27FC236}">
                          <a16:creationId xmlns:a16="http://schemas.microsoft.com/office/drawing/2014/main" id="{613CE2C2-4177-9F16-CAAC-8A9164C2C64F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4913897" y="1899771"/>
                      <a:ext cx="115560" cy="28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8A621DA3-DBAB-66C2-7DD6-31E7DA0954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44537" y="1768011"/>
                    <a:ext cx="221400" cy="194760"/>
                  </p14:xfrm>
                </p:contentPart>
              </mc:Choice>
              <mc:Fallback xmlns="">
                <p:pic>
                  <p:nvPicPr>
                    <p:cNvPr id="37" name="Ink 36">
                      <a:extLst>
                        <a:ext uri="{FF2B5EF4-FFF2-40B4-BE49-F238E27FC236}">
                          <a16:creationId xmlns:a16="http://schemas.microsoft.com/office/drawing/2014/main" id="{8A621DA3-DBAB-66C2-7DD6-31E7DA095436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5438417" y="1761891"/>
                      <a:ext cx="233640" cy="207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8414E813-6AC2-A167-7EC4-5A77F83BF11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11657" y="1996251"/>
                    <a:ext cx="223200" cy="154800"/>
                  </p14:xfrm>
                </p:contentPart>
              </mc:Choice>
              <mc:Fallback xmlns="">
                <p:pic>
                  <p:nvPicPr>
                    <p:cNvPr id="38" name="Ink 37">
                      <a:extLst>
                        <a:ext uri="{FF2B5EF4-FFF2-40B4-BE49-F238E27FC236}">
                          <a16:creationId xmlns:a16="http://schemas.microsoft.com/office/drawing/2014/main" id="{8414E813-6AC2-A167-7EC4-5A77F83BF11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5705537" y="1990131"/>
                      <a:ext cx="235440" cy="167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DFB07385-7D16-B09E-88BF-821470FF9B5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88057" y="1912371"/>
                    <a:ext cx="128160" cy="335880"/>
                  </p14:xfrm>
                </p:contentPart>
              </mc:Choice>
              <mc:Fallback xmlns="">
                <p:pic>
                  <p:nvPicPr>
                    <p:cNvPr id="39" name="Ink 38">
                      <a:extLst>
                        <a:ext uri="{FF2B5EF4-FFF2-40B4-BE49-F238E27FC236}">
                          <a16:creationId xmlns:a16="http://schemas.microsoft.com/office/drawing/2014/main" id="{DFB07385-7D16-B09E-88BF-821470FF9B5A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5881937" y="1906251"/>
                      <a:ext cx="140400" cy="348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40" name="Ink 39">
                      <a:extLst>
                        <a:ext uri="{FF2B5EF4-FFF2-40B4-BE49-F238E27FC236}">
                          <a16:creationId xmlns:a16="http://schemas.microsoft.com/office/drawing/2014/main" id="{3A094E68-3812-89A8-2564-E524072C7E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81697" y="2278851"/>
                    <a:ext cx="160560" cy="235440"/>
                  </p14:xfrm>
                </p:contentPart>
              </mc:Choice>
              <mc:Fallback xmlns="">
                <p:pic>
                  <p:nvPicPr>
                    <p:cNvPr id="40" name="Ink 39">
                      <a:extLst>
                        <a:ext uri="{FF2B5EF4-FFF2-40B4-BE49-F238E27FC236}">
                          <a16:creationId xmlns:a16="http://schemas.microsoft.com/office/drawing/2014/main" id="{3A094E68-3812-89A8-2564-E524072C7EDA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5575577" y="2272731"/>
                      <a:ext cx="172800" cy="247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41" name="Ink 40">
                      <a:extLst>
                        <a:ext uri="{FF2B5EF4-FFF2-40B4-BE49-F238E27FC236}">
                          <a16:creationId xmlns:a16="http://schemas.microsoft.com/office/drawing/2014/main" id="{9B60AF82-AB81-7291-DA37-A70E4A6BA2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03057" y="2523651"/>
                    <a:ext cx="225720" cy="185760"/>
                  </p14:xfrm>
                </p:contentPart>
              </mc:Choice>
              <mc:Fallback xmlns="">
                <p:pic>
                  <p:nvPicPr>
                    <p:cNvPr id="41" name="Ink 40">
                      <a:extLst>
                        <a:ext uri="{FF2B5EF4-FFF2-40B4-BE49-F238E27FC236}">
                          <a16:creationId xmlns:a16="http://schemas.microsoft.com/office/drawing/2014/main" id="{9B60AF82-AB81-7291-DA37-A70E4A6BA299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5296937" y="2517531"/>
                      <a:ext cx="237960" cy="19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42" name="Ink 41">
                      <a:extLst>
                        <a:ext uri="{FF2B5EF4-FFF2-40B4-BE49-F238E27FC236}">
                          <a16:creationId xmlns:a16="http://schemas.microsoft.com/office/drawing/2014/main" id="{021B2350-E09E-00EE-DD9E-335355FC25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21217" y="2485851"/>
                    <a:ext cx="130320" cy="169560"/>
                  </p14:xfrm>
                </p:contentPart>
              </mc:Choice>
              <mc:Fallback xmlns="">
                <p:pic>
                  <p:nvPicPr>
                    <p:cNvPr id="42" name="Ink 41">
                      <a:extLst>
                        <a:ext uri="{FF2B5EF4-FFF2-40B4-BE49-F238E27FC236}">
                          <a16:creationId xmlns:a16="http://schemas.microsoft.com/office/drawing/2014/main" id="{021B2350-E09E-00EE-DD9E-335355FC25F6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5515097" y="2479731"/>
                      <a:ext cx="142560" cy="181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43" name="Ink 42">
                      <a:extLst>
                        <a:ext uri="{FF2B5EF4-FFF2-40B4-BE49-F238E27FC236}">
                          <a16:creationId xmlns:a16="http://schemas.microsoft.com/office/drawing/2014/main" id="{BCB219F1-E7BA-1662-B216-F9DDBA58C1F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1977" y="2551731"/>
                    <a:ext cx="172080" cy="241920"/>
                  </p14:xfrm>
                </p:contentPart>
              </mc:Choice>
              <mc:Fallback xmlns="">
                <p:pic>
                  <p:nvPicPr>
                    <p:cNvPr id="43" name="Ink 42">
                      <a:extLst>
                        <a:ext uri="{FF2B5EF4-FFF2-40B4-BE49-F238E27FC236}">
                          <a16:creationId xmlns:a16="http://schemas.microsoft.com/office/drawing/2014/main" id="{BCB219F1-E7BA-1662-B216-F9DDBA58C1FE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5475857" y="2545611"/>
                      <a:ext cx="184320" cy="254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44" name="Ink 43">
                      <a:extLst>
                        <a:ext uri="{FF2B5EF4-FFF2-40B4-BE49-F238E27FC236}">
                          <a16:creationId xmlns:a16="http://schemas.microsoft.com/office/drawing/2014/main" id="{CEBD15AE-FE56-27D5-A381-4879CE0921F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70657" y="2808771"/>
                    <a:ext cx="130320" cy="218160"/>
                  </p14:xfrm>
                </p:contentPart>
              </mc:Choice>
              <mc:Fallback xmlns="">
                <p:pic>
                  <p:nvPicPr>
                    <p:cNvPr id="44" name="Ink 43">
                      <a:extLst>
                        <a:ext uri="{FF2B5EF4-FFF2-40B4-BE49-F238E27FC236}">
                          <a16:creationId xmlns:a16="http://schemas.microsoft.com/office/drawing/2014/main" id="{CEBD15AE-FE56-27D5-A381-4879CE0921FE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5264537" y="2802651"/>
                      <a:ext cx="142560" cy="230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45" name="Ink 44">
                      <a:extLst>
                        <a:ext uri="{FF2B5EF4-FFF2-40B4-BE49-F238E27FC236}">
                          <a16:creationId xmlns:a16="http://schemas.microsoft.com/office/drawing/2014/main" id="{D9D725A9-5679-F2A6-4C15-A64EA93AA31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40617" y="3115851"/>
                    <a:ext cx="141840" cy="156960"/>
                  </p14:xfrm>
                </p:contentPart>
              </mc:Choice>
              <mc:Fallback xmlns="">
                <p:pic>
                  <p:nvPicPr>
                    <p:cNvPr id="45" name="Ink 44">
                      <a:extLst>
                        <a:ext uri="{FF2B5EF4-FFF2-40B4-BE49-F238E27FC236}">
                          <a16:creationId xmlns:a16="http://schemas.microsoft.com/office/drawing/2014/main" id="{D9D725A9-5679-F2A6-4C15-A64EA93AA31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5034497" y="3109731"/>
                      <a:ext cx="154080" cy="169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4D87D1DA-DFDC-F4FD-7CE4-55C08A8136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93977" y="3081651"/>
                    <a:ext cx="202320" cy="207360"/>
                  </p14:xfrm>
                </p:contentPart>
              </mc:Choice>
              <mc:Fallback xmlns="">
                <p:pic>
                  <p:nvPicPr>
                    <p:cNvPr id="46" name="Ink 45">
                      <a:extLst>
                        <a:ext uri="{FF2B5EF4-FFF2-40B4-BE49-F238E27FC236}">
                          <a16:creationId xmlns:a16="http://schemas.microsoft.com/office/drawing/2014/main" id="{4D87D1DA-DFDC-F4FD-7CE4-55C08A81362D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5187857" y="3075531"/>
                      <a:ext cx="214560" cy="219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A4D95F9-3998-1A5A-1673-0BE8886C4F25}"/>
                    </a:ext>
                  </a:extLst>
                </p14:cNvPr>
                <p14:cNvContentPartPr/>
                <p14:nvPr/>
              </p14:nvContentPartPr>
              <p14:xfrm>
                <a:off x="5871060" y="2050478"/>
                <a:ext cx="42120" cy="147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A4D95F9-3998-1A5A-1673-0BE8886C4F2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864940" y="2044358"/>
                  <a:ext cx="5436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A55F8F9-96A9-313D-D7F5-2D96CB24BBA3}"/>
              </a:ext>
            </a:extLst>
          </p:cNvPr>
          <p:cNvGrpSpPr/>
          <p:nvPr/>
        </p:nvGrpSpPr>
        <p:grpSpPr>
          <a:xfrm>
            <a:off x="2648340" y="611198"/>
            <a:ext cx="1432080" cy="284040"/>
            <a:chOff x="2648340" y="611198"/>
            <a:chExt cx="143208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3C43847-8816-EC0D-E415-6A79C3DDC8AF}"/>
                    </a:ext>
                  </a:extLst>
                </p14:cNvPr>
                <p14:cNvContentPartPr/>
                <p14:nvPr/>
              </p14:nvContentPartPr>
              <p14:xfrm>
                <a:off x="2648340" y="632438"/>
                <a:ext cx="325440" cy="216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3C43847-8816-EC0D-E415-6A79C3DDC8A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42220" y="626318"/>
                  <a:ext cx="3376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71C4C10-CEDD-5EDC-FF1E-D969B6A843A7}"/>
                    </a:ext>
                  </a:extLst>
                </p14:cNvPr>
                <p14:cNvContentPartPr/>
                <p14:nvPr/>
              </p14:nvContentPartPr>
              <p14:xfrm>
                <a:off x="2953260" y="666278"/>
                <a:ext cx="59400" cy="1526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71C4C10-CEDD-5EDC-FF1E-D969B6A843A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947140" y="660158"/>
                  <a:ext cx="71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6509696-9D1E-C89D-84A1-0089FEFD24DE}"/>
                    </a:ext>
                  </a:extLst>
                </p14:cNvPr>
                <p14:cNvContentPartPr/>
                <p14:nvPr/>
              </p14:nvContentPartPr>
              <p14:xfrm>
                <a:off x="3052980" y="725318"/>
                <a:ext cx="212760" cy="108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6509696-9D1E-C89D-84A1-0089FEFD24D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046860" y="719198"/>
                  <a:ext cx="225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82F4C9F-BD66-C606-1563-CDD67707EC3F}"/>
                    </a:ext>
                  </a:extLst>
                </p14:cNvPr>
                <p14:cNvContentPartPr/>
                <p14:nvPr/>
              </p14:nvContentPartPr>
              <p14:xfrm>
                <a:off x="3191220" y="688598"/>
                <a:ext cx="185040" cy="27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82F4C9F-BD66-C606-1563-CDD67707EC3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85100" y="682478"/>
                  <a:ext cx="197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1926821-FD80-BD66-D696-B1557E73DA12}"/>
                    </a:ext>
                  </a:extLst>
                </p14:cNvPr>
                <p14:cNvContentPartPr/>
                <p14:nvPr/>
              </p14:nvContentPartPr>
              <p14:xfrm>
                <a:off x="3281940" y="688958"/>
                <a:ext cx="273600" cy="100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1926821-FD80-BD66-D696-B1557E73DA1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75820" y="682838"/>
                  <a:ext cx="285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1E73CA3-434B-C97F-A6CF-14DC4628A116}"/>
                    </a:ext>
                  </a:extLst>
                </p14:cNvPr>
                <p14:cNvContentPartPr/>
                <p14:nvPr/>
              </p14:nvContentPartPr>
              <p14:xfrm>
                <a:off x="3591900" y="621278"/>
                <a:ext cx="102240" cy="201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1E73CA3-434B-C97F-A6CF-14DC4628A11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85780" y="615158"/>
                  <a:ext cx="1144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BE6076D-030D-4AF0-AA75-7E1ECCCCC34F}"/>
                    </a:ext>
                  </a:extLst>
                </p14:cNvPr>
                <p14:cNvContentPartPr/>
                <p14:nvPr/>
              </p14:nvContentPartPr>
              <p14:xfrm>
                <a:off x="3719700" y="688598"/>
                <a:ext cx="39240" cy="98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BE6076D-030D-4AF0-AA75-7E1ECCCCC34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713580" y="682478"/>
                  <a:ext cx="51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56E7D63-6995-7C59-7556-6DC1B132C300}"/>
                    </a:ext>
                  </a:extLst>
                </p14:cNvPr>
                <p14:cNvContentPartPr/>
                <p14:nvPr/>
              </p14:nvContentPartPr>
              <p14:xfrm>
                <a:off x="3832380" y="653678"/>
                <a:ext cx="50400" cy="95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56E7D63-6995-7C59-7556-6DC1B132C30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826260" y="647558"/>
                  <a:ext cx="62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B09D4BE-6469-F61C-0C50-017E0305762A}"/>
                    </a:ext>
                  </a:extLst>
                </p14:cNvPr>
                <p14:cNvContentPartPr/>
                <p14:nvPr/>
              </p14:nvContentPartPr>
              <p14:xfrm>
                <a:off x="3948660" y="611198"/>
                <a:ext cx="131760" cy="284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B09D4BE-6469-F61C-0C50-017E0305762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942540" y="605078"/>
                  <a:ext cx="144000" cy="29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42603A3-00EC-4C9C-51B5-462FA67A3FFB}"/>
              </a:ext>
            </a:extLst>
          </p:cNvPr>
          <p:cNvGrpSpPr/>
          <p:nvPr/>
        </p:nvGrpSpPr>
        <p:grpSpPr>
          <a:xfrm>
            <a:off x="6183180" y="596438"/>
            <a:ext cx="1530720" cy="285840"/>
            <a:chOff x="6183180" y="596438"/>
            <a:chExt cx="153072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D2F1E2C-2F70-B28F-300B-ACA5FAAEE27C}"/>
                    </a:ext>
                  </a:extLst>
                </p14:cNvPr>
                <p14:cNvContentPartPr/>
                <p14:nvPr/>
              </p14:nvContentPartPr>
              <p14:xfrm>
                <a:off x="6183180" y="621278"/>
                <a:ext cx="259560" cy="196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D2F1E2C-2F70-B28F-300B-ACA5FAAEE27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77060" y="615158"/>
                  <a:ext cx="271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17D7E23-AC43-851E-A103-81EF04460355}"/>
                    </a:ext>
                  </a:extLst>
                </p14:cNvPr>
                <p14:cNvContentPartPr/>
                <p14:nvPr/>
              </p14:nvContentPartPr>
              <p14:xfrm>
                <a:off x="6427620" y="696158"/>
                <a:ext cx="133560" cy="87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17D7E23-AC43-851E-A103-81EF0446035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21500" y="690038"/>
                  <a:ext cx="1458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369046E-4290-82A2-0CFA-6464012448BF}"/>
                    </a:ext>
                  </a:extLst>
                </p14:cNvPr>
                <p14:cNvContentPartPr/>
                <p14:nvPr/>
              </p14:nvContentPartPr>
              <p14:xfrm>
                <a:off x="6627060" y="686438"/>
                <a:ext cx="88920" cy="79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369046E-4290-82A2-0CFA-6464012448B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20940" y="680318"/>
                  <a:ext cx="101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810E86A-CC0B-B4E9-CBD9-7F357CCE580B}"/>
                    </a:ext>
                  </a:extLst>
                </p14:cNvPr>
                <p14:cNvContentPartPr/>
                <p14:nvPr/>
              </p14:nvContentPartPr>
              <p14:xfrm>
                <a:off x="6741540" y="688598"/>
                <a:ext cx="131400" cy="853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810E86A-CC0B-B4E9-CBD9-7F357CCE580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735420" y="682478"/>
                  <a:ext cx="143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32807BA-7EF0-5352-9C96-4AB5848C832B}"/>
                    </a:ext>
                  </a:extLst>
                </p14:cNvPr>
                <p14:cNvContentPartPr/>
                <p14:nvPr/>
              </p14:nvContentPartPr>
              <p14:xfrm>
                <a:off x="6889860" y="626318"/>
                <a:ext cx="122040" cy="152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32807BA-7EF0-5352-9C96-4AB5848C832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883740" y="620198"/>
                  <a:ext cx="134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A89AF30-3840-5ABA-5025-B3CDB68B73F3}"/>
                    </a:ext>
                  </a:extLst>
                </p14:cNvPr>
                <p14:cNvContentPartPr/>
                <p14:nvPr/>
              </p14:nvContentPartPr>
              <p14:xfrm>
                <a:off x="7098300" y="626318"/>
                <a:ext cx="126000" cy="167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A89AF30-3840-5ABA-5025-B3CDB68B73F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092180" y="620198"/>
                  <a:ext cx="1382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9C39A47-0BF5-E248-50FB-6B80D2BAE5EC}"/>
                    </a:ext>
                  </a:extLst>
                </p14:cNvPr>
                <p14:cNvContentPartPr/>
                <p14:nvPr/>
              </p14:nvContentPartPr>
              <p14:xfrm>
                <a:off x="7212780" y="638918"/>
                <a:ext cx="212760" cy="1429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9C39A47-0BF5-E248-50FB-6B80D2BAE5E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06660" y="632798"/>
                  <a:ext cx="225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3A70B4-E2D6-5E00-A87F-FFD337C1FFF7}"/>
                    </a:ext>
                  </a:extLst>
                </p14:cNvPr>
                <p14:cNvContentPartPr/>
                <p14:nvPr/>
              </p14:nvContentPartPr>
              <p14:xfrm>
                <a:off x="7399260" y="641438"/>
                <a:ext cx="135360" cy="92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3A70B4-E2D6-5E00-A87F-FFD337C1FFF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393140" y="635318"/>
                  <a:ext cx="147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4FCF82B-6D89-A28D-3FA1-935A1334EBC5}"/>
                    </a:ext>
                  </a:extLst>
                </p14:cNvPr>
                <p14:cNvContentPartPr/>
                <p14:nvPr/>
              </p14:nvContentPartPr>
              <p14:xfrm>
                <a:off x="7408620" y="648638"/>
                <a:ext cx="129600" cy="147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4FCF82B-6D89-A28D-3FA1-935A1334EBC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402500" y="642518"/>
                  <a:ext cx="1418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E9A1849-4012-31C4-9282-097933CCFC2D}"/>
                    </a:ext>
                  </a:extLst>
                </p14:cNvPr>
                <p14:cNvContentPartPr/>
                <p14:nvPr/>
              </p14:nvContentPartPr>
              <p14:xfrm>
                <a:off x="7613820" y="596438"/>
                <a:ext cx="100080" cy="285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E9A1849-4012-31C4-9282-097933CCFC2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607700" y="590318"/>
                  <a:ext cx="112320" cy="29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696CEB42-6C0F-0B51-316E-AB28BA14836F}"/>
                  </a:ext>
                </a:extLst>
              </p14:cNvPr>
              <p14:cNvContentPartPr/>
              <p14:nvPr/>
            </p14:nvContentPartPr>
            <p14:xfrm>
              <a:off x="10625940" y="1316798"/>
              <a:ext cx="11160" cy="28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696CEB42-6C0F-0B51-316E-AB28BA14836F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0619820" y="1310678"/>
                <a:ext cx="23400" cy="1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2D5A6382-C1C0-4399-603A-C415E1D242D3}"/>
              </a:ext>
            </a:extLst>
          </p:cNvPr>
          <p:cNvGrpSpPr/>
          <p:nvPr/>
        </p:nvGrpSpPr>
        <p:grpSpPr>
          <a:xfrm>
            <a:off x="466997" y="982522"/>
            <a:ext cx="10935720" cy="5179320"/>
            <a:chOff x="466997" y="982522"/>
            <a:chExt cx="10935720" cy="51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033E565-90C4-3909-9E2E-0D9220A46DBF}"/>
                    </a:ext>
                  </a:extLst>
                </p14:cNvPr>
                <p14:cNvContentPartPr/>
                <p14:nvPr/>
              </p14:nvContentPartPr>
              <p14:xfrm>
                <a:off x="10633140" y="1296998"/>
                <a:ext cx="227880" cy="2322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033E565-90C4-3909-9E2E-0D9220A46DB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627020" y="1290878"/>
                  <a:ext cx="240120" cy="244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082980B1-5E85-B1FF-64A2-94FA0B27E35A}"/>
                </a:ext>
              </a:extLst>
            </p:cNvPr>
            <p:cNvGrpSpPr/>
            <p:nvPr/>
          </p:nvGrpSpPr>
          <p:grpSpPr>
            <a:xfrm>
              <a:off x="466997" y="982522"/>
              <a:ext cx="10935720" cy="5179320"/>
              <a:chOff x="533340" y="978038"/>
              <a:chExt cx="10935720" cy="5179320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08B2D120-9115-F1B9-0CB5-A09490F6D096}"/>
                  </a:ext>
                </a:extLst>
              </p:cNvPr>
              <p:cNvGrpSpPr/>
              <p:nvPr/>
            </p:nvGrpSpPr>
            <p:grpSpPr>
              <a:xfrm>
                <a:off x="8974260" y="2651318"/>
                <a:ext cx="300600" cy="294120"/>
                <a:chOff x="8974260" y="2651318"/>
                <a:chExt cx="300600" cy="2941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5">
                  <p14:nvContentPartPr>
                    <p14:cNvPr id="127" name="Ink 126">
                      <a:extLst>
                        <a:ext uri="{FF2B5EF4-FFF2-40B4-BE49-F238E27FC236}">
                          <a16:creationId xmlns:a16="http://schemas.microsoft.com/office/drawing/2014/main" id="{2AD22307-0230-985F-5EC8-8D2A472931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74260" y="2651318"/>
                    <a:ext cx="93600" cy="259560"/>
                  </p14:xfrm>
                </p:contentPart>
              </mc:Choice>
              <mc:Fallback xmlns="">
                <p:pic>
                  <p:nvPicPr>
                    <p:cNvPr id="127" name="Ink 126">
                      <a:extLst>
                        <a:ext uri="{FF2B5EF4-FFF2-40B4-BE49-F238E27FC236}">
                          <a16:creationId xmlns:a16="http://schemas.microsoft.com/office/drawing/2014/main" id="{2AD22307-0230-985F-5EC8-8D2A47293116}"/>
                        </a:ext>
                      </a:extLst>
                    </p:cNvPr>
                    <p:cNvPicPr/>
                    <p:nvPr/>
                  </p:nvPicPr>
                  <p:blipFill>
                    <a:blip r:embed="rId96"/>
                    <a:stretch>
                      <a:fillRect/>
                    </a:stretch>
                  </p:blipFill>
                  <p:spPr>
                    <a:xfrm>
                      <a:off x="8968140" y="2644838"/>
                      <a:ext cx="105840" cy="271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7">
                  <p14:nvContentPartPr>
                    <p14:cNvPr id="128" name="Ink 127">
                      <a:extLst>
                        <a:ext uri="{FF2B5EF4-FFF2-40B4-BE49-F238E27FC236}">
                          <a16:creationId xmlns:a16="http://schemas.microsoft.com/office/drawing/2014/main" id="{6AA21DFB-6A45-49EE-4E7F-AADAB0A3E57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16460" y="2720798"/>
                    <a:ext cx="158400" cy="224640"/>
                  </p14:xfrm>
                </p:contentPart>
              </mc:Choice>
              <mc:Fallback xmlns="">
                <p:pic>
                  <p:nvPicPr>
                    <p:cNvPr id="128" name="Ink 127">
                      <a:extLst>
                        <a:ext uri="{FF2B5EF4-FFF2-40B4-BE49-F238E27FC236}">
                          <a16:creationId xmlns:a16="http://schemas.microsoft.com/office/drawing/2014/main" id="{6AA21DFB-6A45-49EE-4E7F-AADAB0A3E578}"/>
                        </a:ext>
                      </a:extLst>
                    </p:cNvPr>
                    <p:cNvPicPr/>
                    <p:nvPr/>
                  </p:nvPicPr>
                  <p:blipFill>
                    <a:blip r:embed="rId98"/>
                    <a:stretch>
                      <a:fillRect/>
                    </a:stretch>
                  </p:blipFill>
                  <p:spPr>
                    <a:xfrm>
                      <a:off x="9110340" y="2714678"/>
                      <a:ext cx="170640" cy="23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A886E21C-2E4F-49B3-8E29-C901DC7CFE26}"/>
                      </a:ext>
                    </a:extLst>
                  </p14:cNvPr>
                  <p14:cNvContentPartPr/>
                  <p14:nvPr/>
                </p14:nvContentPartPr>
                <p14:xfrm>
                  <a:off x="8351820" y="1933118"/>
                  <a:ext cx="204480" cy="35928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A886E21C-2E4F-49B3-8E29-C901DC7CFE26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8345700" y="1926998"/>
                    <a:ext cx="216720" cy="37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889B510C-16EA-9169-FB74-ECDD698AFCFF}"/>
                      </a:ext>
                    </a:extLst>
                  </p14:cNvPr>
                  <p14:cNvContentPartPr/>
                  <p14:nvPr/>
                </p14:nvContentPartPr>
                <p14:xfrm>
                  <a:off x="10310580" y="1528478"/>
                  <a:ext cx="247320" cy="23040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889B510C-16EA-9169-FB74-ECDD698AFCFF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10304460" y="1522358"/>
                    <a:ext cx="259560" cy="2426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C1D4F213-EA52-2A58-EEE2-5379CA149740}"/>
                  </a:ext>
                </a:extLst>
              </p:cNvPr>
              <p:cNvGrpSpPr/>
              <p:nvPr/>
            </p:nvGrpSpPr>
            <p:grpSpPr>
              <a:xfrm>
                <a:off x="533340" y="978038"/>
                <a:ext cx="10935720" cy="5179320"/>
                <a:chOff x="533340" y="978038"/>
                <a:chExt cx="10935720" cy="5179320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93998FB8-580C-DF9B-26AC-B8FC99C9BBEE}"/>
                    </a:ext>
                  </a:extLst>
                </p:cNvPr>
                <p:cNvGrpSpPr/>
                <p:nvPr/>
              </p:nvGrpSpPr>
              <p:grpSpPr>
                <a:xfrm>
                  <a:off x="5423220" y="978038"/>
                  <a:ext cx="5683680" cy="1878840"/>
                  <a:chOff x="5423220" y="978038"/>
                  <a:chExt cx="5683680" cy="18788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3">
                    <p14:nvContentPartPr>
                      <p14:cNvPr id="66" name="Ink 65">
                        <a:extLst>
                          <a:ext uri="{FF2B5EF4-FFF2-40B4-BE49-F238E27FC236}">
                            <a16:creationId xmlns:a16="http://schemas.microsoft.com/office/drawing/2014/main" id="{7CB2DDD1-D40A-215B-4EA6-55569B08BB6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603940" y="2204918"/>
                      <a:ext cx="233640" cy="287280"/>
                    </p14:xfrm>
                  </p:contentPart>
                </mc:Choice>
                <mc:Fallback xmlns="">
                  <p:pic>
                    <p:nvPicPr>
                      <p:cNvPr id="66" name="Ink 65">
                        <a:extLst>
                          <a:ext uri="{FF2B5EF4-FFF2-40B4-BE49-F238E27FC236}">
                            <a16:creationId xmlns:a16="http://schemas.microsoft.com/office/drawing/2014/main" id="{7CB2DDD1-D40A-215B-4EA6-55569B08BB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4"/>
                      <a:stretch>
                        <a:fillRect/>
                      </a:stretch>
                    </p:blipFill>
                    <p:spPr>
                      <a:xfrm>
                        <a:off x="5597820" y="2198798"/>
                        <a:ext cx="245880" cy="29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5">
                    <p14:nvContentPartPr>
                      <p14:cNvPr id="67" name="Ink 66">
                        <a:extLst>
                          <a:ext uri="{FF2B5EF4-FFF2-40B4-BE49-F238E27FC236}">
                            <a16:creationId xmlns:a16="http://schemas.microsoft.com/office/drawing/2014/main" id="{5837311A-6768-B8AF-C472-A71212F79AD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423220" y="1743398"/>
                      <a:ext cx="273600" cy="254880"/>
                    </p14:xfrm>
                  </p:contentPart>
                </mc:Choice>
                <mc:Fallback xmlns="">
                  <p:pic>
                    <p:nvPicPr>
                      <p:cNvPr id="67" name="Ink 66">
                        <a:extLst>
                          <a:ext uri="{FF2B5EF4-FFF2-40B4-BE49-F238E27FC236}">
                            <a16:creationId xmlns:a16="http://schemas.microsoft.com/office/drawing/2014/main" id="{5837311A-6768-B8AF-C472-A71212F79A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6"/>
                      <a:stretch>
                        <a:fillRect/>
                      </a:stretch>
                    </p:blipFill>
                    <p:spPr>
                      <a:xfrm>
                        <a:off x="5417100" y="1737278"/>
                        <a:ext cx="285840" cy="267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CD1EADED-CA32-ADFF-52CD-A044EF8A7D41}"/>
                      </a:ext>
                    </a:extLst>
                  </p:cNvPr>
                  <p:cNvGrpSpPr/>
                  <p:nvPr/>
                </p:nvGrpSpPr>
                <p:grpSpPr>
                  <a:xfrm>
                    <a:off x="5714820" y="2402198"/>
                    <a:ext cx="367920" cy="381240"/>
                    <a:chOff x="5714820" y="2402198"/>
                    <a:chExt cx="367920" cy="38124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7">
                      <p14:nvContentPartPr>
                        <p14:cNvPr id="94" name="Ink 93">
                          <a:extLst>
                            <a:ext uri="{FF2B5EF4-FFF2-40B4-BE49-F238E27FC236}">
                              <a16:creationId xmlns:a16="http://schemas.microsoft.com/office/drawing/2014/main" id="{83E1C0ED-95EC-8F3A-88CE-A3C403F3A81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714820" y="2459078"/>
                        <a:ext cx="353160" cy="324360"/>
                      </p14:xfrm>
                    </p:contentPart>
                  </mc:Choice>
                  <mc:Fallback xmlns="">
                    <p:pic>
                      <p:nvPicPr>
                        <p:cNvPr id="94" name="Ink 93">
                          <a:extLst>
                            <a:ext uri="{FF2B5EF4-FFF2-40B4-BE49-F238E27FC236}">
                              <a16:creationId xmlns:a16="http://schemas.microsoft.com/office/drawing/2014/main" id="{83E1C0ED-95EC-8F3A-88CE-A3C403F3A81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8"/>
                        <a:stretch>
                          <a:fillRect/>
                        </a:stretch>
                      </p:blipFill>
                      <p:spPr>
                        <a:xfrm>
                          <a:off x="5708700" y="2452958"/>
                          <a:ext cx="365400" cy="336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9">
                      <p14:nvContentPartPr>
                        <p14:cNvPr id="95" name="Ink 94">
                          <a:extLst>
                            <a:ext uri="{FF2B5EF4-FFF2-40B4-BE49-F238E27FC236}">
                              <a16:creationId xmlns:a16="http://schemas.microsoft.com/office/drawing/2014/main" id="{3A4AC1AE-6C4F-30D1-332E-A12AEFDC51F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979420" y="2402198"/>
                        <a:ext cx="103320" cy="201600"/>
                      </p14:xfrm>
                    </p:contentPart>
                  </mc:Choice>
                  <mc:Fallback xmlns="">
                    <p:pic>
                      <p:nvPicPr>
                        <p:cNvPr id="95" name="Ink 94">
                          <a:extLst>
                            <a:ext uri="{FF2B5EF4-FFF2-40B4-BE49-F238E27FC236}">
                              <a16:creationId xmlns:a16="http://schemas.microsoft.com/office/drawing/2014/main" id="{3A4AC1AE-6C4F-30D1-332E-A12AEFDC51F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0"/>
                        <a:stretch>
                          <a:fillRect/>
                        </a:stretch>
                      </p:blipFill>
                      <p:spPr>
                        <a:xfrm>
                          <a:off x="5973300" y="2396078"/>
                          <a:ext cx="115560" cy="2138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6B7E8D35-54B5-B816-3B3C-05F549E0D7CC}"/>
                      </a:ext>
                    </a:extLst>
                  </p:cNvPr>
                  <p:cNvGrpSpPr/>
                  <p:nvPr/>
                </p:nvGrpSpPr>
                <p:grpSpPr>
                  <a:xfrm>
                    <a:off x="6553980" y="1548998"/>
                    <a:ext cx="541080" cy="467280"/>
                    <a:chOff x="6553980" y="1548998"/>
                    <a:chExt cx="541080" cy="4672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1">
                      <p14:nvContentPartPr>
                        <p14:cNvPr id="97" name="Ink 96">
                          <a:extLst>
                            <a:ext uri="{FF2B5EF4-FFF2-40B4-BE49-F238E27FC236}">
                              <a16:creationId xmlns:a16="http://schemas.microsoft.com/office/drawing/2014/main" id="{EBC52EB2-D3DA-2364-EBED-6C7C1A6814D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656580" y="1888118"/>
                        <a:ext cx="393840" cy="30240"/>
                      </p14:xfrm>
                    </p:contentPart>
                  </mc:Choice>
                  <mc:Fallback xmlns="">
                    <p:pic>
                      <p:nvPicPr>
                        <p:cNvPr id="97" name="Ink 96">
                          <a:extLst>
                            <a:ext uri="{FF2B5EF4-FFF2-40B4-BE49-F238E27FC236}">
                              <a16:creationId xmlns:a16="http://schemas.microsoft.com/office/drawing/2014/main" id="{EBC52EB2-D3DA-2364-EBED-6C7C1A6814D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2"/>
                        <a:stretch>
                          <a:fillRect/>
                        </a:stretch>
                      </p:blipFill>
                      <p:spPr>
                        <a:xfrm>
                          <a:off x="6650460" y="1881998"/>
                          <a:ext cx="406080" cy="424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3">
                      <p14:nvContentPartPr>
                        <p14:cNvPr id="98" name="Ink 97">
                          <a:extLst>
                            <a:ext uri="{FF2B5EF4-FFF2-40B4-BE49-F238E27FC236}">
                              <a16:creationId xmlns:a16="http://schemas.microsoft.com/office/drawing/2014/main" id="{BE9AEE23-E71B-2C00-6BA9-32CB3B0B385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917220" y="1830878"/>
                        <a:ext cx="177840" cy="185400"/>
                      </p14:xfrm>
                    </p:contentPart>
                  </mc:Choice>
                  <mc:Fallback xmlns="">
                    <p:pic>
                      <p:nvPicPr>
                        <p:cNvPr id="98" name="Ink 97">
                          <a:extLst>
                            <a:ext uri="{FF2B5EF4-FFF2-40B4-BE49-F238E27FC236}">
                              <a16:creationId xmlns:a16="http://schemas.microsoft.com/office/drawing/2014/main" id="{BE9AEE23-E71B-2C00-6BA9-32CB3B0B385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4"/>
                        <a:stretch>
                          <a:fillRect/>
                        </a:stretch>
                      </p:blipFill>
                      <p:spPr>
                        <a:xfrm>
                          <a:off x="6911100" y="1824758"/>
                          <a:ext cx="190080" cy="1976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5">
                      <p14:nvContentPartPr>
                        <p14:cNvPr id="100" name="Ink 99">
                          <a:extLst>
                            <a:ext uri="{FF2B5EF4-FFF2-40B4-BE49-F238E27FC236}">
                              <a16:creationId xmlns:a16="http://schemas.microsoft.com/office/drawing/2014/main" id="{A167B022-6985-0D02-651A-40008108BC1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553980" y="1562318"/>
                        <a:ext cx="158760" cy="204120"/>
                      </p14:xfrm>
                    </p:contentPart>
                  </mc:Choice>
                  <mc:Fallback xmlns="">
                    <p:pic>
                      <p:nvPicPr>
                        <p:cNvPr id="100" name="Ink 99">
                          <a:extLst>
                            <a:ext uri="{FF2B5EF4-FFF2-40B4-BE49-F238E27FC236}">
                              <a16:creationId xmlns:a16="http://schemas.microsoft.com/office/drawing/2014/main" id="{A167B022-6985-0D02-651A-40008108BC1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6"/>
                        <a:stretch>
                          <a:fillRect/>
                        </a:stretch>
                      </p:blipFill>
                      <p:spPr>
                        <a:xfrm>
                          <a:off x="6547860" y="1556198"/>
                          <a:ext cx="171000" cy="216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7">
                      <p14:nvContentPartPr>
                        <p14:cNvPr id="101" name="Ink 100">
                          <a:extLst>
                            <a:ext uri="{FF2B5EF4-FFF2-40B4-BE49-F238E27FC236}">
                              <a16:creationId xmlns:a16="http://schemas.microsoft.com/office/drawing/2014/main" id="{9042C98B-DED7-9298-C965-11BF5C16EBE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564420" y="1633598"/>
                        <a:ext cx="131400" cy="50400"/>
                      </p14:xfrm>
                    </p:contentPart>
                  </mc:Choice>
                  <mc:Fallback xmlns="">
                    <p:pic>
                      <p:nvPicPr>
                        <p:cNvPr id="101" name="Ink 100">
                          <a:extLst>
                            <a:ext uri="{FF2B5EF4-FFF2-40B4-BE49-F238E27FC236}">
                              <a16:creationId xmlns:a16="http://schemas.microsoft.com/office/drawing/2014/main" id="{9042C98B-DED7-9298-C965-11BF5C16EBE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8"/>
                        <a:stretch>
                          <a:fillRect/>
                        </a:stretch>
                      </p:blipFill>
                      <p:spPr>
                        <a:xfrm>
                          <a:off x="6558300" y="1627478"/>
                          <a:ext cx="143640" cy="626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9">
                      <p14:nvContentPartPr>
                        <p14:cNvPr id="102" name="Ink 101">
                          <a:extLst>
                            <a:ext uri="{FF2B5EF4-FFF2-40B4-BE49-F238E27FC236}">
                              <a16:creationId xmlns:a16="http://schemas.microsoft.com/office/drawing/2014/main" id="{2BA5B740-4E12-996E-8C97-10B8016DC14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737940" y="1548998"/>
                        <a:ext cx="96480" cy="20160"/>
                      </p14:xfrm>
                    </p:contentPart>
                  </mc:Choice>
                  <mc:Fallback xmlns="">
                    <p:pic>
                      <p:nvPicPr>
                        <p:cNvPr id="102" name="Ink 101">
                          <a:extLst>
                            <a:ext uri="{FF2B5EF4-FFF2-40B4-BE49-F238E27FC236}">
                              <a16:creationId xmlns:a16="http://schemas.microsoft.com/office/drawing/2014/main" id="{2BA5B740-4E12-996E-8C97-10B8016DC14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0"/>
                        <a:stretch>
                          <a:fillRect/>
                        </a:stretch>
                      </p:blipFill>
                      <p:spPr>
                        <a:xfrm>
                          <a:off x="6731820" y="1542878"/>
                          <a:ext cx="108720" cy="324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21">
                      <p14:nvContentPartPr>
                        <p14:cNvPr id="103" name="Ink 102">
                          <a:extLst>
                            <a:ext uri="{FF2B5EF4-FFF2-40B4-BE49-F238E27FC236}">
                              <a16:creationId xmlns:a16="http://schemas.microsoft.com/office/drawing/2014/main" id="{0D0EA460-F789-7F41-5C05-F4ABF6CB387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767460" y="1638638"/>
                        <a:ext cx="22680" cy="70200"/>
                      </p14:xfrm>
                    </p:contentPart>
                  </mc:Choice>
                  <mc:Fallback xmlns="">
                    <p:pic>
                      <p:nvPicPr>
                        <p:cNvPr id="103" name="Ink 102">
                          <a:extLst>
                            <a:ext uri="{FF2B5EF4-FFF2-40B4-BE49-F238E27FC236}">
                              <a16:creationId xmlns:a16="http://schemas.microsoft.com/office/drawing/2014/main" id="{0D0EA460-F789-7F41-5C05-F4ABF6CB387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2"/>
                        <a:stretch>
                          <a:fillRect/>
                        </a:stretch>
                      </p:blipFill>
                      <p:spPr>
                        <a:xfrm>
                          <a:off x="6761340" y="1632518"/>
                          <a:ext cx="34920" cy="824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23">
                      <p14:nvContentPartPr>
                        <p14:cNvPr id="104" name="Ink 103">
                          <a:extLst>
                            <a:ext uri="{FF2B5EF4-FFF2-40B4-BE49-F238E27FC236}">
                              <a16:creationId xmlns:a16="http://schemas.microsoft.com/office/drawing/2014/main" id="{42921BC0-BD60-18F9-A601-0D8AD7420BE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835500" y="1559078"/>
                        <a:ext cx="176400" cy="320040"/>
                      </p14:xfrm>
                    </p:contentPart>
                  </mc:Choice>
                  <mc:Fallback xmlns="">
                    <p:pic>
                      <p:nvPicPr>
                        <p:cNvPr id="104" name="Ink 103">
                          <a:extLst>
                            <a:ext uri="{FF2B5EF4-FFF2-40B4-BE49-F238E27FC236}">
                              <a16:creationId xmlns:a16="http://schemas.microsoft.com/office/drawing/2014/main" id="{42921BC0-BD60-18F9-A601-0D8AD7420B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4"/>
                        <a:stretch>
                          <a:fillRect/>
                        </a:stretch>
                      </p:blipFill>
                      <p:spPr>
                        <a:xfrm>
                          <a:off x="6829380" y="1552958"/>
                          <a:ext cx="188640" cy="3322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77BCC359-D4E0-30C0-69EA-D48D481CF015}"/>
                      </a:ext>
                    </a:extLst>
                  </p:cNvPr>
                  <p:cNvGrpSpPr/>
                  <p:nvPr/>
                </p:nvGrpSpPr>
                <p:grpSpPr>
                  <a:xfrm>
                    <a:off x="7870140" y="978038"/>
                    <a:ext cx="161280" cy="246960"/>
                    <a:chOff x="7870140" y="978038"/>
                    <a:chExt cx="161280" cy="24696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25">
                      <p14:nvContentPartPr>
                        <p14:cNvPr id="106" name="Ink 105">
                          <a:extLst>
                            <a:ext uri="{FF2B5EF4-FFF2-40B4-BE49-F238E27FC236}">
                              <a16:creationId xmlns:a16="http://schemas.microsoft.com/office/drawing/2014/main" id="{11CD2EE5-2756-D3CD-B9A3-AE1D2DB7B2D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870140" y="978038"/>
                        <a:ext cx="153720" cy="20160"/>
                      </p14:xfrm>
                    </p:contentPart>
                  </mc:Choice>
                  <mc:Fallback xmlns="">
                    <p:pic>
                      <p:nvPicPr>
                        <p:cNvPr id="106" name="Ink 105">
                          <a:extLst>
                            <a:ext uri="{FF2B5EF4-FFF2-40B4-BE49-F238E27FC236}">
                              <a16:creationId xmlns:a16="http://schemas.microsoft.com/office/drawing/2014/main" id="{11CD2EE5-2756-D3CD-B9A3-AE1D2DB7B2D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6"/>
                        <a:stretch>
                          <a:fillRect/>
                        </a:stretch>
                      </p:blipFill>
                      <p:spPr>
                        <a:xfrm>
                          <a:off x="7864020" y="971918"/>
                          <a:ext cx="165960" cy="324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27">
                      <p14:nvContentPartPr>
                        <p14:cNvPr id="107" name="Ink 106">
                          <a:extLst>
                            <a:ext uri="{FF2B5EF4-FFF2-40B4-BE49-F238E27FC236}">
                              <a16:creationId xmlns:a16="http://schemas.microsoft.com/office/drawing/2014/main" id="{1804BBDA-D03A-6F1F-B6FA-25EAD3EF749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909020" y="1025198"/>
                        <a:ext cx="122400" cy="199800"/>
                      </p14:xfrm>
                    </p:contentPart>
                  </mc:Choice>
                  <mc:Fallback xmlns="">
                    <p:pic>
                      <p:nvPicPr>
                        <p:cNvPr id="107" name="Ink 106">
                          <a:extLst>
                            <a:ext uri="{FF2B5EF4-FFF2-40B4-BE49-F238E27FC236}">
                              <a16:creationId xmlns:a16="http://schemas.microsoft.com/office/drawing/2014/main" id="{1804BBDA-D03A-6F1F-B6FA-25EAD3EF749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8"/>
                        <a:stretch>
                          <a:fillRect/>
                        </a:stretch>
                      </p:blipFill>
                      <p:spPr>
                        <a:xfrm>
                          <a:off x="7902900" y="1019078"/>
                          <a:ext cx="134640" cy="212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BB3945BF-31C9-7179-4F1D-D3FB080BFF30}"/>
                      </a:ext>
                    </a:extLst>
                  </p:cNvPr>
                  <p:cNvGrpSpPr/>
                  <p:nvPr/>
                </p:nvGrpSpPr>
                <p:grpSpPr>
                  <a:xfrm>
                    <a:off x="7748100" y="1380158"/>
                    <a:ext cx="1352520" cy="1476720"/>
                    <a:chOff x="7748100" y="1380158"/>
                    <a:chExt cx="1352520" cy="147672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29">
                      <p14:nvContentPartPr>
                        <p14:cNvPr id="108" name="Ink 107">
                          <a:extLst>
                            <a:ext uri="{FF2B5EF4-FFF2-40B4-BE49-F238E27FC236}">
                              <a16:creationId xmlns:a16="http://schemas.microsoft.com/office/drawing/2014/main" id="{AF31413E-3C7B-9517-3582-E730797C472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019900" y="1380158"/>
                        <a:ext cx="177840" cy="180360"/>
                      </p14:xfrm>
                    </p:contentPart>
                  </mc:Choice>
                  <mc:Fallback xmlns="">
                    <p:pic>
                      <p:nvPicPr>
                        <p:cNvPr id="108" name="Ink 107">
                          <a:extLst>
                            <a:ext uri="{FF2B5EF4-FFF2-40B4-BE49-F238E27FC236}">
                              <a16:creationId xmlns:a16="http://schemas.microsoft.com/office/drawing/2014/main" id="{AF31413E-3C7B-9517-3582-E730797C472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0"/>
                        <a:stretch>
                          <a:fillRect/>
                        </a:stretch>
                      </p:blipFill>
                      <p:spPr>
                        <a:xfrm>
                          <a:off x="8013780" y="1374038"/>
                          <a:ext cx="190080" cy="192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1">
                      <p14:nvContentPartPr>
                        <p14:cNvPr id="109" name="Ink 108">
                          <a:extLst>
                            <a:ext uri="{FF2B5EF4-FFF2-40B4-BE49-F238E27FC236}">
                              <a16:creationId xmlns:a16="http://schemas.microsoft.com/office/drawing/2014/main" id="{EC212CBD-59FB-7138-6F4D-C8B0E80A9DE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249940" y="1561598"/>
                        <a:ext cx="23400" cy="154440"/>
                      </p14:xfrm>
                    </p:contentPart>
                  </mc:Choice>
                  <mc:Fallback xmlns="">
                    <p:pic>
                      <p:nvPicPr>
                        <p:cNvPr id="109" name="Ink 108">
                          <a:extLst>
                            <a:ext uri="{FF2B5EF4-FFF2-40B4-BE49-F238E27FC236}">
                              <a16:creationId xmlns:a16="http://schemas.microsoft.com/office/drawing/2014/main" id="{EC212CBD-59FB-7138-6F4D-C8B0E80A9DE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2"/>
                        <a:stretch>
                          <a:fillRect/>
                        </a:stretch>
                      </p:blipFill>
                      <p:spPr>
                        <a:xfrm>
                          <a:off x="8243820" y="1555478"/>
                          <a:ext cx="35640" cy="1666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3">
                      <p14:nvContentPartPr>
                        <p14:cNvPr id="110" name="Ink 109">
                          <a:extLst>
                            <a:ext uri="{FF2B5EF4-FFF2-40B4-BE49-F238E27FC236}">
                              <a16:creationId xmlns:a16="http://schemas.microsoft.com/office/drawing/2014/main" id="{2CA31692-7911-0CCB-FFBA-E0C9DE468D3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339220" y="1524158"/>
                        <a:ext cx="78120" cy="285480"/>
                      </p14:xfrm>
                    </p:contentPart>
                  </mc:Choice>
                  <mc:Fallback xmlns="">
                    <p:pic>
                      <p:nvPicPr>
                        <p:cNvPr id="110" name="Ink 109">
                          <a:extLst>
                            <a:ext uri="{FF2B5EF4-FFF2-40B4-BE49-F238E27FC236}">
                              <a16:creationId xmlns:a16="http://schemas.microsoft.com/office/drawing/2014/main" id="{2CA31692-7911-0CCB-FFBA-E0C9DE468D3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4"/>
                        <a:stretch>
                          <a:fillRect/>
                        </a:stretch>
                      </p:blipFill>
                      <p:spPr>
                        <a:xfrm>
                          <a:off x="8333100" y="1518038"/>
                          <a:ext cx="90360" cy="2977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5">
                      <p14:nvContentPartPr>
                        <p14:cNvPr id="113" name="Ink 112">
                          <a:extLst>
                            <a:ext uri="{FF2B5EF4-FFF2-40B4-BE49-F238E27FC236}">
                              <a16:creationId xmlns:a16="http://schemas.microsoft.com/office/drawing/2014/main" id="{C22CA5A8-0DE3-2046-CACD-C4F081C7294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955460" y="1900718"/>
                        <a:ext cx="214560" cy="248760"/>
                      </p14:xfrm>
                    </p:contentPart>
                  </mc:Choice>
                  <mc:Fallback xmlns="">
                    <p:pic>
                      <p:nvPicPr>
                        <p:cNvPr id="113" name="Ink 112">
                          <a:extLst>
                            <a:ext uri="{FF2B5EF4-FFF2-40B4-BE49-F238E27FC236}">
                              <a16:creationId xmlns:a16="http://schemas.microsoft.com/office/drawing/2014/main" id="{C22CA5A8-0DE3-2046-CACD-C4F081C7294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6"/>
                        <a:stretch>
                          <a:fillRect/>
                        </a:stretch>
                      </p:blipFill>
                      <p:spPr>
                        <a:xfrm>
                          <a:off x="7949340" y="1894598"/>
                          <a:ext cx="226800" cy="261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7">
                      <p14:nvContentPartPr>
                        <p14:cNvPr id="114" name="Ink 113">
                          <a:extLst>
                            <a:ext uri="{FF2B5EF4-FFF2-40B4-BE49-F238E27FC236}">
                              <a16:creationId xmlns:a16="http://schemas.microsoft.com/office/drawing/2014/main" id="{D1C042BE-6285-3CBC-7305-E16FD99B66D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748100" y="2017718"/>
                        <a:ext cx="50400" cy="210240"/>
                      </p14:xfrm>
                    </p:contentPart>
                  </mc:Choice>
                  <mc:Fallback xmlns="">
                    <p:pic>
                      <p:nvPicPr>
                        <p:cNvPr id="114" name="Ink 113">
                          <a:extLst>
                            <a:ext uri="{FF2B5EF4-FFF2-40B4-BE49-F238E27FC236}">
                              <a16:creationId xmlns:a16="http://schemas.microsoft.com/office/drawing/2014/main" id="{D1C042BE-6285-3CBC-7305-E16FD99B66D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8"/>
                        <a:stretch>
                          <a:fillRect/>
                        </a:stretch>
                      </p:blipFill>
                      <p:spPr>
                        <a:xfrm>
                          <a:off x="7741980" y="2011598"/>
                          <a:ext cx="62640" cy="2224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9">
                      <p14:nvContentPartPr>
                        <p14:cNvPr id="115" name="Ink 114">
                          <a:extLst>
                            <a:ext uri="{FF2B5EF4-FFF2-40B4-BE49-F238E27FC236}">
                              <a16:creationId xmlns:a16="http://schemas.microsoft.com/office/drawing/2014/main" id="{955C8C41-1CBD-7088-057F-8C90057EE44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868340" y="1975238"/>
                        <a:ext cx="78840" cy="280800"/>
                      </p14:xfrm>
                    </p:contentPart>
                  </mc:Choice>
                  <mc:Fallback xmlns="">
                    <p:pic>
                      <p:nvPicPr>
                        <p:cNvPr id="115" name="Ink 114">
                          <a:extLst>
                            <a:ext uri="{FF2B5EF4-FFF2-40B4-BE49-F238E27FC236}">
                              <a16:creationId xmlns:a16="http://schemas.microsoft.com/office/drawing/2014/main" id="{955C8C41-1CBD-7088-057F-8C90057EE44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0"/>
                        <a:stretch>
                          <a:fillRect/>
                        </a:stretch>
                      </p:blipFill>
                      <p:spPr>
                        <a:xfrm>
                          <a:off x="7862220" y="1969118"/>
                          <a:ext cx="91080" cy="293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41">
                      <p14:nvContentPartPr>
                        <p14:cNvPr id="116" name="Ink 115">
                          <a:extLst>
                            <a:ext uri="{FF2B5EF4-FFF2-40B4-BE49-F238E27FC236}">
                              <a16:creationId xmlns:a16="http://schemas.microsoft.com/office/drawing/2014/main" id="{AEB5D417-DEE6-8798-CE67-5F36B02E2C4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491140" y="1872998"/>
                        <a:ext cx="213120" cy="217800"/>
                      </p14:xfrm>
                    </p:contentPart>
                  </mc:Choice>
                  <mc:Fallback xmlns="">
                    <p:pic>
                      <p:nvPicPr>
                        <p:cNvPr id="116" name="Ink 115">
                          <a:extLst>
                            <a:ext uri="{FF2B5EF4-FFF2-40B4-BE49-F238E27FC236}">
                              <a16:creationId xmlns:a16="http://schemas.microsoft.com/office/drawing/2014/main" id="{AEB5D417-DEE6-8798-CE67-5F36B02E2C4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2"/>
                        <a:stretch>
                          <a:fillRect/>
                        </a:stretch>
                      </p:blipFill>
                      <p:spPr>
                        <a:xfrm>
                          <a:off x="8485020" y="1866878"/>
                          <a:ext cx="225360" cy="230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43">
                      <p14:nvContentPartPr>
                        <p14:cNvPr id="117" name="Ink 116">
                          <a:extLst>
                            <a:ext uri="{FF2B5EF4-FFF2-40B4-BE49-F238E27FC236}">
                              <a16:creationId xmlns:a16="http://schemas.microsoft.com/office/drawing/2014/main" id="{2F32ED15-9623-8BA4-CCEB-16E0272D385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677620" y="2173598"/>
                        <a:ext cx="201600" cy="169920"/>
                      </p14:xfrm>
                    </p:contentPart>
                  </mc:Choice>
                  <mc:Fallback xmlns="">
                    <p:pic>
                      <p:nvPicPr>
                        <p:cNvPr id="117" name="Ink 116">
                          <a:extLst>
                            <a:ext uri="{FF2B5EF4-FFF2-40B4-BE49-F238E27FC236}">
                              <a16:creationId xmlns:a16="http://schemas.microsoft.com/office/drawing/2014/main" id="{2F32ED15-9623-8BA4-CCEB-16E0272D385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4"/>
                        <a:stretch>
                          <a:fillRect/>
                        </a:stretch>
                      </p:blipFill>
                      <p:spPr>
                        <a:xfrm>
                          <a:off x="8671500" y="2167478"/>
                          <a:ext cx="213840" cy="182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45">
                      <p14:nvContentPartPr>
                        <p14:cNvPr id="118" name="Ink 117">
                          <a:extLst>
                            <a:ext uri="{FF2B5EF4-FFF2-40B4-BE49-F238E27FC236}">
                              <a16:creationId xmlns:a16="http://schemas.microsoft.com/office/drawing/2014/main" id="{B5706BCD-BCBD-849F-19E4-0265C3DC280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864100" y="2202398"/>
                        <a:ext cx="179640" cy="105120"/>
                      </p14:xfrm>
                    </p:contentPart>
                  </mc:Choice>
                  <mc:Fallback xmlns="">
                    <p:pic>
                      <p:nvPicPr>
                        <p:cNvPr id="118" name="Ink 117">
                          <a:extLst>
                            <a:ext uri="{FF2B5EF4-FFF2-40B4-BE49-F238E27FC236}">
                              <a16:creationId xmlns:a16="http://schemas.microsoft.com/office/drawing/2014/main" id="{B5706BCD-BCBD-849F-19E4-0265C3DC280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6"/>
                        <a:stretch>
                          <a:fillRect/>
                        </a:stretch>
                      </p:blipFill>
                      <p:spPr>
                        <a:xfrm>
                          <a:off x="8857980" y="2196278"/>
                          <a:ext cx="191880" cy="117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47">
                      <p14:nvContentPartPr>
                        <p14:cNvPr id="119" name="Ink 118">
                          <a:extLst>
                            <a:ext uri="{FF2B5EF4-FFF2-40B4-BE49-F238E27FC236}">
                              <a16:creationId xmlns:a16="http://schemas.microsoft.com/office/drawing/2014/main" id="{096E74AE-471A-7F03-DCFE-3898D9DCC17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867700" y="2207438"/>
                        <a:ext cx="118440" cy="174960"/>
                      </p14:xfrm>
                    </p:contentPart>
                  </mc:Choice>
                  <mc:Fallback xmlns="">
                    <p:pic>
                      <p:nvPicPr>
                        <p:cNvPr id="119" name="Ink 118">
                          <a:extLst>
                            <a:ext uri="{FF2B5EF4-FFF2-40B4-BE49-F238E27FC236}">
                              <a16:creationId xmlns:a16="http://schemas.microsoft.com/office/drawing/2014/main" id="{096E74AE-471A-7F03-DCFE-3898D9DCC17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8"/>
                        <a:stretch>
                          <a:fillRect/>
                        </a:stretch>
                      </p:blipFill>
                      <p:spPr>
                        <a:xfrm>
                          <a:off x="8861580" y="2201318"/>
                          <a:ext cx="130680" cy="1872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49">
                      <p14:nvContentPartPr>
                        <p14:cNvPr id="121" name="Ink 120">
                          <a:extLst>
                            <a:ext uri="{FF2B5EF4-FFF2-40B4-BE49-F238E27FC236}">
                              <a16:creationId xmlns:a16="http://schemas.microsoft.com/office/drawing/2014/main" id="{CB220D65-EBFD-C2A0-7CCE-DB277A4F354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603820" y="2476718"/>
                        <a:ext cx="127800" cy="237240"/>
                      </p14:xfrm>
                    </p:contentPart>
                  </mc:Choice>
                  <mc:Fallback xmlns="">
                    <p:pic>
                      <p:nvPicPr>
                        <p:cNvPr id="121" name="Ink 120">
                          <a:extLst>
                            <a:ext uri="{FF2B5EF4-FFF2-40B4-BE49-F238E27FC236}">
                              <a16:creationId xmlns:a16="http://schemas.microsoft.com/office/drawing/2014/main" id="{CB220D65-EBFD-C2A0-7CCE-DB277A4F354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0"/>
                        <a:stretch>
                          <a:fillRect/>
                        </a:stretch>
                      </p:blipFill>
                      <p:spPr>
                        <a:xfrm>
                          <a:off x="8597700" y="2470598"/>
                          <a:ext cx="140040" cy="2494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51">
                      <p14:nvContentPartPr>
                        <p14:cNvPr id="122" name="Ink 121">
                          <a:extLst>
                            <a:ext uri="{FF2B5EF4-FFF2-40B4-BE49-F238E27FC236}">
                              <a16:creationId xmlns:a16="http://schemas.microsoft.com/office/drawing/2014/main" id="{6F20C315-6636-DBDF-57FB-E780715083A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409780" y="2718278"/>
                        <a:ext cx="133200" cy="136800"/>
                      </p14:xfrm>
                    </p:contentPart>
                  </mc:Choice>
                  <mc:Fallback xmlns="">
                    <p:pic>
                      <p:nvPicPr>
                        <p:cNvPr id="122" name="Ink 121">
                          <a:extLst>
                            <a:ext uri="{FF2B5EF4-FFF2-40B4-BE49-F238E27FC236}">
                              <a16:creationId xmlns:a16="http://schemas.microsoft.com/office/drawing/2014/main" id="{6F20C315-6636-DBDF-57FB-E780715083A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2"/>
                        <a:stretch>
                          <a:fillRect/>
                        </a:stretch>
                      </p:blipFill>
                      <p:spPr>
                        <a:xfrm>
                          <a:off x="8403660" y="2712158"/>
                          <a:ext cx="145440" cy="149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53">
                      <p14:nvContentPartPr>
                        <p14:cNvPr id="123" name="Ink 122">
                          <a:extLst>
                            <a:ext uri="{FF2B5EF4-FFF2-40B4-BE49-F238E27FC236}">
                              <a16:creationId xmlns:a16="http://schemas.microsoft.com/office/drawing/2014/main" id="{7FAA4719-D1B6-39F2-9B7A-0109020FBB2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586900" y="2713598"/>
                        <a:ext cx="192600" cy="143280"/>
                      </p14:xfrm>
                    </p:contentPart>
                  </mc:Choice>
                  <mc:Fallback xmlns="">
                    <p:pic>
                      <p:nvPicPr>
                        <p:cNvPr id="123" name="Ink 122">
                          <a:extLst>
                            <a:ext uri="{FF2B5EF4-FFF2-40B4-BE49-F238E27FC236}">
                              <a16:creationId xmlns:a16="http://schemas.microsoft.com/office/drawing/2014/main" id="{7FAA4719-D1B6-39F2-9B7A-0109020FBB2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4"/>
                        <a:stretch>
                          <a:fillRect/>
                        </a:stretch>
                      </p:blipFill>
                      <p:spPr>
                        <a:xfrm>
                          <a:off x="8580780" y="2707478"/>
                          <a:ext cx="204840" cy="1555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55">
                      <p14:nvContentPartPr>
                        <p14:cNvPr id="124" name="Ink 123">
                          <a:extLst>
                            <a:ext uri="{FF2B5EF4-FFF2-40B4-BE49-F238E27FC236}">
                              <a16:creationId xmlns:a16="http://schemas.microsoft.com/office/drawing/2014/main" id="{33957C3E-74C2-573B-8DA2-6A9308C5025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926740" y="2436758"/>
                        <a:ext cx="173880" cy="174240"/>
                      </p14:xfrm>
                    </p:contentPart>
                  </mc:Choice>
                  <mc:Fallback xmlns="">
                    <p:pic>
                      <p:nvPicPr>
                        <p:cNvPr id="124" name="Ink 123">
                          <a:extLst>
                            <a:ext uri="{FF2B5EF4-FFF2-40B4-BE49-F238E27FC236}">
                              <a16:creationId xmlns:a16="http://schemas.microsoft.com/office/drawing/2014/main" id="{33957C3E-74C2-573B-8DA2-6A9308C5025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6"/>
                        <a:stretch>
                          <a:fillRect/>
                        </a:stretch>
                      </p:blipFill>
                      <p:spPr>
                        <a:xfrm>
                          <a:off x="8920620" y="2430638"/>
                          <a:ext cx="186120" cy="1864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138" name="Group 137">
                    <a:extLst>
                      <a:ext uri="{FF2B5EF4-FFF2-40B4-BE49-F238E27FC236}">
                        <a16:creationId xmlns:a16="http://schemas.microsoft.com/office/drawing/2014/main" id="{794D24AE-E9FB-3C18-54EB-B06968B670D8}"/>
                      </a:ext>
                    </a:extLst>
                  </p:cNvPr>
                  <p:cNvGrpSpPr/>
                  <p:nvPr/>
                </p:nvGrpSpPr>
                <p:grpSpPr>
                  <a:xfrm>
                    <a:off x="8926740" y="1431638"/>
                    <a:ext cx="436320" cy="519120"/>
                    <a:chOff x="8926740" y="1431638"/>
                    <a:chExt cx="436320" cy="51912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57">
                      <p14:nvContentPartPr>
                        <p14:cNvPr id="133" name="Ink 132">
                          <a:extLst>
                            <a:ext uri="{FF2B5EF4-FFF2-40B4-BE49-F238E27FC236}">
                              <a16:creationId xmlns:a16="http://schemas.microsoft.com/office/drawing/2014/main" id="{1B66BDB6-9180-5CC3-A8BC-C9801AE5FFE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13860" y="1848878"/>
                        <a:ext cx="308880" cy="16920"/>
                      </p14:xfrm>
                    </p:contentPart>
                  </mc:Choice>
                  <mc:Fallback xmlns="">
                    <p:pic>
                      <p:nvPicPr>
                        <p:cNvPr id="133" name="Ink 132">
                          <a:extLst>
                            <a:ext uri="{FF2B5EF4-FFF2-40B4-BE49-F238E27FC236}">
                              <a16:creationId xmlns:a16="http://schemas.microsoft.com/office/drawing/2014/main" id="{1B66BDB6-9180-5CC3-A8BC-C9801AE5FFE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8"/>
                        <a:stretch>
                          <a:fillRect/>
                        </a:stretch>
                      </p:blipFill>
                      <p:spPr>
                        <a:xfrm>
                          <a:off x="9007740" y="1842758"/>
                          <a:ext cx="321120" cy="29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59">
                      <p14:nvContentPartPr>
                        <p14:cNvPr id="134" name="Ink 133">
                          <a:extLst>
                            <a:ext uri="{FF2B5EF4-FFF2-40B4-BE49-F238E27FC236}">
                              <a16:creationId xmlns:a16="http://schemas.microsoft.com/office/drawing/2014/main" id="{3402CC1C-227B-C7E8-3DCF-3BA1C1FCB42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94580" y="1788398"/>
                        <a:ext cx="163080" cy="162360"/>
                      </p14:xfrm>
                    </p:contentPart>
                  </mc:Choice>
                  <mc:Fallback xmlns="">
                    <p:pic>
                      <p:nvPicPr>
                        <p:cNvPr id="134" name="Ink 133">
                          <a:extLst>
                            <a:ext uri="{FF2B5EF4-FFF2-40B4-BE49-F238E27FC236}">
                              <a16:creationId xmlns:a16="http://schemas.microsoft.com/office/drawing/2014/main" id="{3402CC1C-227B-C7E8-3DCF-3BA1C1FCB42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0"/>
                        <a:stretch>
                          <a:fillRect/>
                        </a:stretch>
                      </p:blipFill>
                      <p:spPr>
                        <a:xfrm>
                          <a:off x="9188460" y="1782278"/>
                          <a:ext cx="175320" cy="174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61">
                      <p14:nvContentPartPr>
                        <p14:cNvPr id="135" name="Ink 134">
                          <a:extLst>
                            <a:ext uri="{FF2B5EF4-FFF2-40B4-BE49-F238E27FC236}">
                              <a16:creationId xmlns:a16="http://schemas.microsoft.com/office/drawing/2014/main" id="{F0854B04-5159-CF8A-7B58-624200761A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939700" y="1484198"/>
                        <a:ext cx="127800" cy="185040"/>
                      </p14:xfrm>
                    </p:contentPart>
                  </mc:Choice>
                  <mc:Fallback xmlns="">
                    <p:pic>
                      <p:nvPicPr>
                        <p:cNvPr id="135" name="Ink 134">
                          <a:extLst>
                            <a:ext uri="{FF2B5EF4-FFF2-40B4-BE49-F238E27FC236}">
                              <a16:creationId xmlns:a16="http://schemas.microsoft.com/office/drawing/2014/main" id="{F0854B04-5159-CF8A-7B58-624200761A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2"/>
                        <a:stretch>
                          <a:fillRect/>
                        </a:stretch>
                      </p:blipFill>
                      <p:spPr>
                        <a:xfrm>
                          <a:off x="8933580" y="1478078"/>
                          <a:ext cx="140040" cy="1972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63">
                      <p14:nvContentPartPr>
                        <p14:cNvPr id="136" name="Ink 135">
                          <a:extLst>
                            <a:ext uri="{FF2B5EF4-FFF2-40B4-BE49-F238E27FC236}">
                              <a16:creationId xmlns:a16="http://schemas.microsoft.com/office/drawing/2014/main" id="{B007DB68-DAC3-3A64-7918-76DFBAAA330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926740" y="1554038"/>
                        <a:ext cx="198000" cy="25200"/>
                      </p14:xfrm>
                    </p:contentPart>
                  </mc:Choice>
                  <mc:Fallback xmlns="">
                    <p:pic>
                      <p:nvPicPr>
                        <p:cNvPr id="136" name="Ink 135">
                          <a:extLst>
                            <a:ext uri="{FF2B5EF4-FFF2-40B4-BE49-F238E27FC236}">
                              <a16:creationId xmlns:a16="http://schemas.microsoft.com/office/drawing/2014/main" id="{B007DB68-DAC3-3A64-7918-76DFBAAA330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4"/>
                        <a:stretch>
                          <a:fillRect/>
                        </a:stretch>
                      </p:blipFill>
                      <p:spPr>
                        <a:xfrm>
                          <a:off x="8920620" y="1547918"/>
                          <a:ext cx="210240" cy="374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65">
                      <p14:nvContentPartPr>
                        <p14:cNvPr id="137" name="Ink 136">
                          <a:extLst>
                            <a:ext uri="{FF2B5EF4-FFF2-40B4-BE49-F238E27FC236}">
                              <a16:creationId xmlns:a16="http://schemas.microsoft.com/office/drawing/2014/main" id="{44FA7FBB-E613-D727-C149-EF99723938E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89460" y="1431638"/>
                        <a:ext cx="273600" cy="351720"/>
                      </p14:xfrm>
                    </p:contentPart>
                  </mc:Choice>
                  <mc:Fallback xmlns="">
                    <p:pic>
                      <p:nvPicPr>
                        <p:cNvPr id="137" name="Ink 136">
                          <a:extLst>
                            <a:ext uri="{FF2B5EF4-FFF2-40B4-BE49-F238E27FC236}">
                              <a16:creationId xmlns:a16="http://schemas.microsoft.com/office/drawing/2014/main" id="{44FA7FBB-E613-D727-C149-EF99723938E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6"/>
                        <a:stretch>
                          <a:fillRect/>
                        </a:stretch>
                      </p:blipFill>
                      <p:spPr>
                        <a:xfrm>
                          <a:off x="9083340" y="1425518"/>
                          <a:ext cx="285840" cy="363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A8252E72-A81F-49B2-5E11-669F25C86755}"/>
                      </a:ext>
                    </a:extLst>
                  </p:cNvPr>
                  <p:cNvGrpSpPr/>
                  <p:nvPr/>
                </p:nvGrpSpPr>
                <p:grpSpPr>
                  <a:xfrm>
                    <a:off x="10417500" y="1017638"/>
                    <a:ext cx="429120" cy="466920"/>
                    <a:chOff x="10417500" y="1017638"/>
                    <a:chExt cx="429120" cy="46692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67">
                      <p14:nvContentPartPr>
                        <p14:cNvPr id="139" name="Ink 138">
                          <a:extLst>
                            <a:ext uri="{FF2B5EF4-FFF2-40B4-BE49-F238E27FC236}">
                              <a16:creationId xmlns:a16="http://schemas.microsoft.com/office/drawing/2014/main" id="{86FAE83D-3176-25A7-868C-2CB9D84F9A2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417500" y="1017638"/>
                        <a:ext cx="214560" cy="7920"/>
                      </p14:xfrm>
                    </p:contentPart>
                  </mc:Choice>
                  <mc:Fallback xmlns="">
                    <p:pic>
                      <p:nvPicPr>
                        <p:cNvPr id="139" name="Ink 138">
                          <a:extLst>
                            <a:ext uri="{FF2B5EF4-FFF2-40B4-BE49-F238E27FC236}">
                              <a16:creationId xmlns:a16="http://schemas.microsoft.com/office/drawing/2014/main" id="{86FAE83D-3176-25A7-868C-2CB9D84F9A2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8"/>
                        <a:stretch>
                          <a:fillRect/>
                        </a:stretch>
                      </p:blipFill>
                      <p:spPr>
                        <a:xfrm>
                          <a:off x="10411380" y="1011518"/>
                          <a:ext cx="226800" cy="20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69">
                      <p14:nvContentPartPr>
                        <p14:cNvPr id="140" name="Ink 139">
                          <a:extLst>
                            <a:ext uri="{FF2B5EF4-FFF2-40B4-BE49-F238E27FC236}">
                              <a16:creationId xmlns:a16="http://schemas.microsoft.com/office/drawing/2014/main" id="{CC9F5139-8AA3-C37A-4281-85C897E6451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433340" y="1020158"/>
                        <a:ext cx="136080" cy="222120"/>
                      </p14:xfrm>
                    </p:contentPart>
                  </mc:Choice>
                  <mc:Fallback xmlns="">
                    <p:pic>
                      <p:nvPicPr>
                        <p:cNvPr id="140" name="Ink 139">
                          <a:extLst>
                            <a:ext uri="{FF2B5EF4-FFF2-40B4-BE49-F238E27FC236}">
                              <a16:creationId xmlns:a16="http://schemas.microsoft.com/office/drawing/2014/main" id="{CC9F5139-8AA3-C37A-4281-85C897E6451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0"/>
                        <a:stretch>
                          <a:fillRect/>
                        </a:stretch>
                      </p:blipFill>
                      <p:spPr>
                        <a:xfrm>
                          <a:off x="10427220" y="1014038"/>
                          <a:ext cx="148320" cy="234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71">
                      <p14:nvContentPartPr>
                        <p14:cNvPr id="141" name="Ink 140">
                          <a:extLst>
                            <a:ext uri="{FF2B5EF4-FFF2-40B4-BE49-F238E27FC236}">
                              <a16:creationId xmlns:a16="http://schemas.microsoft.com/office/drawing/2014/main" id="{B2662C81-06D6-E3AA-AF4C-062CC705509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622700" y="1328318"/>
                        <a:ext cx="223920" cy="156240"/>
                      </p14:xfrm>
                    </p:contentPart>
                  </mc:Choice>
                  <mc:Fallback xmlns="">
                    <p:pic>
                      <p:nvPicPr>
                        <p:cNvPr id="141" name="Ink 140">
                          <a:extLst>
                            <a:ext uri="{FF2B5EF4-FFF2-40B4-BE49-F238E27FC236}">
                              <a16:creationId xmlns:a16="http://schemas.microsoft.com/office/drawing/2014/main" id="{B2662C81-06D6-E3AA-AF4C-062CC705509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2"/>
                        <a:stretch>
                          <a:fillRect/>
                        </a:stretch>
                      </p:blipFill>
                      <p:spPr>
                        <a:xfrm>
                          <a:off x="10616580" y="1322198"/>
                          <a:ext cx="236160" cy="1684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146" name="Group 145">
                    <a:extLst>
                      <a:ext uri="{FF2B5EF4-FFF2-40B4-BE49-F238E27FC236}">
                        <a16:creationId xmlns:a16="http://schemas.microsoft.com/office/drawing/2014/main" id="{2A618F42-49A2-604A-2E12-4526844B5341}"/>
                      </a:ext>
                    </a:extLst>
                  </p:cNvPr>
                  <p:cNvGrpSpPr/>
                  <p:nvPr/>
                </p:nvGrpSpPr>
                <p:grpSpPr>
                  <a:xfrm>
                    <a:off x="10742580" y="1613798"/>
                    <a:ext cx="364320" cy="189720"/>
                    <a:chOff x="10742580" y="1613798"/>
                    <a:chExt cx="364320" cy="18972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73">
                      <p14:nvContentPartPr>
                        <p14:cNvPr id="143" name="Ink 142">
                          <a:extLst>
                            <a:ext uri="{FF2B5EF4-FFF2-40B4-BE49-F238E27FC236}">
                              <a16:creationId xmlns:a16="http://schemas.microsoft.com/office/drawing/2014/main" id="{E7BCA085-5ED9-D0F4-A0EE-E10F9AAF9BF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742580" y="1627478"/>
                        <a:ext cx="185040" cy="152640"/>
                      </p14:xfrm>
                    </p:contentPart>
                  </mc:Choice>
                  <mc:Fallback xmlns="">
                    <p:pic>
                      <p:nvPicPr>
                        <p:cNvPr id="143" name="Ink 142">
                          <a:extLst>
                            <a:ext uri="{FF2B5EF4-FFF2-40B4-BE49-F238E27FC236}">
                              <a16:creationId xmlns:a16="http://schemas.microsoft.com/office/drawing/2014/main" id="{E7BCA085-5ED9-D0F4-A0EE-E10F9AAF9BF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4"/>
                        <a:stretch>
                          <a:fillRect/>
                        </a:stretch>
                      </p:blipFill>
                      <p:spPr>
                        <a:xfrm>
                          <a:off x="10736460" y="1621358"/>
                          <a:ext cx="197280" cy="1648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75">
                      <p14:nvContentPartPr>
                        <p14:cNvPr id="144" name="Ink 143">
                          <a:extLst>
                            <a:ext uri="{FF2B5EF4-FFF2-40B4-BE49-F238E27FC236}">
                              <a16:creationId xmlns:a16="http://schemas.microsoft.com/office/drawing/2014/main" id="{4219202C-DCCC-A34A-1013-1046FEE06A6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971540" y="1631078"/>
                        <a:ext cx="100080" cy="100800"/>
                      </p14:xfrm>
                    </p:contentPart>
                  </mc:Choice>
                  <mc:Fallback xmlns="">
                    <p:pic>
                      <p:nvPicPr>
                        <p:cNvPr id="144" name="Ink 143">
                          <a:extLst>
                            <a:ext uri="{FF2B5EF4-FFF2-40B4-BE49-F238E27FC236}">
                              <a16:creationId xmlns:a16="http://schemas.microsoft.com/office/drawing/2014/main" id="{4219202C-DCCC-A34A-1013-1046FEE06A6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6"/>
                        <a:stretch>
                          <a:fillRect/>
                        </a:stretch>
                      </p:blipFill>
                      <p:spPr>
                        <a:xfrm>
                          <a:off x="10965420" y="1624958"/>
                          <a:ext cx="112320" cy="113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77">
                      <p14:nvContentPartPr>
                        <p14:cNvPr id="145" name="Ink 144">
                          <a:extLst>
                            <a:ext uri="{FF2B5EF4-FFF2-40B4-BE49-F238E27FC236}">
                              <a16:creationId xmlns:a16="http://schemas.microsoft.com/office/drawing/2014/main" id="{0E63350B-911E-61CF-34E5-B4DF392F692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938420" y="1613798"/>
                        <a:ext cx="168480" cy="189720"/>
                      </p14:xfrm>
                    </p:contentPart>
                  </mc:Choice>
                  <mc:Fallback xmlns="">
                    <p:pic>
                      <p:nvPicPr>
                        <p:cNvPr id="145" name="Ink 144">
                          <a:extLst>
                            <a:ext uri="{FF2B5EF4-FFF2-40B4-BE49-F238E27FC236}">
                              <a16:creationId xmlns:a16="http://schemas.microsoft.com/office/drawing/2014/main" id="{0E63350B-911E-61CF-34E5-B4DF392F692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8"/>
                        <a:stretch>
                          <a:fillRect/>
                        </a:stretch>
                      </p:blipFill>
                      <p:spPr>
                        <a:xfrm>
                          <a:off x="10932300" y="1607678"/>
                          <a:ext cx="180720" cy="201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</p:grp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4536106A-ED43-5B88-C151-086C867187C5}"/>
                    </a:ext>
                  </a:extLst>
                </p:cNvPr>
                <p:cNvGrpSpPr/>
                <p:nvPr/>
              </p:nvGrpSpPr>
              <p:grpSpPr>
                <a:xfrm>
                  <a:off x="10064700" y="1934918"/>
                  <a:ext cx="1404360" cy="894600"/>
                  <a:chOff x="10064700" y="1934918"/>
                  <a:chExt cx="1404360" cy="894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9">
                    <p14:nvContentPartPr>
                      <p14:cNvPr id="147" name="Ink 146">
                        <a:extLst>
                          <a:ext uri="{FF2B5EF4-FFF2-40B4-BE49-F238E27FC236}">
                            <a16:creationId xmlns:a16="http://schemas.microsoft.com/office/drawing/2014/main" id="{8D63A53E-E675-EC6D-3E09-8F4D54903E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611540" y="1934918"/>
                      <a:ext cx="159840" cy="185400"/>
                    </p14:xfrm>
                  </p:contentPart>
                </mc:Choice>
                <mc:Fallback xmlns="">
                  <p:pic>
                    <p:nvPicPr>
                      <p:cNvPr id="147" name="Ink 146">
                        <a:extLst>
                          <a:ext uri="{FF2B5EF4-FFF2-40B4-BE49-F238E27FC236}">
                            <a16:creationId xmlns:a16="http://schemas.microsoft.com/office/drawing/2014/main" id="{8D63A53E-E675-EC6D-3E09-8F4D54903E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0"/>
                      <a:stretch>
                        <a:fillRect/>
                      </a:stretch>
                    </p:blipFill>
                    <p:spPr>
                      <a:xfrm>
                        <a:off x="10605420" y="1928798"/>
                        <a:ext cx="172080" cy="197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1">
                    <p14:nvContentPartPr>
                      <p14:cNvPr id="148" name="Ink 147">
                        <a:extLst>
                          <a:ext uri="{FF2B5EF4-FFF2-40B4-BE49-F238E27FC236}">
                            <a16:creationId xmlns:a16="http://schemas.microsoft.com/office/drawing/2014/main" id="{1BA38B4F-07DC-7890-6892-ED6E908644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428660" y="2152358"/>
                      <a:ext cx="3960" cy="17496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1BA38B4F-07DC-7890-6892-ED6E908644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2"/>
                      <a:stretch>
                        <a:fillRect/>
                      </a:stretch>
                    </p:blipFill>
                    <p:spPr>
                      <a:xfrm>
                        <a:off x="10422540" y="2146238"/>
                        <a:ext cx="16200" cy="187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3">
                    <p14:nvContentPartPr>
                      <p14:cNvPr id="149" name="Ink 148">
                        <a:extLst>
                          <a:ext uri="{FF2B5EF4-FFF2-40B4-BE49-F238E27FC236}">
                            <a16:creationId xmlns:a16="http://schemas.microsoft.com/office/drawing/2014/main" id="{5DA8308C-618D-7BF2-C558-2D03040C88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500660" y="2112758"/>
                      <a:ext cx="87480" cy="29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5DA8308C-618D-7BF2-C558-2D03040C88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4"/>
                      <a:stretch>
                        <a:fillRect/>
                      </a:stretch>
                    </p:blipFill>
                    <p:spPr>
                      <a:xfrm>
                        <a:off x="10494540" y="2106638"/>
                        <a:ext cx="99720" cy="306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5">
                    <p14:nvContentPartPr>
                      <p14:cNvPr id="150" name="Ink 149">
                        <a:extLst>
                          <a:ext uri="{FF2B5EF4-FFF2-40B4-BE49-F238E27FC236}">
                            <a16:creationId xmlns:a16="http://schemas.microsoft.com/office/drawing/2014/main" id="{BC8F1826-8F8A-7E82-A850-1C1E3E3D06D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243980" y="2471678"/>
                      <a:ext cx="103680" cy="15480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BC8F1826-8F8A-7E82-A850-1C1E3E3D06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6"/>
                      <a:stretch>
                        <a:fillRect/>
                      </a:stretch>
                    </p:blipFill>
                    <p:spPr>
                      <a:xfrm>
                        <a:off x="10237860" y="2465558"/>
                        <a:ext cx="115920" cy="167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7">
                    <p14:nvContentPartPr>
                      <p14:cNvPr id="151" name="Ink 150">
                        <a:extLst>
                          <a:ext uri="{FF2B5EF4-FFF2-40B4-BE49-F238E27FC236}">
                            <a16:creationId xmlns:a16="http://schemas.microsoft.com/office/drawing/2014/main" id="{6A925D48-BD61-F662-BB78-2E9ED8E4471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064700" y="2553758"/>
                      <a:ext cx="37440" cy="200520"/>
                    </p14:xfrm>
                  </p:contentPart>
                </mc:Choice>
                <mc:Fallback xmlns="">
                  <p:pic>
                    <p:nvPicPr>
                      <p:cNvPr id="151" name="Ink 150">
                        <a:extLst>
                          <a:ext uri="{FF2B5EF4-FFF2-40B4-BE49-F238E27FC236}">
                            <a16:creationId xmlns:a16="http://schemas.microsoft.com/office/drawing/2014/main" id="{6A925D48-BD61-F662-BB78-2E9ED8E447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8"/>
                      <a:stretch>
                        <a:fillRect/>
                      </a:stretch>
                    </p:blipFill>
                    <p:spPr>
                      <a:xfrm>
                        <a:off x="10058580" y="2547638"/>
                        <a:ext cx="49680" cy="212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9">
                    <p14:nvContentPartPr>
                      <p14:cNvPr id="152" name="Ink 151">
                        <a:extLst>
                          <a:ext uri="{FF2B5EF4-FFF2-40B4-BE49-F238E27FC236}">
                            <a16:creationId xmlns:a16="http://schemas.microsoft.com/office/drawing/2014/main" id="{47F0AF32-D64F-F5D9-1CBF-2A79E77BAA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14380" y="2479238"/>
                      <a:ext cx="107640" cy="3502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7F0AF32-D64F-F5D9-1CBF-2A79E77BAA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0"/>
                      <a:stretch>
                        <a:fillRect/>
                      </a:stretch>
                    </p:blipFill>
                    <p:spPr>
                      <a:xfrm>
                        <a:off x="10108260" y="2473118"/>
                        <a:ext cx="119880" cy="362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1">
                    <p14:nvContentPartPr>
                      <p14:cNvPr id="154" name="Ink 153">
                        <a:extLst>
                          <a:ext uri="{FF2B5EF4-FFF2-40B4-BE49-F238E27FC236}">
                            <a16:creationId xmlns:a16="http://schemas.microsoft.com/office/drawing/2014/main" id="{27AF6E13-465B-FDCE-6AF4-C6A38DDB5F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106540" y="1938518"/>
                      <a:ext cx="123480" cy="179280"/>
                    </p14:xfrm>
                  </p:contentPart>
                </mc:Choice>
                <mc:Fallback xmlns="">
                  <p:pic>
                    <p:nvPicPr>
                      <p:cNvPr id="154" name="Ink 153">
                        <a:extLst>
                          <a:ext uri="{FF2B5EF4-FFF2-40B4-BE49-F238E27FC236}">
                            <a16:creationId xmlns:a16="http://schemas.microsoft.com/office/drawing/2014/main" id="{27AF6E13-465B-FDCE-6AF4-C6A38DDB5F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2"/>
                      <a:stretch>
                        <a:fillRect/>
                      </a:stretch>
                    </p:blipFill>
                    <p:spPr>
                      <a:xfrm>
                        <a:off x="11100420" y="1932398"/>
                        <a:ext cx="135720" cy="191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3">
                    <p14:nvContentPartPr>
                      <p14:cNvPr id="155" name="Ink 154">
                        <a:extLst>
                          <a:ext uri="{FF2B5EF4-FFF2-40B4-BE49-F238E27FC236}">
                            <a16:creationId xmlns:a16="http://schemas.microsoft.com/office/drawing/2014/main" id="{A1D66D72-8F47-1CD6-6A42-47FF57AB63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198340" y="2172518"/>
                      <a:ext cx="142920" cy="23688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1D66D72-8F47-1CD6-6A42-47FF57AB63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4"/>
                      <a:stretch>
                        <a:fillRect/>
                      </a:stretch>
                    </p:blipFill>
                    <p:spPr>
                      <a:xfrm>
                        <a:off x="11192220" y="2166398"/>
                        <a:ext cx="155160" cy="249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5">
                    <p14:nvContentPartPr>
                      <p14:cNvPr id="156" name="Ink 155">
                        <a:extLst>
                          <a:ext uri="{FF2B5EF4-FFF2-40B4-BE49-F238E27FC236}">
                            <a16:creationId xmlns:a16="http://schemas.microsoft.com/office/drawing/2014/main" id="{C17E247D-4C6A-6BFB-4CFF-B0F396BF43E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346660" y="2254598"/>
                      <a:ext cx="122400" cy="220680"/>
                    </p14:xfrm>
                  </p:contentPart>
                </mc:Choice>
                <mc:Fallback xmlns="">
                  <p:pic>
                    <p:nvPicPr>
                      <p:cNvPr id="156" name="Ink 155">
                        <a:extLst>
                          <a:ext uri="{FF2B5EF4-FFF2-40B4-BE49-F238E27FC236}">
                            <a16:creationId xmlns:a16="http://schemas.microsoft.com/office/drawing/2014/main" id="{C17E247D-4C6A-6BFB-4CFF-B0F396BF43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6"/>
                      <a:stretch>
                        <a:fillRect/>
                      </a:stretch>
                    </p:blipFill>
                    <p:spPr>
                      <a:xfrm>
                        <a:off x="11340540" y="2248478"/>
                        <a:ext cx="134640" cy="23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7">
                    <p14:nvContentPartPr>
                      <p14:cNvPr id="157" name="Ink 156">
                        <a:extLst>
                          <a:ext uri="{FF2B5EF4-FFF2-40B4-BE49-F238E27FC236}">
                            <a16:creationId xmlns:a16="http://schemas.microsoft.com/office/drawing/2014/main" id="{0050162D-AC7E-CF55-EDEA-BB4152FC95D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626300" y="2459078"/>
                      <a:ext cx="118440" cy="17244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0050162D-AC7E-CF55-EDEA-BB4152FC95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8"/>
                      <a:stretch>
                        <a:fillRect/>
                      </a:stretch>
                    </p:blipFill>
                    <p:spPr>
                      <a:xfrm>
                        <a:off x="10620180" y="2452958"/>
                        <a:ext cx="130680" cy="184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9">
                    <p14:nvContentPartPr>
                      <p14:cNvPr id="158" name="Ink 157">
                        <a:extLst>
                          <a:ext uri="{FF2B5EF4-FFF2-40B4-BE49-F238E27FC236}">
                            <a16:creationId xmlns:a16="http://schemas.microsoft.com/office/drawing/2014/main" id="{F1FFF3BE-F982-6D6A-CA92-51D0EA1896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776060" y="2551238"/>
                      <a:ext cx="116640" cy="19440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F1FFF3BE-F982-6D6A-CA92-51D0EA1896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0"/>
                      <a:stretch>
                        <a:fillRect/>
                      </a:stretch>
                    </p:blipFill>
                    <p:spPr>
                      <a:xfrm>
                        <a:off x="10769940" y="2545118"/>
                        <a:ext cx="128880" cy="20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1">
                    <p14:nvContentPartPr>
                      <p14:cNvPr id="159" name="Ink 158">
                        <a:extLst>
                          <a:ext uri="{FF2B5EF4-FFF2-40B4-BE49-F238E27FC236}">
                            <a16:creationId xmlns:a16="http://schemas.microsoft.com/office/drawing/2014/main" id="{038102D6-FDD1-E0C3-C073-23A71EEA287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927260" y="2628638"/>
                      <a:ext cx="153720" cy="169920"/>
                    </p14:xfrm>
                  </p:contentPart>
                </mc:Choice>
                <mc:Fallback xmlns="">
                  <p:pic>
                    <p:nvPicPr>
                      <p:cNvPr id="159" name="Ink 158">
                        <a:extLst>
                          <a:ext uri="{FF2B5EF4-FFF2-40B4-BE49-F238E27FC236}">
                            <a16:creationId xmlns:a16="http://schemas.microsoft.com/office/drawing/2014/main" id="{038102D6-FDD1-E0C3-C073-23A71EEA28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2"/>
                      <a:stretch>
                        <a:fillRect/>
                      </a:stretch>
                    </p:blipFill>
                    <p:spPr>
                      <a:xfrm>
                        <a:off x="10921140" y="2622518"/>
                        <a:ext cx="165960" cy="182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6A58A082-D2AA-9301-B819-761FFE0B3A69}"/>
                    </a:ext>
                  </a:extLst>
                </p:cNvPr>
                <p:cNvGrpSpPr/>
                <p:nvPr/>
              </p:nvGrpSpPr>
              <p:grpSpPr>
                <a:xfrm>
                  <a:off x="533340" y="4565798"/>
                  <a:ext cx="584280" cy="457560"/>
                  <a:chOff x="533340" y="4565798"/>
                  <a:chExt cx="584280" cy="4575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3">
                    <p14:nvContentPartPr>
                      <p14:cNvPr id="204" name="Ink 203">
                        <a:extLst>
                          <a:ext uri="{FF2B5EF4-FFF2-40B4-BE49-F238E27FC236}">
                            <a16:creationId xmlns:a16="http://schemas.microsoft.com/office/drawing/2014/main" id="{1524B6FA-6ED7-D02C-7F2F-0E7E20F5177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6700" y="4842998"/>
                      <a:ext cx="369720" cy="74880"/>
                    </p14:xfrm>
                  </p:contentPart>
                </mc:Choice>
                <mc:Fallback xmlns="">
                  <p:pic>
                    <p:nvPicPr>
                      <p:cNvPr id="204" name="Ink 203">
                        <a:extLst>
                          <a:ext uri="{FF2B5EF4-FFF2-40B4-BE49-F238E27FC236}">
                            <a16:creationId xmlns:a16="http://schemas.microsoft.com/office/drawing/2014/main" id="{1524B6FA-6ED7-D02C-7F2F-0E7E20F517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4"/>
                      <a:stretch>
                        <a:fillRect/>
                      </a:stretch>
                    </p:blipFill>
                    <p:spPr>
                      <a:xfrm>
                        <a:off x="680580" y="4836878"/>
                        <a:ext cx="381960" cy="87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5">
                    <p14:nvContentPartPr>
                      <p14:cNvPr id="205" name="Ink 204">
                        <a:extLst>
                          <a:ext uri="{FF2B5EF4-FFF2-40B4-BE49-F238E27FC236}">
                            <a16:creationId xmlns:a16="http://schemas.microsoft.com/office/drawing/2014/main" id="{44960B30-BDB1-E3E5-57BF-07E8A6EA3B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5860" y="4783238"/>
                      <a:ext cx="131760" cy="240120"/>
                    </p14:xfrm>
                  </p:contentPart>
                </mc:Choice>
                <mc:Fallback xmlns="">
                  <p:pic>
                    <p:nvPicPr>
                      <p:cNvPr id="205" name="Ink 204">
                        <a:extLst>
                          <a:ext uri="{FF2B5EF4-FFF2-40B4-BE49-F238E27FC236}">
                            <a16:creationId xmlns:a16="http://schemas.microsoft.com/office/drawing/2014/main" id="{44960B30-BDB1-E3E5-57BF-07E8A6EA3B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6"/>
                      <a:stretch>
                        <a:fillRect/>
                      </a:stretch>
                    </p:blipFill>
                    <p:spPr>
                      <a:xfrm>
                        <a:off x="979740" y="4777118"/>
                        <a:ext cx="144000" cy="252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7">
                    <p14:nvContentPartPr>
                      <p14:cNvPr id="206" name="Ink 205">
                        <a:extLst>
                          <a:ext uri="{FF2B5EF4-FFF2-40B4-BE49-F238E27FC236}">
                            <a16:creationId xmlns:a16="http://schemas.microsoft.com/office/drawing/2014/main" id="{68690F09-7943-D51D-23DD-09494A009B2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42700" y="4602518"/>
                      <a:ext cx="109440" cy="211680"/>
                    </p14:xfrm>
                  </p:contentPart>
                </mc:Choice>
                <mc:Fallback xmlns="">
                  <p:pic>
                    <p:nvPicPr>
                      <p:cNvPr id="206" name="Ink 205">
                        <a:extLst>
                          <a:ext uri="{FF2B5EF4-FFF2-40B4-BE49-F238E27FC236}">
                            <a16:creationId xmlns:a16="http://schemas.microsoft.com/office/drawing/2014/main" id="{68690F09-7943-D51D-23DD-09494A009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8"/>
                      <a:stretch>
                        <a:fillRect/>
                      </a:stretch>
                    </p:blipFill>
                    <p:spPr>
                      <a:xfrm>
                        <a:off x="536580" y="4596398"/>
                        <a:ext cx="121680" cy="22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9">
                    <p14:nvContentPartPr>
                      <p14:cNvPr id="207" name="Ink 206">
                        <a:extLst>
                          <a:ext uri="{FF2B5EF4-FFF2-40B4-BE49-F238E27FC236}">
                            <a16:creationId xmlns:a16="http://schemas.microsoft.com/office/drawing/2014/main" id="{C1104D87-941C-5848-B40F-EEF9D57049B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33340" y="4683518"/>
                      <a:ext cx="157320" cy="52560"/>
                    </p14:xfrm>
                  </p:contentPart>
                </mc:Choice>
                <mc:Fallback xmlns="">
                  <p:pic>
                    <p:nvPicPr>
                      <p:cNvPr id="207" name="Ink 206">
                        <a:extLst>
                          <a:ext uri="{FF2B5EF4-FFF2-40B4-BE49-F238E27FC236}">
                            <a16:creationId xmlns:a16="http://schemas.microsoft.com/office/drawing/2014/main" id="{C1104D87-941C-5848-B40F-EEF9D57049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0"/>
                      <a:stretch>
                        <a:fillRect/>
                      </a:stretch>
                    </p:blipFill>
                    <p:spPr>
                      <a:xfrm>
                        <a:off x="527220" y="4677398"/>
                        <a:ext cx="169560" cy="64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1">
                    <p14:nvContentPartPr>
                      <p14:cNvPr id="208" name="Ink 207">
                        <a:extLst>
                          <a:ext uri="{FF2B5EF4-FFF2-40B4-BE49-F238E27FC236}">
                            <a16:creationId xmlns:a16="http://schemas.microsoft.com/office/drawing/2014/main" id="{CDD3653B-5624-101D-C4FE-425AF8112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7420" y="4565798"/>
                      <a:ext cx="344880" cy="374040"/>
                    </p14:xfrm>
                  </p:contentPart>
                </mc:Choice>
                <mc:Fallback xmlns="">
                  <p:pic>
                    <p:nvPicPr>
                      <p:cNvPr id="208" name="Ink 207">
                        <a:extLst>
                          <a:ext uri="{FF2B5EF4-FFF2-40B4-BE49-F238E27FC236}">
                            <a16:creationId xmlns:a16="http://schemas.microsoft.com/office/drawing/2014/main" id="{CDD3653B-5624-101D-C4FE-425AF8112D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2"/>
                      <a:stretch>
                        <a:fillRect/>
                      </a:stretch>
                    </p:blipFill>
                    <p:spPr>
                      <a:xfrm>
                        <a:off x="681300" y="4559678"/>
                        <a:ext cx="357120" cy="386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18" name="Group 217">
                  <a:extLst>
                    <a:ext uri="{FF2B5EF4-FFF2-40B4-BE49-F238E27FC236}">
                      <a16:creationId xmlns:a16="http://schemas.microsoft.com/office/drawing/2014/main" id="{AB3DA5E3-88C1-B053-F416-1BA6E5ED8DE0}"/>
                    </a:ext>
                  </a:extLst>
                </p:cNvPr>
                <p:cNvGrpSpPr/>
                <p:nvPr/>
              </p:nvGrpSpPr>
              <p:grpSpPr>
                <a:xfrm>
                  <a:off x="1632420" y="4493798"/>
                  <a:ext cx="726480" cy="716400"/>
                  <a:chOff x="1632420" y="4493798"/>
                  <a:chExt cx="726480" cy="7164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3">
                    <p14:nvContentPartPr>
                      <p14:cNvPr id="210" name="Ink 209">
                        <a:extLst>
                          <a:ext uri="{FF2B5EF4-FFF2-40B4-BE49-F238E27FC236}">
                            <a16:creationId xmlns:a16="http://schemas.microsoft.com/office/drawing/2014/main" id="{2D1D233B-2D94-6CE4-D89D-FFF2108DE6F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916820" y="4494878"/>
                      <a:ext cx="261000" cy="172080"/>
                    </p14:xfrm>
                  </p:contentPart>
                </mc:Choice>
                <mc:Fallback xmlns="">
                  <p:pic>
                    <p:nvPicPr>
                      <p:cNvPr id="210" name="Ink 209">
                        <a:extLst>
                          <a:ext uri="{FF2B5EF4-FFF2-40B4-BE49-F238E27FC236}">
                            <a16:creationId xmlns:a16="http://schemas.microsoft.com/office/drawing/2014/main" id="{2D1D233B-2D94-6CE4-D89D-FFF2108DE6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4"/>
                      <a:stretch>
                        <a:fillRect/>
                      </a:stretch>
                    </p:blipFill>
                    <p:spPr>
                      <a:xfrm>
                        <a:off x="1910700" y="4488758"/>
                        <a:ext cx="273240" cy="184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5">
                    <p14:nvContentPartPr>
                      <p14:cNvPr id="211" name="Ink 210">
                        <a:extLst>
                          <a:ext uri="{FF2B5EF4-FFF2-40B4-BE49-F238E27FC236}">
                            <a16:creationId xmlns:a16="http://schemas.microsoft.com/office/drawing/2014/main" id="{D042C1FC-1EFA-E296-CC01-CB64B9AE35A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164500" y="4493798"/>
                      <a:ext cx="194400" cy="145080"/>
                    </p14:xfrm>
                  </p:contentPart>
                </mc:Choice>
                <mc:Fallback xmlns="">
                  <p:pic>
                    <p:nvPicPr>
                      <p:cNvPr id="211" name="Ink 210">
                        <a:extLst>
                          <a:ext uri="{FF2B5EF4-FFF2-40B4-BE49-F238E27FC236}">
                            <a16:creationId xmlns:a16="http://schemas.microsoft.com/office/drawing/2014/main" id="{D042C1FC-1EFA-E296-CC01-CB64B9AE35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6"/>
                      <a:stretch>
                        <a:fillRect/>
                      </a:stretch>
                    </p:blipFill>
                    <p:spPr>
                      <a:xfrm>
                        <a:off x="2158380" y="4487678"/>
                        <a:ext cx="206640" cy="157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7">
                    <p14:nvContentPartPr>
                      <p14:cNvPr id="212" name="Ink 211">
                        <a:extLst>
                          <a:ext uri="{FF2B5EF4-FFF2-40B4-BE49-F238E27FC236}">
                            <a16:creationId xmlns:a16="http://schemas.microsoft.com/office/drawing/2014/main" id="{B4B049B5-023B-8B38-99FD-71A083C9778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142180" y="4543838"/>
                      <a:ext cx="159120" cy="187560"/>
                    </p14:xfrm>
                  </p:contentPart>
                </mc:Choice>
                <mc:Fallback xmlns="">
                  <p:pic>
                    <p:nvPicPr>
                      <p:cNvPr id="212" name="Ink 211">
                        <a:extLst>
                          <a:ext uri="{FF2B5EF4-FFF2-40B4-BE49-F238E27FC236}">
                            <a16:creationId xmlns:a16="http://schemas.microsoft.com/office/drawing/2014/main" id="{B4B049B5-023B-8B38-99FD-71A083C97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8"/>
                      <a:stretch>
                        <a:fillRect/>
                      </a:stretch>
                    </p:blipFill>
                    <p:spPr>
                      <a:xfrm>
                        <a:off x="2136060" y="4537718"/>
                        <a:ext cx="171360" cy="199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9">
                    <p14:nvContentPartPr>
                      <p14:cNvPr id="214" name="Ink 213">
                        <a:extLst>
                          <a:ext uri="{FF2B5EF4-FFF2-40B4-BE49-F238E27FC236}">
                            <a16:creationId xmlns:a16="http://schemas.microsoft.com/office/drawing/2014/main" id="{83A0729A-7F87-40F5-CF7F-66EA722407F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889100" y="4768118"/>
                      <a:ext cx="111240" cy="167400"/>
                    </p14:xfrm>
                  </p:contentPart>
                </mc:Choice>
                <mc:Fallback xmlns="">
                  <p:pic>
                    <p:nvPicPr>
                      <p:cNvPr id="214" name="Ink 213">
                        <a:extLst>
                          <a:ext uri="{FF2B5EF4-FFF2-40B4-BE49-F238E27FC236}">
                            <a16:creationId xmlns:a16="http://schemas.microsoft.com/office/drawing/2014/main" id="{83A0729A-7F87-40F5-CF7F-66EA722407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0"/>
                      <a:stretch>
                        <a:fillRect/>
                      </a:stretch>
                    </p:blipFill>
                    <p:spPr>
                      <a:xfrm>
                        <a:off x="1882980" y="4761998"/>
                        <a:ext cx="123480" cy="179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1">
                    <p14:nvContentPartPr>
                      <p14:cNvPr id="216" name="Ink 215">
                        <a:extLst>
                          <a:ext uri="{FF2B5EF4-FFF2-40B4-BE49-F238E27FC236}">
                            <a16:creationId xmlns:a16="http://schemas.microsoft.com/office/drawing/2014/main" id="{053ABB66-960C-AE50-329F-E564BE1760B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26740" y="4940198"/>
                      <a:ext cx="153720" cy="30600"/>
                    </p14:xfrm>
                  </p:contentPart>
                </mc:Choice>
                <mc:Fallback xmlns="">
                  <p:pic>
                    <p:nvPicPr>
                      <p:cNvPr id="216" name="Ink 215">
                        <a:extLst>
                          <a:ext uri="{FF2B5EF4-FFF2-40B4-BE49-F238E27FC236}">
                            <a16:creationId xmlns:a16="http://schemas.microsoft.com/office/drawing/2014/main" id="{053ABB66-960C-AE50-329F-E564BE1760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2"/>
                      <a:stretch>
                        <a:fillRect/>
                      </a:stretch>
                    </p:blipFill>
                    <p:spPr>
                      <a:xfrm>
                        <a:off x="1720620" y="4934078"/>
                        <a:ext cx="165960" cy="42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3">
                    <p14:nvContentPartPr>
                      <p14:cNvPr id="217" name="Ink 216">
                        <a:extLst>
                          <a:ext uri="{FF2B5EF4-FFF2-40B4-BE49-F238E27FC236}">
                            <a16:creationId xmlns:a16="http://schemas.microsoft.com/office/drawing/2014/main" id="{0FE214FC-ACC4-C3AA-9F03-0D1ED171BC5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32420" y="4990238"/>
                      <a:ext cx="186120" cy="219960"/>
                    </p14:xfrm>
                  </p:contentPart>
                </mc:Choice>
                <mc:Fallback xmlns="">
                  <p:pic>
                    <p:nvPicPr>
                      <p:cNvPr id="217" name="Ink 216">
                        <a:extLst>
                          <a:ext uri="{FF2B5EF4-FFF2-40B4-BE49-F238E27FC236}">
                            <a16:creationId xmlns:a16="http://schemas.microsoft.com/office/drawing/2014/main" id="{0FE214FC-ACC4-C3AA-9F03-0D1ED171BC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4"/>
                      <a:stretch>
                        <a:fillRect/>
                      </a:stretch>
                    </p:blipFill>
                    <p:spPr>
                      <a:xfrm>
                        <a:off x="1626300" y="4984118"/>
                        <a:ext cx="198360" cy="23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C37EB3D5-5830-2C05-A427-BC3AD7EE85B5}"/>
                    </a:ext>
                  </a:extLst>
                </p:cNvPr>
                <p:cNvGrpSpPr/>
                <p:nvPr/>
              </p:nvGrpSpPr>
              <p:grpSpPr>
                <a:xfrm>
                  <a:off x="2344860" y="4819598"/>
                  <a:ext cx="505440" cy="372960"/>
                  <a:chOff x="2344860" y="4819598"/>
                  <a:chExt cx="505440" cy="3729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5">
                    <p14:nvContentPartPr>
                      <p14:cNvPr id="219" name="Ink 218">
                        <a:extLst>
                          <a:ext uri="{FF2B5EF4-FFF2-40B4-BE49-F238E27FC236}">
                            <a16:creationId xmlns:a16="http://schemas.microsoft.com/office/drawing/2014/main" id="{A6F3AA5C-E431-1508-B342-B7106886F38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344860" y="4819598"/>
                      <a:ext cx="203760" cy="145800"/>
                    </p14:xfrm>
                  </p:contentPart>
                </mc:Choice>
                <mc:Fallback xmlns="">
                  <p:pic>
                    <p:nvPicPr>
                      <p:cNvPr id="219" name="Ink 218">
                        <a:extLst>
                          <a:ext uri="{FF2B5EF4-FFF2-40B4-BE49-F238E27FC236}">
                            <a16:creationId xmlns:a16="http://schemas.microsoft.com/office/drawing/2014/main" id="{A6F3AA5C-E431-1508-B342-B7106886F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6"/>
                      <a:stretch>
                        <a:fillRect/>
                      </a:stretch>
                    </p:blipFill>
                    <p:spPr>
                      <a:xfrm>
                        <a:off x="2338740" y="4813478"/>
                        <a:ext cx="216000" cy="158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7">
                    <p14:nvContentPartPr>
                      <p14:cNvPr id="220" name="Ink 219">
                        <a:extLst>
                          <a:ext uri="{FF2B5EF4-FFF2-40B4-BE49-F238E27FC236}">
                            <a16:creationId xmlns:a16="http://schemas.microsoft.com/office/drawing/2014/main" id="{D0FCEFE8-13C0-6590-6328-E396E38ABA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533860" y="4994918"/>
                      <a:ext cx="169560" cy="175320"/>
                    </p14:xfrm>
                  </p:contentPart>
                </mc:Choice>
                <mc:Fallback xmlns="">
                  <p:pic>
                    <p:nvPicPr>
                      <p:cNvPr id="220" name="Ink 219">
                        <a:extLst>
                          <a:ext uri="{FF2B5EF4-FFF2-40B4-BE49-F238E27FC236}">
                            <a16:creationId xmlns:a16="http://schemas.microsoft.com/office/drawing/2014/main" id="{D0FCEFE8-13C0-6590-6328-E396E38ABA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8"/>
                      <a:stretch>
                        <a:fillRect/>
                      </a:stretch>
                    </p:blipFill>
                    <p:spPr>
                      <a:xfrm>
                        <a:off x="2527740" y="4988798"/>
                        <a:ext cx="181800" cy="187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9">
                    <p14:nvContentPartPr>
                      <p14:cNvPr id="221" name="Ink 220">
                        <a:extLst>
                          <a:ext uri="{FF2B5EF4-FFF2-40B4-BE49-F238E27FC236}">
                            <a16:creationId xmlns:a16="http://schemas.microsoft.com/office/drawing/2014/main" id="{9D2DE783-2CFA-F9EF-84BF-4A738EA9C0A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44460" y="4965398"/>
                      <a:ext cx="105840" cy="227160"/>
                    </p14:xfrm>
                  </p:contentPart>
                </mc:Choice>
                <mc:Fallback xmlns="">
                  <p:pic>
                    <p:nvPicPr>
                      <p:cNvPr id="221" name="Ink 220">
                        <a:extLst>
                          <a:ext uri="{FF2B5EF4-FFF2-40B4-BE49-F238E27FC236}">
                            <a16:creationId xmlns:a16="http://schemas.microsoft.com/office/drawing/2014/main" id="{9D2DE783-2CFA-F9EF-84BF-4A738EA9C0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0"/>
                      <a:stretch>
                        <a:fillRect/>
                      </a:stretch>
                    </p:blipFill>
                    <p:spPr>
                      <a:xfrm>
                        <a:off x="2738340" y="4959278"/>
                        <a:ext cx="118080" cy="239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231">
                  <p14:nvContentPartPr>
                    <p14:cNvPr id="223" name="Ink 222">
                      <a:extLst>
                        <a:ext uri="{FF2B5EF4-FFF2-40B4-BE49-F238E27FC236}">
                          <a16:creationId xmlns:a16="http://schemas.microsoft.com/office/drawing/2014/main" id="{BE99C818-DF2A-0742-C194-24CE9D3882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0020" y="5321798"/>
                    <a:ext cx="360" cy="10440"/>
                  </p14:xfrm>
                </p:contentPart>
              </mc:Choice>
              <mc:Fallback xmlns="">
                <p:pic>
                  <p:nvPicPr>
                    <p:cNvPr id="223" name="Ink 222">
                      <a:extLst>
                        <a:ext uri="{FF2B5EF4-FFF2-40B4-BE49-F238E27FC236}">
                          <a16:creationId xmlns:a16="http://schemas.microsoft.com/office/drawing/2014/main" id="{BE99C818-DF2A-0742-C194-24CE9D3882DF}"/>
                        </a:ext>
                      </a:extLst>
                    </p:cNvPr>
                    <p:cNvPicPr/>
                    <p:nvPr/>
                  </p:nvPicPr>
                  <p:blipFill>
                    <a:blip r:embed="rId232"/>
                    <a:stretch>
                      <a:fillRect/>
                    </a:stretch>
                  </p:blipFill>
                  <p:spPr>
                    <a:xfrm>
                      <a:off x="1773900" y="5315678"/>
                      <a:ext cx="12600" cy="22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3">
                  <p14:nvContentPartPr>
                    <p14:cNvPr id="224" name="Ink 223">
                      <a:extLst>
                        <a:ext uri="{FF2B5EF4-FFF2-40B4-BE49-F238E27FC236}">
                          <a16:creationId xmlns:a16="http://schemas.microsoft.com/office/drawing/2014/main" id="{51086683-686C-7069-D361-052B1C9C649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61660" y="5296958"/>
                    <a:ext cx="199440" cy="147240"/>
                  </p14:xfrm>
                </p:contentPart>
              </mc:Choice>
              <mc:Fallback xmlns="">
                <p:pic>
                  <p:nvPicPr>
                    <p:cNvPr id="224" name="Ink 223">
                      <a:extLst>
                        <a:ext uri="{FF2B5EF4-FFF2-40B4-BE49-F238E27FC236}">
                          <a16:creationId xmlns:a16="http://schemas.microsoft.com/office/drawing/2014/main" id="{51086683-686C-7069-D361-052B1C9C649D}"/>
                        </a:ext>
                      </a:extLst>
                    </p:cNvPr>
                    <p:cNvPicPr/>
                    <p:nvPr/>
                  </p:nvPicPr>
                  <p:blipFill>
                    <a:blip r:embed="rId234"/>
                    <a:stretch>
                      <a:fillRect/>
                    </a:stretch>
                  </p:blipFill>
                  <p:spPr>
                    <a:xfrm>
                      <a:off x="1755540" y="5290838"/>
                      <a:ext cx="211680" cy="15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5">
                  <p14:nvContentPartPr>
                    <p14:cNvPr id="225" name="Ink 224">
                      <a:extLst>
                        <a:ext uri="{FF2B5EF4-FFF2-40B4-BE49-F238E27FC236}">
                          <a16:creationId xmlns:a16="http://schemas.microsoft.com/office/drawing/2014/main" id="{17F25465-33E6-D929-E1D0-4DA26F77A21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03860" y="5476598"/>
                    <a:ext cx="81720" cy="149400"/>
                  </p14:xfrm>
                </p:contentPart>
              </mc:Choice>
              <mc:Fallback xmlns="">
                <p:pic>
                  <p:nvPicPr>
                    <p:cNvPr id="225" name="Ink 224">
                      <a:extLst>
                        <a:ext uri="{FF2B5EF4-FFF2-40B4-BE49-F238E27FC236}">
                          <a16:creationId xmlns:a16="http://schemas.microsoft.com/office/drawing/2014/main" id="{17F25465-33E6-D929-E1D0-4DA26F77A21F}"/>
                        </a:ext>
                      </a:extLst>
                    </p:cNvPr>
                    <p:cNvPicPr/>
                    <p:nvPr/>
                  </p:nvPicPr>
                  <p:blipFill>
                    <a:blip r:embed="rId236"/>
                    <a:stretch>
                      <a:fillRect/>
                    </a:stretch>
                  </p:blipFill>
                  <p:spPr>
                    <a:xfrm>
                      <a:off x="1897740" y="5470478"/>
                      <a:ext cx="93960" cy="161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7">
                  <p14:nvContentPartPr>
                    <p14:cNvPr id="226" name="Ink 225">
                      <a:extLst>
                        <a:ext uri="{FF2B5EF4-FFF2-40B4-BE49-F238E27FC236}">
                          <a16:creationId xmlns:a16="http://schemas.microsoft.com/office/drawing/2014/main" id="{9D28983D-7B37-667E-0D21-735A1A9C15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33820" y="5431598"/>
                    <a:ext cx="86760" cy="257760"/>
                  </p14:xfrm>
                </p:contentPart>
              </mc:Choice>
              <mc:Fallback xmlns="">
                <p:pic>
                  <p:nvPicPr>
                    <p:cNvPr id="226" name="Ink 225">
                      <a:extLst>
                        <a:ext uri="{FF2B5EF4-FFF2-40B4-BE49-F238E27FC236}">
                          <a16:creationId xmlns:a16="http://schemas.microsoft.com/office/drawing/2014/main" id="{9D28983D-7B37-667E-0D21-735A1A9C150C}"/>
                        </a:ext>
                      </a:extLst>
                    </p:cNvPr>
                    <p:cNvPicPr/>
                    <p:nvPr/>
                  </p:nvPicPr>
                  <p:blipFill>
                    <a:blip r:embed="rId238"/>
                    <a:stretch>
                      <a:fillRect/>
                    </a:stretch>
                  </p:blipFill>
                  <p:spPr>
                    <a:xfrm>
                      <a:off x="2027700" y="5425478"/>
                      <a:ext cx="99000" cy="27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9">
                  <p14:nvContentPartPr>
                    <p14:cNvPr id="227" name="Ink 226">
                      <a:extLst>
                        <a:ext uri="{FF2B5EF4-FFF2-40B4-BE49-F238E27FC236}">
                          <a16:creationId xmlns:a16="http://schemas.microsoft.com/office/drawing/2014/main" id="{1EF18B50-BAB8-5ED2-933D-104C36A19DE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72820" y="5810678"/>
                    <a:ext cx="109440" cy="147600"/>
                  </p14:xfrm>
                </p:contentPart>
              </mc:Choice>
              <mc:Fallback xmlns="">
                <p:pic>
                  <p:nvPicPr>
                    <p:cNvPr id="227" name="Ink 226">
                      <a:extLst>
                        <a:ext uri="{FF2B5EF4-FFF2-40B4-BE49-F238E27FC236}">
                          <a16:creationId xmlns:a16="http://schemas.microsoft.com/office/drawing/2014/main" id="{1EF18B50-BAB8-5ED2-933D-104C36A19DE0}"/>
                        </a:ext>
                      </a:extLst>
                    </p:cNvPr>
                    <p:cNvPicPr/>
                    <p:nvPr/>
                  </p:nvPicPr>
                  <p:blipFill>
                    <a:blip r:embed="rId240"/>
                    <a:stretch>
                      <a:fillRect/>
                    </a:stretch>
                  </p:blipFill>
                  <p:spPr>
                    <a:xfrm>
                      <a:off x="1766700" y="5804558"/>
                      <a:ext cx="121680" cy="159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1">
                  <p14:nvContentPartPr>
                    <p14:cNvPr id="228" name="Ink 227">
                      <a:extLst>
                        <a:ext uri="{FF2B5EF4-FFF2-40B4-BE49-F238E27FC236}">
                          <a16:creationId xmlns:a16="http://schemas.microsoft.com/office/drawing/2014/main" id="{B63D704A-B166-2006-C25F-269AE35E55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340" y="5945318"/>
                    <a:ext cx="31320" cy="187920"/>
                  </p14:xfrm>
                </p:contentPart>
              </mc:Choice>
              <mc:Fallback xmlns="">
                <p:pic>
                  <p:nvPicPr>
                    <p:cNvPr id="228" name="Ink 227">
                      <a:extLst>
                        <a:ext uri="{FF2B5EF4-FFF2-40B4-BE49-F238E27FC236}">
                          <a16:creationId xmlns:a16="http://schemas.microsoft.com/office/drawing/2014/main" id="{B63D704A-B166-2006-C25F-269AE35E55D7}"/>
                        </a:ext>
                      </a:extLst>
                    </p:cNvPr>
                    <p:cNvPicPr/>
                    <p:nvPr/>
                  </p:nvPicPr>
                  <p:blipFill>
                    <a:blip r:embed="rId242"/>
                    <a:stretch>
                      <a:fillRect/>
                    </a:stretch>
                  </p:blipFill>
                  <p:spPr>
                    <a:xfrm>
                      <a:off x="1562220" y="5939198"/>
                      <a:ext cx="43560" cy="200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3">
                  <p14:nvContentPartPr>
                    <p14:cNvPr id="229" name="Ink 228">
                      <a:extLst>
                        <a:ext uri="{FF2B5EF4-FFF2-40B4-BE49-F238E27FC236}">
                          <a16:creationId xmlns:a16="http://schemas.microsoft.com/office/drawing/2014/main" id="{4D194A15-1B0B-5CEB-9F18-566E54221B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37820" y="5875478"/>
                    <a:ext cx="107640" cy="281880"/>
                  </p14:xfrm>
                </p:contentPart>
              </mc:Choice>
              <mc:Fallback xmlns="">
                <p:pic>
                  <p:nvPicPr>
                    <p:cNvPr id="229" name="Ink 228">
                      <a:extLst>
                        <a:ext uri="{FF2B5EF4-FFF2-40B4-BE49-F238E27FC236}">
                          <a16:creationId xmlns:a16="http://schemas.microsoft.com/office/drawing/2014/main" id="{4D194A15-1B0B-5CEB-9F18-566E54221BDF}"/>
                        </a:ext>
                      </a:extLst>
                    </p:cNvPr>
                    <p:cNvPicPr/>
                    <p:nvPr/>
                  </p:nvPicPr>
                  <p:blipFill>
                    <a:blip r:embed="rId244"/>
                    <a:stretch>
                      <a:fillRect/>
                    </a:stretch>
                  </p:blipFill>
                  <p:spPr>
                    <a:xfrm>
                      <a:off x="1631700" y="5869358"/>
                      <a:ext cx="119880" cy="294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5">
                  <p14:nvContentPartPr>
                    <p14:cNvPr id="230" name="Ink 229">
                      <a:extLst>
                        <a:ext uri="{FF2B5EF4-FFF2-40B4-BE49-F238E27FC236}">
                          <a16:creationId xmlns:a16="http://schemas.microsoft.com/office/drawing/2014/main" id="{AED8A556-0E6A-6727-2C0B-665DE12F69F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90060" y="5768558"/>
                    <a:ext cx="150120" cy="104760"/>
                  </p14:xfrm>
                </p:contentPart>
              </mc:Choice>
              <mc:Fallback xmlns="">
                <p:pic>
                  <p:nvPicPr>
                    <p:cNvPr id="230" name="Ink 229">
                      <a:extLst>
                        <a:ext uri="{FF2B5EF4-FFF2-40B4-BE49-F238E27FC236}">
                          <a16:creationId xmlns:a16="http://schemas.microsoft.com/office/drawing/2014/main" id="{AED8A556-0E6A-6727-2C0B-665DE12F69FA}"/>
                        </a:ext>
                      </a:extLst>
                    </p:cNvPr>
                    <p:cNvPicPr/>
                    <p:nvPr/>
                  </p:nvPicPr>
                  <p:blipFill>
                    <a:blip r:embed="rId246"/>
                    <a:stretch>
                      <a:fillRect/>
                    </a:stretch>
                  </p:blipFill>
                  <p:spPr>
                    <a:xfrm>
                      <a:off x="2183940" y="5762438"/>
                      <a:ext cx="162360" cy="117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7">
                  <p14:nvContentPartPr>
                    <p14:cNvPr id="231" name="Ink 230">
                      <a:extLst>
                        <a:ext uri="{FF2B5EF4-FFF2-40B4-BE49-F238E27FC236}">
                          <a16:creationId xmlns:a16="http://schemas.microsoft.com/office/drawing/2014/main" id="{DD753042-70C4-07AC-2057-013EEF9D2B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03020" y="5967638"/>
                    <a:ext cx="183240" cy="140040"/>
                  </p14:xfrm>
                </p:contentPart>
              </mc:Choice>
              <mc:Fallback xmlns="">
                <p:pic>
                  <p:nvPicPr>
                    <p:cNvPr id="231" name="Ink 230">
                      <a:extLst>
                        <a:ext uri="{FF2B5EF4-FFF2-40B4-BE49-F238E27FC236}">
                          <a16:creationId xmlns:a16="http://schemas.microsoft.com/office/drawing/2014/main" id="{DD753042-70C4-07AC-2057-013EEF9D2BEB}"/>
                        </a:ext>
                      </a:extLst>
                    </p:cNvPr>
                    <p:cNvPicPr/>
                    <p:nvPr/>
                  </p:nvPicPr>
                  <p:blipFill>
                    <a:blip r:embed="rId248"/>
                    <a:stretch>
                      <a:fillRect/>
                    </a:stretch>
                  </p:blipFill>
                  <p:spPr>
                    <a:xfrm>
                      <a:off x="2196900" y="5961518"/>
                      <a:ext cx="195480" cy="1522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28F9601-751D-33F1-87B6-AFB52128F4FE}"/>
              </a:ext>
            </a:extLst>
          </p:cNvPr>
          <p:cNvGrpSpPr/>
          <p:nvPr/>
        </p:nvGrpSpPr>
        <p:grpSpPr>
          <a:xfrm>
            <a:off x="3237300" y="4157198"/>
            <a:ext cx="1006920" cy="222840"/>
            <a:chOff x="3237300" y="4157198"/>
            <a:chExt cx="100692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191EEAC-1C27-E4AC-0CED-56EBBEC5F154}"/>
                    </a:ext>
                  </a:extLst>
                </p14:cNvPr>
                <p14:cNvContentPartPr/>
                <p14:nvPr/>
              </p14:nvContentPartPr>
              <p14:xfrm>
                <a:off x="3237300" y="4157198"/>
                <a:ext cx="390240" cy="2228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191EEAC-1C27-E4AC-0CED-56EBBEC5F15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231180" y="4151078"/>
                  <a:ext cx="4024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5C1B2FE-E38D-6DB2-AA21-E188C6D2202F}"/>
                    </a:ext>
                  </a:extLst>
                </p14:cNvPr>
                <p14:cNvContentPartPr/>
                <p14:nvPr/>
              </p14:nvContentPartPr>
              <p14:xfrm>
                <a:off x="3628980" y="4177358"/>
                <a:ext cx="18720" cy="1922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5C1B2FE-E38D-6DB2-AA21-E188C6D2202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622860" y="4171238"/>
                  <a:ext cx="309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9D1DD10-DE80-EE1A-2FF6-00A90DD18C6F}"/>
                    </a:ext>
                  </a:extLst>
                </p14:cNvPr>
                <p14:cNvContentPartPr/>
                <p14:nvPr/>
              </p14:nvContentPartPr>
              <p14:xfrm>
                <a:off x="3686220" y="4234958"/>
                <a:ext cx="271800" cy="1447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9D1DD10-DE80-EE1A-2FF6-00A90DD18C6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680100" y="4228838"/>
                  <a:ext cx="284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09E2981-91AB-2685-DF20-039C6DAD8404}"/>
                    </a:ext>
                  </a:extLst>
                </p14:cNvPr>
                <p14:cNvContentPartPr/>
                <p14:nvPr/>
              </p14:nvContentPartPr>
              <p14:xfrm>
                <a:off x="3913380" y="4204718"/>
                <a:ext cx="96480" cy="129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09E2981-91AB-2685-DF20-039C6DAD840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907260" y="4198598"/>
                  <a:ext cx="108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5B0C514-D10E-723F-93F2-6EAAA6126C17}"/>
                    </a:ext>
                  </a:extLst>
                </p14:cNvPr>
                <p14:cNvContentPartPr/>
                <p14:nvPr/>
              </p14:nvContentPartPr>
              <p14:xfrm>
                <a:off x="3930660" y="4219838"/>
                <a:ext cx="313560" cy="1249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5B0C514-D10E-723F-93F2-6EAAA6126C1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924540" y="4213718"/>
                  <a:ext cx="32580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F2989C9D-42B1-304D-6F86-9C35768EE339}"/>
              </a:ext>
            </a:extLst>
          </p:cNvPr>
          <p:cNvGrpSpPr/>
          <p:nvPr/>
        </p:nvGrpSpPr>
        <p:grpSpPr>
          <a:xfrm>
            <a:off x="4258980" y="4134878"/>
            <a:ext cx="639360" cy="339480"/>
            <a:chOff x="4258980" y="4134878"/>
            <a:chExt cx="63936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1D07AE3-28EC-B850-AB12-166F3282344F}"/>
                    </a:ext>
                  </a:extLst>
                </p14:cNvPr>
                <p14:cNvContentPartPr/>
                <p14:nvPr/>
              </p14:nvContentPartPr>
              <p14:xfrm>
                <a:off x="4258980" y="4134878"/>
                <a:ext cx="124200" cy="2322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1D07AE3-28EC-B850-AB12-166F3282344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252860" y="4128758"/>
                  <a:ext cx="1364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1FB97C5-A286-7CEB-5B0D-AFE68790563E}"/>
                    </a:ext>
                  </a:extLst>
                </p14:cNvPr>
                <p14:cNvContentPartPr/>
                <p14:nvPr/>
              </p14:nvContentPartPr>
              <p14:xfrm>
                <a:off x="4399380" y="4169798"/>
                <a:ext cx="117000" cy="1825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1FB97C5-A286-7CEB-5B0D-AFE68790563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393260" y="4163678"/>
                  <a:ext cx="129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8C086A1-55E4-77B2-14A4-DDB4A50DF238}"/>
                    </a:ext>
                  </a:extLst>
                </p14:cNvPr>
                <p14:cNvContentPartPr/>
                <p14:nvPr/>
              </p14:nvContentPartPr>
              <p14:xfrm>
                <a:off x="4576500" y="4152518"/>
                <a:ext cx="132480" cy="2642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8C086A1-55E4-77B2-14A4-DDB4A50DF23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570380" y="4146398"/>
                  <a:ext cx="1447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C1306CC-D75A-DDC2-996E-9F60DD1B547B}"/>
                    </a:ext>
                  </a:extLst>
                </p14:cNvPr>
                <p14:cNvContentPartPr/>
                <p14:nvPr/>
              </p14:nvContentPartPr>
              <p14:xfrm>
                <a:off x="4788900" y="4165478"/>
                <a:ext cx="109440" cy="3088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C1306CC-D75A-DDC2-996E-9F60DD1B547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782780" y="4159358"/>
                  <a:ext cx="121680" cy="32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5496BEB9-677D-1AEF-38FF-F1F0FA89E8B9}"/>
              </a:ext>
            </a:extLst>
          </p:cNvPr>
          <p:cNvGrpSpPr/>
          <p:nvPr/>
        </p:nvGrpSpPr>
        <p:grpSpPr>
          <a:xfrm>
            <a:off x="2420820" y="4381838"/>
            <a:ext cx="4160160" cy="1613520"/>
            <a:chOff x="2420820" y="4381838"/>
            <a:chExt cx="4160160" cy="1613520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8FD1F046-7793-A64E-DE23-51AB7CB6661D}"/>
                </a:ext>
              </a:extLst>
            </p:cNvPr>
            <p:cNvGrpSpPr/>
            <p:nvPr/>
          </p:nvGrpSpPr>
          <p:grpSpPr>
            <a:xfrm>
              <a:off x="2420820" y="4853078"/>
              <a:ext cx="373320" cy="379440"/>
              <a:chOff x="2420820" y="4853078"/>
              <a:chExt cx="373320" cy="37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5C13C0BD-196D-9731-C7ED-AE8746831078}"/>
                      </a:ext>
                    </a:extLst>
                  </p14:cNvPr>
                  <p14:cNvContentPartPr/>
                  <p14:nvPr/>
                </p14:nvContentPartPr>
                <p14:xfrm>
                  <a:off x="2420820" y="4870358"/>
                  <a:ext cx="373320" cy="324360"/>
                </p14:xfrm>
              </p:contentPart>
            </mc:Choice>
            <mc:Fallback xmlns=""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5C13C0BD-196D-9731-C7ED-AE8746831078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414700" y="4864238"/>
                    <a:ext cx="385560" cy="33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3E287AE6-F3D4-070F-07C5-9E593943CFED}"/>
                      </a:ext>
                    </a:extLst>
                  </p14:cNvPr>
                  <p14:cNvContentPartPr/>
                  <p14:nvPr/>
                </p14:nvContentPartPr>
                <p14:xfrm>
                  <a:off x="2574180" y="4853078"/>
                  <a:ext cx="190800" cy="379440"/>
                </p14:xfrm>
              </p:contentPart>
            </mc:Choice>
            <mc:Fallback xmlns=""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3E287AE6-F3D4-070F-07C5-9E593943CFED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568060" y="4846958"/>
                    <a:ext cx="203040" cy="391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68D8BC80-A69A-B00C-7FF0-8E5EE6364F71}"/>
                </a:ext>
              </a:extLst>
            </p:cNvPr>
            <p:cNvGrpSpPr/>
            <p:nvPr/>
          </p:nvGrpSpPr>
          <p:grpSpPr>
            <a:xfrm>
              <a:off x="4098780" y="4381838"/>
              <a:ext cx="2482200" cy="1613520"/>
              <a:chOff x="4098780" y="4381838"/>
              <a:chExt cx="2482200" cy="1613520"/>
            </a:xfrm>
          </p:grpSpPr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04DF1D7F-D0A4-9C57-0D21-8ECCC61B979C}"/>
                  </a:ext>
                </a:extLst>
              </p:cNvPr>
              <p:cNvGrpSpPr/>
              <p:nvPr/>
            </p:nvGrpSpPr>
            <p:grpSpPr>
              <a:xfrm>
                <a:off x="4098780" y="5089958"/>
                <a:ext cx="363600" cy="222480"/>
                <a:chOff x="4098780" y="5089958"/>
                <a:chExt cx="363600" cy="2224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1">
                  <p14:nvContentPartPr>
                    <p14:cNvPr id="248" name="Ink 247">
                      <a:extLst>
                        <a:ext uri="{FF2B5EF4-FFF2-40B4-BE49-F238E27FC236}">
                          <a16:creationId xmlns:a16="http://schemas.microsoft.com/office/drawing/2014/main" id="{627A2D02-9242-91A1-3C4F-FCDA7FDEDF7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98780" y="5149718"/>
                    <a:ext cx="324720" cy="35640"/>
                  </p14:xfrm>
                </p:contentPart>
              </mc:Choice>
              <mc:Fallback xmlns="">
                <p:pic>
                  <p:nvPicPr>
                    <p:cNvPr id="248" name="Ink 247">
                      <a:extLst>
                        <a:ext uri="{FF2B5EF4-FFF2-40B4-BE49-F238E27FC236}">
                          <a16:creationId xmlns:a16="http://schemas.microsoft.com/office/drawing/2014/main" id="{627A2D02-9242-91A1-3C4F-FCDA7FDEDF73}"/>
                        </a:ext>
                      </a:extLst>
                    </p:cNvPr>
                    <p:cNvPicPr/>
                    <p:nvPr/>
                  </p:nvPicPr>
                  <p:blipFill>
                    <a:blip r:embed="rId272"/>
                    <a:stretch>
                      <a:fillRect/>
                    </a:stretch>
                  </p:blipFill>
                  <p:spPr>
                    <a:xfrm>
                      <a:off x="4092660" y="5143598"/>
                      <a:ext cx="336960" cy="47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249" name="Ink 248">
                      <a:extLst>
                        <a:ext uri="{FF2B5EF4-FFF2-40B4-BE49-F238E27FC236}">
                          <a16:creationId xmlns:a16="http://schemas.microsoft.com/office/drawing/2014/main" id="{FF60D79B-2E38-39D0-4236-FA7AFD6A82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52580" y="5089958"/>
                    <a:ext cx="109800" cy="222480"/>
                  </p14:xfrm>
                </p:contentPart>
              </mc:Choice>
              <mc:Fallback xmlns="">
                <p:pic>
                  <p:nvPicPr>
                    <p:cNvPr id="249" name="Ink 248">
                      <a:extLst>
                        <a:ext uri="{FF2B5EF4-FFF2-40B4-BE49-F238E27FC236}">
                          <a16:creationId xmlns:a16="http://schemas.microsoft.com/office/drawing/2014/main" id="{FF60D79B-2E38-39D0-4236-FA7AFD6A8223}"/>
                        </a:ext>
                      </a:extLst>
                    </p:cNvPr>
                    <p:cNvPicPr/>
                    <p:nvPr/>
                  </p:nvPicPr>
                  <p:blipFill>
                    <a:blip r:embed="rId274"/>
                    <a:stretch>
                      <a:fillRect/>
                    </a:stretch>
                  </p:blipFill>
                  <p:spPr>
                    <a:xfrm>
                      <a:off x="4346460" y="5083838"/>
                      <a:ext cx="122040" cy="2347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9AD1ED74-04F2-5FCB-795A-FB3908C23AA2}"/>
                  </a:ext>
                </a:extLst>
              </p:cNvPr>
              <p:cNvGrpSpPr/>
              <p:nvPr/>
            </p:nvGrpSpPr>
            <p:grpSpPr>
              <a:xfrm>
                <a:off x="5803020" y="4381838"/>
                <a:ext cx="527040" cy="656280"/>
                <a:chOff x="5803020" y="4381838"/>
                <a:chExt cx="527040" cy="656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56" name="Ink 255">
                      <a:extLst>
                        <a:ext uri="{FF2B5EF4-FFF2-40B4-BE49-F238E27FC236}">
                          <a16:creationId xmlns:a16="http://schemas.microsoft.com/office/drawing/2014/main" id="{65287402-AC1F-4246-86E2-C9F7D508A4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78700" y="4381838"/>
                    <a:ext cx="238680" cy="186480"/>
                  </p14:xfrm>
                </p:contentPart>
              </mc:Choice>
              <mc:Fallback xmlns="">
                <p:pic>
                  <p:nvPicPr>
                    <p:cNvPr id="256" name="Ink 255">
                      <a:extLst>
                        <a:ext uri="{FF2B5EF4-FFF2-40B4-BE49-F238E27FC236}">
                          <a16:creationId xmlns:a16="http://schemas.microsoft.com/office/drawing/2014/main" id="{65287402-AC1F-4246-86E2-C9F7D508A474}"/>
                        </a:ext>
                      </a:extLst>
                    </p:cNvPr>
                    <p:cNvPicPr/>
                    <p:nvPr/>
                  </p:nvPicPr>
                  <p:blipFill>
                    <a:blip r:embed="rId276"/>
                    <a:stretch>
                      <a:fillRect/>
                    </a:stretch>
                  </p:blipFill>
                  <p:spPr>
                    <a:xfrm>
                      <a:off x="5972580" y="4375718"/>
                      <a:ext cx="250920" cy="198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57" name="Ink 256">
                      <a:extLst>
                        <a:ext uri="{FF2B5EF4-FFF2-40B4-BE49-F238E27FC236}">
                          <a16:creationId xmlns:a16="http://schemas.microsoft.com/office/drawing/2014/main" id="{D65175DF-BEC0-F451-5E69-016A9CA1DFE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44740" y="4384358"/>
                    <a:ext cx="85320" cy="159840"/>
                  </p14:xfrm>
                </p:contentPart>
              </mc:Choice>
              <mc:Fallback xmlns="">
                <p:pic>
                  <p:nvPicPr>
                    <p:cNvPr id="257" name="Ink 256">
                      <a:extLst>
                        <a:ext uri="{FF2B5EF4-FFF2-40B4-BE49-F238E27FC236}">
                          <a16:creationId xmlns:a16="http://schemas.microsoft.com/office/drawing/2014/main" id="{D65175DF-BEC0-F451-5E69-016A9CA1DFEF}"/>
                        </a:ext>
                      </a:extLst>
                    </p:cNvPr>
                    <p:cNvPicPr/>
                    <p:nvPr/>
                  </p:nvPicPr>
                  <p:blipFill>
                    <a:blip r:embed="rId278"/>
                    <a:stretch>
                      <a:fillRect/>
                    </a:stretch>
                  </p:blipFill>
                  <p:spPr>
                    <a:xfrm>
                      <a:off x="6238620" y="4378238"/>
                      <a:ext cx="97560" cy="172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58" name="Ink 257">
                      <a:extLst>
                        <a:ext uri="{FF2B5EF4-FFF2-40B4-BE49-F238E27FC236}">
                          <a16:creationId xmlns:a16="http://schemas.microsoft.com/office/drawing/2014/main" id="{E6D2AD2D-A4B4-AFE1-59D5-04F6B7D165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0380" y="4431518"/>
                    <a:ext cx="220320" cy="207360"/>
                  </p14:xfrm>
                </p:contentPart>
              </mc:Choice>
              <mc:Fallback xmlns="">
                <p:pic>
                  <p:nvPicPr>
                    <p:cNvPr id="258" name="Ink 257">
                      <a:extLst>
                        <a:ext uri="{FF2B5EF4-FFF2-40B4-BE49-F238E27FC236}">
                          <a16:creationId xmlns:a16="http://schemas.microsoft.com/office/drawing/2014/main" id="{E6D2AD2D-A4B4-AFE1-59D5-04F6B7D16556}"/>
                        </a:ext>
                      </a:extLst>
                    </p:cNvPr>
                    <p:cNvPicPr/>
                    <p:nvPr/>
                  </p:nvPicPr>
                  <p:blipFill>
                    <a:blip r:embed="rId280"/>
                    <a:stretch>
                      <a:fillRect/>
                    </a:stretch>
                  </p:blipFill>
                  <p:spPr>
                    <a:xfrm>
                      <a:off x="6094260" y="4425398"/>
                      <a:ext cx="232560" cy="21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59" name="Ink 258">
                      <a:extLst>
                        <a:ext uri="{FF2B5EF4-FFF2-40B4-BE49-F238E27FC236}">
                          <a16:creationId xmlns:a16="http://schemas.microsoft.com/office/drawing/2014/main" id="{1997A813-AD2E-099E-4213-B15D86FC41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15700" y="4661198"/>
                    <a:ext cx="138960" cy="192240"/>
                  </p14:xfrm>
                </p:contentPart>
              </mc:Choice>
              <mc:Fallback xmlns="">
                <p:pic>
                  <p:nvPicPr>
                    <p:cNvPr id="259" name="Ink 258">
                      <a:extLst>
                        <a:ext uri="{FF2B5EF4-FFF2-40B4-BE49-F238E27FC236}">
                          <a16:creationId xmlns:a16="http://schemas.microsoft.com/office/drawing/2014/main" id="{1997A813-AD2E-099E-4213-B15D86FC4108}"/>
                        </a:ext>
                      </a:extLst>
                    </p:cNvPr>
                    <p:cNvPicPr/>
                    <p:nvPr/>
                  </p:nvPicPr>
                  <p:blipFill>
                    <a:blip r:embed="rId282"/>
                    <a:stretch>
                      <a:fillRect/>
                    </a:stretch>
                  </p:blipFill>
                  <p:spPr>
                    <a:xfrm>
                      <a:off x="5909580" y="4655078"/>
                      <a:ext cx="151200" cy="204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60" name="Ink 259">
                      <a:extLst>
                        <a:ext uri="{FF2B5EF4-FFF2-40B4-BE49-F238E27FC236}">
                          <a16:creationId xmlns:a16="http://schemas.microsoft.com/office/drawing/2014/main" id="{815E882E-E219-C35B-2E51-B5DEEC867D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03020" y="4800518"/>
                    <a:ext cx="147960" cy="35280"/>
                  </p14:xfrm>
                </p:contentPart>
              </mc:Choice>
              <mc:Fallback xmlns="">
                <p:pic>
                  <p:nvPicPr>
                    <p:cNvPr id="260" name="Ink 259">
                      <a:extLst>
                        <a:ext uri="{FF2B5EF4-FFF2-40B4-BE49-F238E27FC236}">
                          <a16:creationId xmlns:a16="http://schemas.microsoft.com/office/drawing/2014/main" id="{815E882E-E219-C35B-2E51-B5DEEC867DBB}"/>
                        </a:ext>
                      </a:extLst>
                    </p:cNvPr>
                    <p:cNvPicPr/>
                    <p:nvPr/>
                  </p:nvPicPr>
                  <p:blipFill>
                    <a:blip r:embed="rId284"/>
                    <a:stretch>
                      <a:fillRect/>
                    </a:stretch>
                  </p:blipFill>
                  <p:spPr>
                    <a:xfrm>
                      <a:off x="5796900" y="4794398"/>
                      <a:ext cx="160200" cy="47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261" name="Ink 260">
                      <a:extLst>
                        <a:ext uri="{FF2B5EF4-FFF2-40B4-BE49-F238E27FC236}">
                          <a16:creationId xmlns:a16="http://schemas.microsoft.com/office/drawing/2014/main" id="{D7898792-8C58-0C43-2D31-C0DF228A9F4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04820" y="4865678"/>
                    <a:ext cx="116280" cy="172440"/>
                  </p14:xfrm>
                </p:contentPart>
              </mc:Choice>
              <mc:Fallback xmlns="">
                <p:pic>
                  <p:nvPicPr>
                    <p:cNvPr id="261" name="Ink 260">
                      <a:extLst>
                        <a:ext uri="{FF2B5EF4-FFF2-40B4-BE49-F238E27FC236}">
                          <a16:creationId xmlns:a16="http://schemas.microsoft.com/office/drawing/2014/main" id="{D7898792-8C58-0C43-2D31-C0DF228A9F43}"/>
                        </a:ext>
                      </a:extLst>
                    </p:cNvPr>
                    <p:cNvPicPr/>
                    <p:nvPr/>
                  </p:nvPicPr>
                  <p:blipFill>
                    <a:blip r:embed="rId286"/>
                    <a:stretch>
                      <a:fillRect/>
                    </a:stretch>
                  </p:blipFill>
                  <p:spPr>
                    <a:xfrm>
                      <a:off x="5798700" y="4859558"/>
                      <a:ext cx="128520" cy="184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081406CC-C669-1F82-36EA-5FB90BAAF9FA}"/>
                  </a:ext>
                </a:extLst>
              </p:cNvPr>
              <p:cNvGrpSpPr/>
              <p:nvPr/>
            </p:nvGrpSpPr>
            <p:grpSpPr>
              <a:xfrm>
                <a:off x="5782500" y="5197238"/>
                <a:ext cx="798480" cy="798120"/>
                <a:chOff x="5782500" y="5197238"/>
                <a:chExt cx="798480" cy="7981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87">
                  <p14:nvContentPartPr>
                    <p14:cNvPr id="262" name="Ink 261">
                      <a:extLst>
                        <a:ext uri="{FF2B5EF4-FFF2-40B4-BE49-F238E27FC236}">
                          <a16:creationId xmlns:a16="http://schemas.microsoft.com/office/drawing/2014/main" id="{488E1374-13F6-44CB-9FE7-4FCD0A20F0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89780" y="5197238"/>
                    <a:ext cx="144360" cy="115200"/>
                  </p14:xfrm>
                </p:contentPart>
              </mc:Choice>
              <mc:Fallback xmlns="">
                <p:pic>
                  <p:nvPicPr>
                    <p:cNvPr id="262" name="Ink 261">
                      <a:extLst>
                        <a:ext uri="{FF2B5EF4-FFF2-40B4-BE49-F238E27FC236}">
                          <a16:creationId xmlns:a16="http://schemas.microsoft.com/office/drawing/2014/main" id="{488E1374-13F6-44CB-9FE7-4FCD0A20F06B}"/>
                        </a:ext>
                      </a:extLst>
                    </p:cNvPr>
                    <p:cNvPicPr/>
                    <p:nvPr/>
                  </p:nvPicPr>
                  <p:blipFill>
                    <a:blip r:embed="rId288"/>
                    <a:stretch>
                      <a:fillRect/>
                    </a:stretch>
                  </p:blipFill>
                  <p:spPr>
                    <a:xfrm>
                      <a:off x="5883660" y="5191118"/>
                      <a:ext cx="156600" cy="12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9">
                  <p14:nvContentPartPr>
                    <p14:cNvPr id="263" name="Ink 262">
                      <a:extLst>
                        <a:ext uri="{FF2B5EF4-FFF2-40B4-BE49-F238E27FC236}">
                          <a16:creationId xmlns:a16="http://schemas.microsoft.com/office/drawing/2014/main" id="{F5859850-07E4-3F9A-F2A6-F8C71902E8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97060" y="5341958"/>
                    <a:ext cx="16920" cy="145080"/>
                  </p14:xfrm>
                </p:contentPart>
              </mc:Choice>
              <mc:Fallback xmlns="">
                <p:pic>
                  <p:nvPicPr>
                    <p:cNvPr id="263" name="Ink 262">
                      <a:extLst>
                        <a:ext uri="{FF2B5EF4-FFF2-40B4-BE49-F238E27FC236}">
                          <a16:creationId xmlns:a16="http://schemas.microsoft.com/office/drawing/2014/main" id="{F5859850-07E4-3F9A-F2A6-F8C71902E825}"/>
                        </a:ext>
                      </a:extLst>
                    </p:cNvPr>
                    <p:cNvPicPr/>
                    <p:nvPr/>
                  </p:nvPicPr>
                  <p:blipFill>
                    <a:blip r:embed="rId290"/>
                    <a:stretch>
                      <a:fillRect/>
                    </a:stretch>
                  </p:blipFill>
                  <p:spPr>
                    <a:xfrm>
                      <a:off x="5990940" y="5335838"/>
                      <a:ext cx="29160" cy="157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1">
                  <p14:nvContentPartPr>
                    <p14:cNvPr id="264" name="Ink 263">
                      <a:extLst>
                        <a:ext uri="{FF2B5EF4-FFF2-40B4-BE49-F238E27FC236}">
                          <a16:creationId xmlns:a16="http://schemas.microsoft.com/office/drawing/2014/main" id="{1826C52F-1C00-B722-2EEC-00C5E6718F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72300" y="5229638"/>
                    <a:ext cx="110880" cy="272160"/>
                  </p14:xfrm>
                </p:contentPart>
              </mc:Choice>
              <mc:Fallback xmlns="">
                <p:pic>
                  <p:nvPicPr>
                    <p:cNvPr id="264" name="Ink 263">
                      <a:extLst>
                        <a:ext uri="{FF2B5EF4-FFF2-40B4-BE49-F238E27FC236}">
                          <a16:creationId xmlns:a16="http://schemas.microsoft.com/office/drawing/2014/main" id="{1826C52F-1C00-B722-2EEC-00C5E6718FA0}"/>
                        </a:ext>
                      </a:extLst>
                    </p:cNvPr>
                    <p:cNvPicPr/>
                    <p:nvPr/>
                  </p:nvPicPr>
                  <p:blipFill>
                    <a:blip r:embed="rId292"/>
                    <a:stretch>
                      <a:fillRect/>
                    </a:stretch>
                  </p:blipFill>
                  <p:spPr>
                    <a:xfrm>
                      <a:off x="6066180" y="5223518"/>
                      <a:ext cx="123120" cy="284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3">
                  <p14:nvContentPartPr>
                    <p14:cNvPr id="267" name="Ink 266">
                      <a:extLst>
                        <a:ext uri="{FF2B5EF4-FFF2-40B4-BE49-F238E27FC236}">
                          <a16:creationId xmlns:a16="http://schemas.microsoft.com/office/drawing/2014/main" id="{B973D4E6-9C34-A178-BBE4-1208E9D373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50980" y="5588558"/>
                    <a:ext cx="122400" cy="182520"/>
                  </p14:xfrm>
                </p:contentPart>
              </mc:Choice>
              <mc:Fallback xmlns="">
                <p:pic>
                  <p:nvPicPr>
                    <p:cNvPr id="267" name="Ink 266">
                      <a:extLst>
                        <a:ext uri="{FF2B5EF4-FFF2-40B4-BE49-F238E27FC236}">
                          <a16:creationId xmlns:a16="http://schemas.microsoft.com/office/drawing/2014/main" id="{B973D4E6-9C34-A178-BBE4-1208E9D373A5}"/>
                        </a:ext>
                      </a:extLst>
                    </p:cNvPr>
                    <p:cNvPicPr/>
                    <p:nvPr/>
                  </p:nvPicPr>
                  <p:blipFill>
                    <a:blip r:embed="rId294"/>
                    <a:stretch>
                      <a:fillRect/>
                    </a:stretch>
                  </p:blipFill>
                  <p:spPr>
                    <a:xfrm>
                      <a:off x="5944860" y="5582438"/>
                      <a:ext cx="134640" cy="194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5">
                  <p14:nvContentPartPr>
                    <p14:cNvPr id="268" name="Ink 267">
                      <a:extLst>
                        <a:ext uri="{FF2B5EF4-FFF2-40B4-BE49-F238E27FC236}">
                          <a16:creationId xmlns:a16="http://schemas.microsoft.com/office/drawing/2014/main" id="{E682C302-D19B-1653-CBEC-4937B78CAF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82500" y="5800598"/>
                    <a:ext cx="9720" cy="159840"/>
                  </p14:xfrm>
                </p:contentPart>
              </mc:Choice>
              <mc:Fallback xmlns="">
                <p:pic>
                  <p:nvPicPr>
                    <p:cNvPr id="268" name="Ink 267">
                      <a:extLst>
                        <a:ext uri="{FF2B5EF4-FFF2-40B4-BE49-F238E27FC236}">
                          <a16:creationId xmlns:a16="http://schemas.microsoft.com/office/drawing/2014/main" id="{E682C302-D19B-1653-CBEC-4937B78CAF89}"/>
                        </a:ext>
                      </a:extLst>
                    </p:cNvPr>
                    <p:cNvPicPr/>
                    <p:nvPr/>
                  </p:nvPicPr>
                  <p:blipFill>
                    <a:blip r:embed="rId296"/>
                    <a:stretch>
                      <a:fillRect/>
                    </a:stretch>
                  </p:blipFill>
                  <p:spPr>
                    <a:xfrm>
                      <a:off x="5776380" y="5794478"/>
                      <a:ext cx="21960" cy="172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7">
                  <p14:nvContentPartPr>
                    <p14:cNvPr id="269" name="Ink 268">
                      <a:extLst>
                        <a:ext uri="{FF2B5EF4-FFF2-40B4-BE49-F238E27FC236}">
                          <a16:creationId xmlns:a16="http://schemas.microsoft.com/office/drawing/2014/main" id="{5C2C3148-01A1-763A-FD0A-7FC8235855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32540" y="5720678"/>
                    <a:ext cx="74160" cy="274680"/>
                  </p14:xfrm>
                </p:contentPart>
              </mc:Choice>
              <mc:Fallback xmlns="">
                <p:pic>
                  <p:nvPicPr>
                    <p:cNvPr id="269" name="Ink 268">
                      <a:extLst>
                        <a:ext uri="{FF2B5EF4-FFF2-40B4-BE49-F238E27FC236}">
                          <a16:creationId xmlns:a16="http://schemas.microsoft.com/office/drawing/2014/main" id="{5C2C3148-01A1-763A-FD0A-7FC823585544}"/>
                        </a:ext>
                      </a:extLst>
                    </p:cNvPr>
                    <p:cNvPicPr/>
                    <p:nvPr/>
                  </p:nvPicPr>
                  <p:blipFill>
                    <a:blip r:embed="rId298"/>
                    <a:stretch>
                      <a:fillRect/>
                    </a:stretch>
                  </p:blipFill>
                  <p:spPr>
                    <a:xfrm>
                      <a:off x="5826420" y="5714558"/>
                      <a:ext cx="86400" cy="286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9">
                  <p14:nvContentPartPr>
                    <p14:cNvPr id="270" name="Ink 269">
                      <a:extLst>
                        <a:ext uri="{FF2B5EF4-FFF2-40B4-BE49-F238E27FC236}">
                          <a16:creationId xmlns:a16="http://schemas.microsoft.com/office/drawing/2014/main" id="{B16D88A7-1019-8A48-4CFE-18A9925D0A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24220" y="5568758"/>
                    <a:ext cx="188280" cy="162360"/>
                  </p14:xfrm>
                </p:contentPart>
              </mc:Choice>
              <mc:Fallback xmlns="">
                <p:pic>
                  <p:nvPicPr>
                    <p:cNvPr id="270" name="Ink 269">
                      <a:extLst>
                        <a:ext uri="{FF2B5EF4-FFF2-40B4-BE49-F238E27FC236}">
                          <a16:creationId xmlns:a16="http://schemas.microsoft.com/office/drawing/2014/main" id="{B16D88A7-1019-8A48-4CFE-18A9925D0A45}"/>
                        </a:ext>
                      </a:extLst>
                    </p:cNvPr>
                    <p:cNvPicPr/>
                    <p:nvPr/>
                  </p:nvPicPr>
                  <p:blipFill>
                    <a:blip r:embed="rId300"/>
                    <a:stretch>
                      <a:fillRect/>
                    </a:stretch>
                  </p:blipFill>
                  <p:spPr>
                    <a:xfrm>
                      <a:off x="6218100" y="5562638"/>
                      <a:ext cx="200520" cy="174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1">
                  <p14:nvContentPartPr>
                    <p14:cNvPr id="271" name="Ink 270">
                      <a:extLst>
                        <a:ext uri="{FF2B5EF4-FFF2-40B4-BE49-F238E27FC236}">
                          <a16:creationId xmlns:a16="http://schemas.microsoft.com/office/drawing/2014/main" id="{510F6E5C-6F9F-D384-4BD0-C36E3A03027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94140" y="5855318"/>
                    <a:ext cx="186840" cy="128160"/>
                  </p14:xfrm>
                </p:contentPart>
              </mc:Choice>
              <mc:Fallback xmlns="">
                <p:pic>
                  <p:nvPicPr>
                    <p:cNvPr id="271" name="Ink 270">
                      <a:extLst>
                        <a:ext uri="{FF2B5EF4-FFF2-40B4-BE49-F238E27FC236}">
                          <a16:creationId xmlns:a16="http://schemas.microsoft.com/office/drawing/2014/main" id="{510F6E5C-6F9F-D384-4BD0-C36E3A030276}"/>
                        </a:ext>
                      </a:extLst>
                    </p:cNvPr>
                    <p:cNvPicPr/>
                    <p:nvPr/>
                  </p:nvPicPr>
                  <p:blipFill>
                    <a:blip r:embed="rId302"/>
                    <a:stretch>
                      <a:fillRect/>
                    </a:stretch>
                  </p:blipFill>
                  <p:spPr>
                    <a:xfrm>
                      <a:off x="6388020" y="5849198"/>
                      <a:ext cx="199080" cy="140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232582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30BCEC-EBF1-C1D4-11CB-921B8C5E8778}"/>
                  </a:ext>
                </a:extLst>
              </p14:cNvPr>
              <p14:cNvContentPartPr/>
              <p14:nvPr/>
            </p14:nvContentPartPr>
            <p14:xfrm>
              <a:off x="385850" y="326408"/>
              <a:ext cx="177840" cy="291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30BCEC-EBF1-C1D4-11CB-921B8C5E87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730" y="320288"/>
                <a:ext cx="1900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B2144A3-8921-0166-2F4D-9EA35BB9A78B}"/>
                  </a:ext>
                </a:extLst>
              </p14:cNvPr>
              <p14:cNvContentPartPr/>
              <p14:nvPr/>
            </p14:nvContentPartPr>
            <p14:xfrm>
              <a:off x="548930" y="435848"/>
              <a:ext cx="188280" cy="154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B2144A3-8921-0166-2F4D-9EA35BB9A7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2810" y="429728"/>
                <a:ext cx="2005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54FE4BA-BCFA-297A-160A-1A78653D702F}"/>
                  </a:ext>
                </a:extLst>
              </p14:cNvPr>
              <p14:cNvContentPartPr/>
              <p14:nvPr/>
            </p14:nvContentPartPr>
            <p14:xfrm>
              <a:off x="720650" y="454928"/>
              <a:ext cx="140040" cy="348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54FE4BA-BCFA-297A-160A-1A78653D70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4530" y="448808"/>
                <a:ext cx="15228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FDA941C-228F-8AB2-57E3-672AB14C385C}"/>
                  </a:ext>
                </a:extLst>
              </p14:cNvPr>
              <p14:cNvContentPartPr/>
              <p14:nvPr/>
            </p14:nvContentPartPr>
            <p14:xfrm>
              <a:off x="938810" y="470768"/>
              <a:ext cx="181800" cy="150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FDA941C-228F-8AB2-57E3-672AB14C38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2690" y="464648"/>
                <a:ext cx="1940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CC3969D-5D3B-C902-28A7-085242F03E44}"/>
                  </a:ext>
                </a:extLst>
              </p14:cNvPr>
              <p14:cNvContentPartPr/>
              <p14:nvPr/>
            </p14:nvContentPartPr>
            <p14:xfrm>
              <a:off x="1129250" y="463568"/>
              <a:ext cx="160560" cy="167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CC3969D-5D3B-C902-28A7-085242F03E4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23130" y="457448"/>
                <a:ext cx="1728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D5960F0-47BD-E6E8-CB24-4208DDDC8150}"/>
                  </a:ext>
                </a:extLst>
              </p14:cNvPr>
              <p14:cNvContentPartPr/>
              <p14:nvPr/>
            </p14:nvContentPartPr>
            <p14:xfrm>
              <a:off x="1308170" y="486248"/>
              <a:ext cx="139680" cy="1195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D5960F0-47BD-E6E8-CB24-4208DDDC81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02050" y="480128"/>
                <a:ext cx="15192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C8529A3-A261-60C5-FBAE-F14CFD1F45CF}"/>
                  </a:ext>
                </a:extLst>
              </p14:cNvPr>
              <p14:cNvContentPartPr/>
              <p14:nvPr/>
            </p14:nvContentPartPr>
            <p14:xfrm>
              <a:off x="1417250" y="438008"/>
              <a:ext cx="234720" cy="190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C8529A3-A261-60C5-FBAE-F14CFD1F45C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11130" y="431888"/>
                <a:ext cx="2469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0C67788-6FA6-AB6C-4C99-9BCE3AED5042}"/>
                  </a:ext>
                </a:extLst>
              </p14:cNvPr>
              <p14:cNvContentPartPr/>
              <p14:nvPr/>
            </p14:nvContentPartPr>
            <p14:xfrm>
              <a:off x="1461530" y="476888"/>
              <a:ext cx="172080" cy="975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0C67788-6FA6-AB6C-4C99-9BCE3AED504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55410" y="470768"/>
                <a:ext cx="18432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9687FB0-2211-EFC9-5186-EB8849FFF4EA}"/>
                  </a:ext>
                </a:extLst>
              </p14:cNvPr>
              <p14:cNvContentPartPr/>
              <p14:nvPr/>
            </p14:nvContentPartPr>
            <p14:xfrm>
              <a:off x="1631090" y="398408"/>
              <a:ext cx="125640" cy="31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9687FB0-2211-EFC9-5186-EB8849FFF4E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24970" y="392288"/>
                <a:ext cx="1378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9B80A4D-3E1D-8BE4-2C90-220222F7BDFA}"/>
                  </a:ext>
                </a:extLst>
              </p14:cNvPr>
              <p14:cNvContentPartPr/>
              <p14:nvPr/>
            </p14:nvContentPartPr>
            <p14:xfrm>
              <a:off x="1674650" y="449168"/>
              <a:ext cx="286560" cy="1508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9B80A4D-3E1D-8BE4-2C90-220222F7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68530" y="443048"/>
                <a:ext cx="2988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FAC2392-3F99-9E09-B79C-263B84933626}"/>
                  </a:ext>
                </a:extLst>
              </p14:cNvPr>
              <p14:cNvContentPartPr/>
              <p14:nvPr/>
            </p14:nvContentPartPr>
            <p14:xfrm>
              <a:off x="1930610" y="398408"/>
              <a:ext cx="53640" cy="141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FAC2392-3F99-9E09-B79C-263B8493362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24490" y="392288"/>
                <a:ext cx="658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813EF5B-B199-6DDF-CF83-02929B1A5A4C}"/>
                  </a:ext>
                </a:extLst>
              </p14:cNvPr>
              <p14:cNvContentPartPr/>
              <p14:nvPr/>
            </p14:nvContentPartPr>
            <p14:xfrm>
              <a:off x="2016290" y="367088"/>
              <a:ext cx="249120" cy="2142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813EF5B-B199-6DDF-CF83-02929B1A5A4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10170" y="360968"/>
                <a:ext cx="2613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F2A37DD-6B03-3083-44DD-510E6E6DE46A}"/>
                  </a:ext>
                </a:extLst>
              </p14:cNvPr>
              <p14:cNvContentPartPr/>
              <p14:nvPr/>
            </p14:nvContentPartPr>
            <p14:xfrm>
              <a:off x="2466290" y="238208"/>
              <a:ext cx="209880" cy="348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F2A37DD-6B03-3083-44DD-510E6E6DE46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60170" y="232088"/>
                <a:ext cx="22212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E87583F-9C94-AD24-0028-AFCEAA1085D2}"/>
                  </a:ext>
                </a:extLst>
              </p14:cNvPr>
              <p14:cNvContentPartPr/>
              <p14:nvPr/>
            </p14:nvContentPartPr>
            <p14:xfrm>
              <a:off x="2638730" y="432968"/>
              <a:ext cx="197640" cy="1328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E87583F-9C94-AD24-0028-AFCEAA1085D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32610" y="426848"/>
                <a:ext cx="2098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F44CEBA-7659-3710-2568-6B914172F798}"/>
                  </a:ext>
                </a:extLst>
              </p14:cNvPr>
              <p14:cNvContentPartPr/>
              <p14:nvPr/>
            </p14:nvContentPartPr>
            <p14:xfrm>
              <a:off x="2857250" y="426848"/>
              <a:ext cx="139680" cy="1321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F44CEBA-7659-3710-2568-6B914172F79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51130" y="420728"/>
                <a:ext cx="1519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C39593A-2127-0883-85C7-D4BB73BA1965}"/>
                  </a:ext>
                </a:extLst>
              </p14:cNvPr>
              <p14:cNvContentPartPr/>
              <p14:nvPr/>
            </p14:nvContentPartPr>
            <p14:xfrm>
              <a:off x="2966330" y="320288"/>
              <a:ext cx="188280" cy="277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C39593A-2127-0883-85C7-D4BB73BA196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60210" y="314168"/>
                <a:ext cx="20052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1D9B71C-6535-FFB0-2E38-435A84169842}"/>
                  </a:ext>
                </a:extLst>
              </p14:cNvPr>
              <p14:cNvContentPartPr/>
              <p14:nvPr/>
            </p14:nvContentPartPr>
            <p14:xfrm>
              <a:off x="3160010" y="382208"/>
              <a:ext cx="205920" cy="1612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1D9B71C-6535-FFB0-2E38-435A8416984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53890" y="376088"/>
                <a:ext cx="2181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BAFAE01-9287-BC70-5B8A-BE1621DD54F1}"/>
                  </a:ext>
                </a:extLst>
              </p14:cNvPr>
              <p14:cNvContentPartPr/>
              <p14:nvPr/>
            </p14:nvContentPartPr>
            <p14:xfrm>
              <a:off x="358490" y="576968"/>
              <a:ext cx="2763360" cy="1666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BAFAE01-9287-BC70-5B8A-BE1621DD54F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2370" y="570848"/>
                <a:ext cx="27756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1B74980-6B8E-B808-4816-27E01EA50F95}"/>
                  </a:ext>
                </a:extLst>
              </p14:cNvPr>
              <p14:cNvContentPartPr/>
              <p14:nvPr/>
            </p14:nvContentPartPr>
            <p14:xfrm>
              <a:off x="3168290" y="746528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1B74980-6B8E-B808-4816-27E01EA50F9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62170" y="740408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29F9E96-CF48-1ADD-7DB6-C67038FAF64B}"/>
              </a:ext>
            </a:extLst>
          </p:cNvPr>
          <p:cNvGrpSpPr/>
          <p:nvPr/>
        </p:nvGrpSpPr>
        <p:grpSpPr>
          <a:xfrm>
            <a:off x="2055993" y="874555"/>
            <a:ext cx="2887920" cy="234720"/>
            <a:chOff x="2024820" y="1373318"/>
            <a:chExt cx="288792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36304DE-B842-74A6-F985-B3F0CC291EEB}"/>
                    </a:ext>
                  </a:extLst>
                </p14:cNvPr>
                <p14:cNvContentPartPr/>
                <p14:nvPr/>
              </p14:nvContentPartPr>
              <p14:xfrm>
                <a:off x="2024820" y="1426598"/>
                <a:ext cx="363600" cy="114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36304DE-B842-74A6-F985-B3F0CC291EE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18700" y="1420478"/>
                  <a:ext cx="375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26F5FC0-B70A-B131-0168-3557A74BD5F3}"/>
                    </a:ext>
                  </a:extLst>
                </p14:cNvPr>
                <p14:cNvContentPartPr/>
                <p14:nvPr/>
              </p14:nvContentPartPr>
              <p14:xfrm>
                <a:off x="2299500" y="1393118"/>
                <a:ext cx="126000" cy="212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26F5FC0-B70A-B131-0168-3557A74BD5F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93380" y="1386998"/>
                  <a:ext cx="138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EB9DB24-3C81-B189-816F-F3C723FA0DF1}"/>
                    </a:ext>
                  </a:extLst>
                </p14:cNvPr>
                <p14:cNvContentPartPr/>
                <p14:nvPr/>
              </p14:nvContentPartPr>
              <p14:xfrm>
                <a:off x="2502900" y="1405718"/>
                <a:ext cx="465840" cy="117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EB9DB24-3C81-B189-816F-F3C723FA0D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96780" y="1399598"/>
                  <a:ext cx="478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041224E-5859-D941-C4B6-1B553CF8F04B}"/>
                    </a:ext>
                  </a:extLst>
                </p14:cNvPr>
                <p14:cNvContentPartPr/>
                <p14:nvPr/>
              </p14:nvContentPartPr>
              <p14:xfrm>
                <a:off x="2892780" y="1395638"/>
                <a:ext cx="115200" cy="182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041224E-5859-D941-C4B6-1B553CF8F04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86660" y="1389518"/>
                  <a:ext cx="127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263FEC7-8399-F66D-83CF-703CF44164C1}"/>
                    </a:ext>
                  </a:extLst>
                </p14:cNvPr>
                <p14:cNvContentPartPr/>
                <p14:nvPr/>
              </p14:nvContentPartPr>
              <p14:xfrm>
                <a:off x="3175020" y="1397438"/>
                <a:ext cx="488160" cy="93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263FEC7-8399-F66D-83CF-703CF44164C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68900" y="1391318"/>
                  <a:ext cx="5004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32672BD-627C-B5E2-BB93-7BDD2AFEFE5A}"/>
                    </a:ext>
                  </a:extLst>
                </p14:cNvPr>
                <p14:cNvContentPartPr/>
                <p14:nvPr/>
              </p14:nvContentPartPr>
              <p14:xfrm>
                <a:off x="3566700" y="1393118"/>
                <a:ext cx="145800" cy="185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32672BD-627C-B5E2-BB93-7BDD2AFEFE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60580" y="1386998"/>
                  <a:ext cx="158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A417498-0D35-F311-7F3F-A48C06515B87}"/>
                    </a:ext>
                  </a:extLst>
                </p14:cNvPr>
                <p14:cNvContentPartPr/>
                <p14:nvPr/>
              </p14:nvContentPartPr>
              <p14:xfrm>
                <a:off x="3877020" y="1433078"/>
                <a:ext cx="467640" cy="102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A417498-0D35-F311-7F3F-A48C06515B8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70900" y="1426958"/>
                  <a:ext cx="479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C1A6EC2-8730-C4A9-0AE6-4E24C79A4A1A}"/>
                    </a:ext>
                  </a:extLst>
                </p14:cNvPr>
                <p14:cNvContentPartPr/>
                <p14:nvPr/>
              </p14:nvContentPartPr>
              <p14:xfrm>
                <a:off x="4247100" y="1410398"/>
                <a:ext cx="122040" cy="177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C1A6EC2-8730-C4A9-0AE6-4E24C79A4A1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40980" y="1404278"/>
                  <a:ext cx="134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78E9540-C485-2104-C186-4260ADA48283}"/>
                    </a:ext>
                  </a:extLst>
                </p14:cNvPr>
                <p14:cNvContentPartPr/>
                <p14:nvPr/>
              </p14:nvContentPartPr>
              <p14:xfrm>
                <a:off x="4422060" y="1427678"/>
                <a:ext cx="436680" cy="74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78E9540-C485-2104-C186-4260ADA4828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15940" y="1421558"/>
                  <a:ext cx="448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7E4CBBC-715B-46B0-5F1B-BF475473AA2E}"/>
                    </a:ext>
                  </a:extLst>
                </p14:cNvPr>
                <p14:cNvContentPartPr/>
                <p14:nvPr/>
              </p14:nvContentPartPr>
              <p14:xfrm>
                <a:off x="4806180" y="1373318"/>
                <a:ext cx="106560" cy="234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7E4CBBC-715B-46B0-5F1B-BF475473AA2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00060" y="1367198"/>
                  <a:ext cx="118800" cy="24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F21C587-0E1B-95B2-C1E9-435A45059BAF}"/>
                  </a:ext>
                </a:extLst>
              </p14:cNvPr>
              <p14:cNvContentPartPr/>
              <p14:nvPr/>
            </p14:nvContentPartPr>
            <p14:xfrm>
              <a:off x="3646370" y="332888"/>
              <a:ext cx="232920" cy="236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F21C587-0E1B-95B2-C1E9-435A45059BA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40250" y="326768"/>
                <a:ext cx="24516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30F697B-5C3C-DDCE-2BAB-268D3AC017D5}"/>
                  </a:ext>
                </a:extLst>
              </p14:cNvPr>
              <p14:cNvContentPartPr/>
              <p14:nvPr/>
            </p14:nvContentPartPr>
            <p14:xfrm>
              <a:off x="3967130" y="508208"/>
              <a:ext cx="32760" cy="53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30F697B-5C3C-DDCE-2BAB-268D3AC017D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61010" y="502088"/>
                <a:ext cx="450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31C0846-AF97-F9AC-FE2F-6781EC1481C4}"/>
                  </a:ext>
                </a:extLst>
              </p14:cNvPr>
              <p14:cNvContentPartPr/>
              <p14:nvPr/>
            </p14:nvContentPartPr>
            <p14:xfrm>
              <a:off x="4073690" y="352328"/>
              <a:ext cx="102960" cy="1940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31C0846-AF97-F9AC-FE2F-6781EC1481C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067570" y="346208"/>
                <a:ext cx="1152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E1833EE-F4FD-411A-20E2-724A12896AD1}"/>
                  </a:ext>
                </a:extLst>
              </p14:cNvPr>
              <p14:cNvContentPartPr/>
              <p14:nvPr/>
            </p14:nvContentPartPr>
            <p14:xfrm>
              <a:off x="4417490" y="360248"/>
              <a:ext cx="109800" cy="277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E1833EE-F4FD-411A-20E2-724A12896AD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411370" y="354128"/>
                <a:ext cx="12204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39485A2-4566-DCDB-87DD-47E729EB6D3B}"/>
                  </a:ext>
                </a:extLst>
              </p14:cNvPr>
              <p14:cNvContentPartPr/>
              <p14:nvPr/>
            </p14:nvContentPartPr>
            <p14:xfrm>
              <a:off x="4598570" y="329648"/>
              <a:ext cx="56160" cy="2919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39485A2-4566-DCDB-87DD-47E729EB6D3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592450" y="323528"/>
                <a:ext cx="6840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FC3D1CA-2B84-8912-C440-D13841CFC239}"/>
                  </a:ext>
                </a:extLst>
              </p14:cNvPr>
              <p14:cNvContentPartPr/>
              <p14:nvPr/>
            </p14:nvContentPartPr>
            <p14:xfrm>
              <a:off x="4726370" y="404888"/>
              <a:ext cx="149040" cy="204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FC3D1CA-2B84-8912-C440-D13841CFC23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720250" y="398768"/>
                <a:ext cx="16128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4F6698E-FD69-B725-6AAD-DC69F1D87DDE}"/>
                  </a:ext>
                </a:extLst>
              </p14:cNvPr>
              <p14:cNvContentPartPr/>
              <p14:nvPr/>
            </p14:nvContentPartPr>
            <p14:xfrm>
              <a:off x="4868210" y="373568"/>
              <a:ext cx="144720" cy="3859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4F6698E-FD69-B725-6AAD-DC69F1D87DD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862090" y="367448"/>
                <a:ext cx="15696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157CC94-C7D7-427E-52CC-6F60F31B4606}"/>
                  </a:ext>
                </a:extLst>
              </p14:cNvPr>
              <p14:cNvContentPartPr/>
              <p14:nvPr/>
            </p14:nvContentPartPr>
            <p14:xfrm>
              <a:off x="5238393" y="559915"/>
              <a:ext cx="307080" cy="12150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157CC94-C7D7-427E-52CC-6F60F31B460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232273" y="553795"/>
                <a:ext cx="319320" cy="12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41F9295-19EC-15E9-B085-5AC5B485F92F}"/>
                  </a:ext>
                </a:extLst>
              </p14:cNvPr>
              <p14:cNvContentPartPr/>
              <p14:nvPr/>
            </p14:nvContentPartPr>
            <p14:xfrm>
              <a:off x="5226153" y="507715"/>
              <a:ext cx="228600" cy="2052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41F9295-19EC-15E9-B085-5AC5B485F92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220033" y="501595"/>
                <a:ext cx="2408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A92939E7-50CA-8213-1319-1CA22F56EB5A}"/>
                  </a:ext>
                </a:extLst>
              </p14:cNvPr>
              <p14:cNvContentPartPr/>
              <p14:nvPr/>
            </p14:nvContentPartPr>
            <p14:xfrm>
              <a:off x="518793" y="2410315"/>
              <a:ext cx="2920680" cy="1875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A92939E7-50CA-8213-1319-1CA22F56EB5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12673" y="2404195"/>
                <a:ext cx="29329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D8C0B59B-2CAD-8735-51A9-799B3A64AF23}"/>
                  </a:ext>
                </a:extLst>
              </p14:cNvPr>
              <p14:cNvContentPartPr/>
              <p14:nvPr/>
            </p14:nvContentPartPr>
            <p14:xfrm>
              <a:off x="3719700" y="509318"/>
              <a:ext cx="1173240" cy="216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D8C0B59B-2CAD-8735-51A9-799B3A64AF2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665700" y="401318"/>
                <a:ext cx="12808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FD137542-6231-3AF7-EE92-F5066DDC1DCD}"/>
                  </a:ext>
                </a:extLst>
              </p14:cNvPr>
              <p14:cNvContentPartPr/>
              <p14:nvPr/>
            </p14:nvContentPartPr>
            <p14:xfrm>
              <a:off x="3616020" y="1943198"/>
              <a:ext cx="1038960" cy="8460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FD137542-6231-3AF7-EE92-F5066DDC1DC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562380" y="1835198"/>
                <a:ext cx="1146600" cy="30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Group 292">
            <a:extLst>
              <a:ext uri="{FF2B5EF4-FFF2-40B4-BE49-F238E27FC236}">
                <a16:creationId xmlns:a16="http://schemas.microsoft.com/office/drawing/2014/main" id="{6D9CB6CD-16B5-11E1-163B-16B20BDDEA9E}"/>
              </a:ext>
            </a:extLst>
          </p:cNvPr>
          <p:cNvGrpSpPr/>
          <p:nvPr/>
        </p:nvGrpSpPr>
        <p:grpSpPr>
          <a:xfrm>
            <a:off x="4928220" y="1714598"/>
            <a:ext cx="2307240" cy="333000"/>
            <a:chOff x="4928220" y="1714598"/>
            <a:chExt cx="230724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C1E7038-A8D0-8C7C-52EC-5D83F1ACA21E}"/>
                    </a:ext>
                  </a:extLst>
                </p14:cNvPr>
                <p14:cNvContentPartPr/>
                <p14:nvPr/>
              </p14:nvContentPartPr>
              <p14:xfrm>
                <a:off x="4957020" y="1866158"/>
                <a:ext cx="63720" cy="1454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C1E7038-A8D0-8C7C-52EC-5D83F1ACA21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50900" y="1860038"/>
                  <a:ext cx="75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B00A7C0-D526-7E73-3763-1CA14ED73468}"/>
                    </a:ext>
                  </a:extLst>
                </p14:cNvPr>
                <p14:cNvContentPartPr/>
                <p14:nvPr/>
              </p14:nvContentPartPr>
              <p14:xfrm>
                <a:off x="4928220" y="1921598"/>
                <a:ext cx="101880" cy="176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B00A7C0-D526-7E73-3763-1CA14ED7346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22100" y="1915478"/>
                  <a:ext cx="1141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10645BD-C390-F06B-1AA3-4990A3C61BBB}"/>
                    </a:ext>
                  </a:extLst>
                </p14:cNvPr>
                <p14:cNvContentPartPr/>
                <p14:nvPr/>
              </p14:nvContentPartPr>
              <p14:xfrm>
                <a:off x="5101740" y="1974158"/>
                <a:ext cx="11520" cy="3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10645BD-C390-F06B-1AA3-4990A3C61BB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95620" y="1968038"/>
                  <a:ext cx="237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3EA9CB1-4AB2-CADB-D303-C0BC3EF0290D}"/>
                    </a:ext>
                  </a:extLst>
                </p14:cNvPr>
                <p14:cNvContentPartPr/>
                <p14:nvPr/>
              </p14:nvContentPartPr>
              <p14:xfrm>
                <a:off x="5155380" y="1849598"/>
                <a:ext cx="22680" cy="135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3EA9CB1-4AB2-CADB-D303-C0BC3EF0290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49260" y="1843478"/>
                  <a:ext cx="34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B1C512D-D788-44CF-6BDF-C8D0A5496A25}"/>
                    </a:ext>
                  </a:extLst>
                </p14:cNvPr>
                <p14:cNvContentPartPr/>
                <p14:nvPr/>
              </p14:nvContentPartPr>
              <p14:xfrm>
                <a:off x="5155380" y="1864358"/>
                <a:ext cx="135360" cy="1724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B1C512D-D788-44CF-6BDF-C8D0A5496A2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49260" y="1858238"/>
                  <a:ext cx="147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D649AD3-6BAD-79D2-1D22-9C760349BCE2}"/>
                    </a:ext>
                  </a:extLst>
                </p14:cNvPr>
                <p14:cNvContentPartPr/>
                <p14:nvPr/>
              </p14:nvContentPartPr>
              <p14:xfrm>
                <a:off x="5432580" y="1986758"/>
                <a:ext cx="2160" cy="28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D649AD3-6BAD-79D2-1D22-9C760349BCE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26460" y="1980638"/>
                  <a:ext cx="144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48A4EAA-9BFE-30F4-44EE-6CE12979FE73}"/>
                    </a:ext>
                  </a:extLst>
                </p14:cNvPr>
                <p14:cNvContentPartPr/>
                <p14:nvPr/>
              </p14:nvContentPartPr>
              <p14:xfrm>
                <a:off x="5576940" y="1759958"/>
                <a:ext cx="103320" cy="2448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48A4EAA-9BFE-30F4-44EE-6CE12979FE7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70820" y="1753838"/>
                  <a:ext cx="1155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A8D6237-562E-8DCA-08F8-9E0B89E9256B}"/>
                    </a:ext>
                  </a:extLst>
                </p14:cNvPr>
                <p14:cNvContentPartPr/>
                <p14:nvPr/>
              </p14:nvContentPartPr>
              <p14:xfrm>
                <a:off x="5679900" y="1865798"/>
                <a:ext cx="89640" cy="914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A8D6237-562E-8DCA-08F8-9E0B89E9256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73780" y="1859678"/>
                  <a:ext cx="1018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17D4A40-01DA-0A6A-05FA-6C0A569743E9}"/>
                    </a:ext>
                  </a:extLst>
                </p14:cNvPr>
                <p14:cNvContentPartPr/>
                <p14:nvPr/>
              </p14:nvContentPartPr>
              <p14:xfrm>
                <a:off x="5842620" y="1956518"/>
                <a:ext cx="13320" cy="428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17D4A40-01DA-0A6A-05FA-6C0A569743E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36500" y="1950398"/>
                  <a:ext cx="25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4754C9B-0FA3-D550-5D9E-9B64EF460A71}"/>
                    </a:ext>
                  </a:extLst>
                </p14:cNvPr>
                <p14:cNvContentPartPr/>
                <p14:nvPr/>
              </p14:nvContentPartPr>
              <p14:xfrm>
                <a:off x="5951340" y="1847078"/>
                <a:ext cx="7920" cy="1051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4754C9B-0FA3-D550-5D9E-9B64EF460A7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45220" y="1840958"/>
                  <a:ext cx="20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B5F9194-090E-2A3F-61AF-A0C7F9833AE6}"/>
                    </a:ext>
                  </a:extLst>
                </p14:cNvPr>
                <p14:cNvContentPartPr/>
                <p14:nvPr/>
              </p14:nvContentPartPr>
              <p14:xfrm>
                <a:off x="6078780" y="1931678"/>
                <a:ext cx="11520" cy="453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B5F9194-090E-2A3F-61AF-A0C7F9833AE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72660" y="1925558"/>
                  <a:ext cx="23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0329E7E-5C1E-EAA1-0252-965923A56501}"/>
                    </a:ext>
                  </a:extLst>
                </p14:cNvPr>
                <p14:cNvContentPartPr/>
                <p14:nvPr/>
              </p14:nvContentPartPr>
              <p14:xfrm>
                <a:off x="6169500" y="1826918"/>
                <a:ext cx="107640" cy="1126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0329E7E-5C1E-EAA1-0252-965923A5650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63380" y="1820798"/>
                  <a:ext cx="119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C953365-311B-7EE6-A30D-C29C494502B5}"/>
                    </a:ext>
                  </a:extLst>
                </p14:cNvPr>
                <p14:cNvContentPartPr/>
                <p14:nvPr/>
              </p14:nvContentPartPr>
              <p14:xfrm>
                <a:off x="6352380" y="1921598"/>
                <a:ext cx="360" cy="201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C953365-311B-7EE6-A30D-C29C494502B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46260" y="1915478"/>
                  <a:ext cx="12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E966C7E-B073-60DF-22D5-454AAA7CFD73}"/>
                    </a:ext>
                  </a:extLst>
                </p14:cNvPr>
                <p14:cNvContentPartPr/>
                <p14:nvPr/>
              </p14:nvContentPartPr>
              <p14:xfrm>
                <a:off x="6505740" y="1722158"/>
                <a:ext cx="67320" cy="225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E966C7E-B073-60DF-22D5-454AAA7CFD7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99620" y="1716038"/>
                  <a:ext cx="795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960E0A8-AA4F-54D7-AEBC-4ACE6AF24ED4}"/>
                    </a:ext>
                  </a:extLst>
                </p14:cNvPr>
                <p14:cNvContentPartPr/>
                <p14:nvPr/>
              </p14:nvContentPartPr>
              <p14:xfrm>
                <a:off x="6714540" y="1961558"/>
                <a:ext cx="7920" cy="352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960E0A8-AA4F-54D7-AEBC-4ACE6AF24ED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08420" y="1955438"/>
                  <a:ext cx="20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4A60FD8-877C-4D8E-4A61-E9DBEEC23857}"/>
                    </a:ext>
                  </a:extLst>
                </p14:cNvPr>
                <p14:cNvContentPartPr/>
                <p14:nvPr/>
              </p14:nvContentPartPr>
              <p14:xfrm>
                <a:off x="6784740" y="1767158"/>
                <a:ext cx="26280" cy="1501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4A60FD8-877C-4D8E-4A61-E9DBEEC2385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78620" y="1761038"/>
                  <a:ext cx="38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40B1CFE-5481-76C0-A5CD-B35BDF5110A7}"/>
                    </a:ext>
                  </a:extLst>
                </p14:cNvPr>
                <p14:cNvContentPartPr/>
                <p14:nvPr/>
              </p14:nvContentPartPr>
              <p14:xfrm>
                <a:off x="6821820" y="1849598"/>
                <a:ext cx="105480" cy="846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40B1CFE-5481-76C0-A5CD-B35BDF5110A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15700" y="1843478"/>
                  <a:ext cx="1177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C0A890F-BA6C-CA9F-355D-C972FA24055A}"/>
                    </a:ext>
                  </a:extLst>
                </p14:cNvPr>
                <p14:cNvContentPartPr/>
                <p14:nvPr/>
              </p14:nvContentPartPr>
              <p14:xfrm>
                <a:off x="6976620" y="1844198"/>
                <a:ext cx="116640" cy="1155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C0A890F-BA6C-CA9F-355D-C972FA24055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70500" y="1838078"/>
                  <a:ext cx="128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ECC6A46-5328-BAA4-A7C5-E5F91A4FCE09}"/>
                    </a:ext>
                  </a:extLst>
                </p14:cNvPr>
                <p14:cNvContentPartPr/>
                <p14:nvPr/>
              </p14:nvContentPartPr>
              <p14:xfrm>
                <a:off x="7150140" y="1714598"/>
                <a:ext cx="85320" cy="3330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ECC6A46-5328-BAA4-A7C5-E5F91A4FCE0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44020" y="1708478"/>
                  <a:ext cx="97560" cy="34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67294837-48F8-A780-A3B4-FDB96058E906}"/>
                  </a:ext>
                </a:extLst>
              </p14:cNvPr>
              <p14:cNvContentPartPr/>
              <p14:nvPr/>
            </p14:nvContentPartPr>
            <p14:xfrm>
              <a:off x="1652940" y="4340438"/>
              <a:ext cx="20880" cy="4392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67294837-48F8-A780-A3B4-FDB96058E90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646820" y="4334318"/>
                <a:ext cx="331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FCB0C8C1-3328-0846-7527-41C77549DFB7}"/>
                  </a:ext>
                </a:extLst>
              </p14:cNvPr>
              <p14:cNvContentPartPr/>
              <p14:nvPr/>
            </p14:nvContentPartPr>
            <p14:xfrm>
              <a:off x="1648980" y="4480118"/>
              <a:ext cx="4320" cy="561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FCB0C8C1-3328-0846-7527-41C77549DFB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642860" y="4473998"/>
                <a:ext cx="16560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8" name="Group 347">
            <a:extLst>
              <a:ext uri="{FF2B5EF4-FFF2-40B4-BE49-F238E27FC236}">
                <a16:creationId xmlns:a16="http://schemas.microsoft.com/office/drawing/2014/main" id="{C788E994-CB17-F152-56B7-782919BF367B}"/>
              </a:ext>
            </a:extLst>
          </p:cNvPr>
          <p:cNvGrpSpPr/>
          <p:nvPr/>
        </p:nvGrpSpPr>
        <p:grpSpPr>
          <a:xfrm>
            <a:off x="254700" y="3933998"/>
            <a:ext cx="1398600" cy="309600"/>
            <a:chOff x="254700" y="3933998"/>
            <a:chExt cx="139860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56ADB46-FFBF-D2DB-707A-3917B22921D8}"/>
                    </a:ext>
                  </a:extLst>
                </p14:cNvPr>
                <p14:cNvContentPartPr/>
                <p14:nvPr/>
              </p14:nvContentPartPr>
              <p14:xfrm>
                <a:off x="1647540" y="4175918"/>
                <a:ext cx="5760" cy="676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56ADB46-FFBF-D2DB-707A-3917B22921D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41420" y="4169798"/>
                  <a:ext cx="180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74AAF28-C172-3CD8-77BA-017896901FA0}"/>
                    </a:ext>
                  </a:extLst>
                </p14:cNvPr>
                <p14:cNvContentPartPr/>
                <p14:nvPr/>
              </p14:nvContentPartPr>
              <p14:xfrm>
                <a:off x="1634580" y="3966398"/>
                <a:ext cx="6120" cy="702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74AAF28-C172-3CD8-77BA-017896901FA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28460" y="3960278"/>
                  <a:ext cx="18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1A73E31F-4E22-262E-F8EC-22BE9CBF4ABC}"/>
                    </a:ext>
                  </a:extLst>
                </p14:cNvPr>
                <p14:cNvContentPartPr/>
                <p14:nvPr/>
              </p14:nvContentPartPr>
              <p14:xfrm>
                <a:off x="766260" y="3954158"/>
                <a:ext cx="66960" cy="104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1A73E31F-4E22-262E-F8EC-22BE9CBF4AB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0140" y="3948038"/>
                  <a:ext cx="79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A793050-3D66-D826-2415-D678EBEB9C86}"/>
                    </a:ext>
                  </a:extLst>
                </p14:cNvPr>
                <p14:cNvContentPartPr/>
                <p14:nvPr/>
              </p14:nvContentPartPr>
              <p14:xfrm>
                <a:off x="989820" y="3954158"/>
                <a:ext cx="70560" cy="28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3A793050-3D66-D826-2415-D678EBEB9C8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3700" y="3948038"/>
                  <a:ext cx="828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559DFE66-DEAD-3A1B-7710-0C782962292E}"/>
                    </a:ext>
                  </a:extLst>
                </p14:cNvPr>
                <p14:cNvContentPartPr/>
                <p14:nvPr/>
              </p14:nvContentPartPr>
              <p14:xfrm>
                <a:off x="1154340" y="3944078"/>
                <a:ext cx="50400" cy="3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559DFE66-DEAD-3A1B-7710-0C782962292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48220" y="3937958"/>
                  <a:ext cx="626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D4E222D5-5907-F064-8DF0-B86DDF2AE97F}"/>
                    </a:ext>
                  </a:extLst>
                </p14:cNvPr>
                <p14:cNvContentPartPr/>
                <p14:nvPr/>
              </p14:nvContentPartPr>
              <p14:xfrm>
                <a:off x="1350180" y="3949118"/>
                <a:ext cx="126000" cy="154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D4E222D5-5907-F064-8DF0-B86DDF2AE97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44060" y="3942998"/>
                  <a:ext cx="138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20498C76-D3AC-B9D3-4AA0-286183B4C963}"/>
                    </a:ext>
                  </a:extLst>
                </p14:cNvPr>
                <p14:cNvContentPartPr/>
                <p14:nvPr/>
              </p14:nvContentPartPr>
              <p14:xfrm>
                <a:off x="1564380" y="3933998"/>
                <a:ext cx="66960" cy="309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20498C76-D3AC-B9D3-4AA0-286183B4C96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58260" y="3927878"/>
                  <a:ext cx="79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8FEA6E54-91D4-5AFC-A0F8-61D38B0078D7}"/>
                    </a:ext>
                  </a:extLst>
                </p14:cNvPr>
                <p14:cNvContentPartPr/>
                <p14:nvPr/>
              </p14:nvContentPartPr>
              <p14:xfrm>
                <a:off x="472860" y="3956678"/>
                <a:ext cx="66960" cy="79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8FEA6E54-91D4-5AFC-A0F8-61D38B0078D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6740" y="3950558"/>
                  <a:ext cx="792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ECFCF33B-8AAB-8545-ABDB-578C0B05428E}"/>
                    </a:ext>
                  </a:extLst>
                </p14:cNvPr>
                <p14:cNvContentPartPr/>
                <p14:nvPr/>
              </p14:nvContentPartPr>
              <p14:xfrm>
                <a:off x="505980" y="4041278"/>
                <a:ext cx="73440" cy="698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ECFCF33B-8AAB-8545-ABDB-578C0B05428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99860" y="4035158"/>
                  <a:ext cx="856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51ABDCC-A39B-C72B-43D5-9F0288689765}"/>
                    </a:ext>
                  </a:extLst>
                </p14:cNvPr>
                <p14:cNvContentPartPr/>
                <p14:nvPr/>
              </p14:nvContentPartPr>
              <p14:xfrm>
                <a:off x="254700" y="3981518"/>
                <a:ext cx="63360" cy="748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51ABDCC-A39B-C72B-43D5-9F028868976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8580" y="3975398"/>
                  <a:ext cx="75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2A991A90-9462-3A9B-4727-8A41446613C6}"/>
                    </a:ext>
                  </a:extLst>
                </p14:cNvPr>
                <p14:cNvContentPartPr/>
                <p14:nvPr/>
              </p14:nvContentPartPr>
              <p14:xfrm>
                <a:off x="280620" y="4121198"/>
                <a:ext cx="31680" cy="453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2A991A90-9462-3A9B-4727-8A41446613C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4500" y="4115078"/>
                  <a:ext cx="43920" cy="5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88B5FD0C-87D0-8460-9DB6-3B71CA4BDF83}"/>
                  </a:ext>
                </a:extLst>
              </p14:cNvPr>
              <p14:cNvContentPartPr/>
              <p14:nvPr/>
            </p14:nvContentPartPr>
            <p14:xfrm>
              <a:off x="1560420" y="4572278"/>
              <a:ext cx="109440" cy="14796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88B5FD0C-87D0-8460-9DB6-3B71CA4BDF8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554300" y="4566158"/>
                <a:ext cx="121680" cy="16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7" name="Group 406">
            <a:extLst>
              <a:ext uri="{FF2B5EF4-FFF2-40B4-BE49-F238E27FC236}">
                <a16:creationId xmlns:a16="http://schemas.microsoft.com/office/drawing/2014/main" id="{006107E9-E5D6-4CCD-5FF0-EB23C077186F}"/>
              </a:ext>
            </a:extLst>
          </p:cNvPr>
          <p:cNvGrpSpPr/>
          <p:nvPr/>
        </p:nvGrpSpPr>
        <p:grpSpPr>
          <a:xfrm>
            <a:off x="2545380" y="3634838"/>
            <a:ext cx="3375360" cy="883440"/>
            <a:chOff x="2545380" y="3634838"/>
            <a:chExt cx="3375360" cy="88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50D2D05-74E2-FB78-3C3F-DF99088377DB}"/>
                    </a:ext>
                  </a:extLst>
                </p14:cNvPr>
                <p14:cNvContentPartPr/>
                <p14:nvPr/>
              </p14:nvContentPartPr>
              <p14:xfrm>
                <a:off x="2545380" y="3998798"/>
                <a:ext cx="72360" cy="176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50D2D05-74E2-FB78-3C3F-DF99088377D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39260" y="3992678"/>
                  <a:ext cx="84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947D3E5-4BF2-7E0C-6091-705E3DC1365B}"/>
                    </a:ext>
                  </a:extLst>
                </p14:cNvPr>
                <p14:cNvContentPartPr/>
                <p14:nvPr/>
              </p14:nvContentPartPr>
              <p14:xfrm>
                <a:off x="2571300" y="4103558"/>
                <a:ext cx="74160" cy="781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947D3E5-4BF2-7E0C-6091-705E3DC1365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565180" y="4097438"/>
                  <a:ext cx="86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E1B7BB86-5009-6AE7-5905-D2A582FE0A72}"/>
                    </a:ext>
                  </a:extLst>
                </p14:cNvPr>
                <p14:cNvContentPartPr/>
                <p14:nvPr/>
              </p14:nvContentPartPr>
              <p14:xfrm>
                <a:off x="2663460" y="4076198"/>
                <a:ext cx="68760" cy="129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E1B7BB86-5009-6AE7-5905-D2A582FE0A7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57340" y="4070078"/>
                  <a:ext cx="81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51AAA15-4A55-0A9B-DC15-E229A6D6F6BF}"/>
                    </a:ext>
                  </a:extLst>
                </p14:cNvPr>
                <p14:cNvContentPartPr/>
                <p14:nvPr/>
              </p14:nvContentPartPr>
              <p14:xfrm>
                <a:off x="2687580" y="4156118"/>
                <a:ext cx="52200" cy="129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51AAA15-4A55-0A9B-DC15-E229A6D6F6B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81460" y="4149998"/>
                  <a:ext cx="644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772BB5E9-AF5A-2C28-AA9E-B1B93301D47A}"/>
                    </a:ext>
                  </a:extLst>
                </p14:cNvPr>
                <p14:cNvContentPartPr/>
                <p14:nvPr/>
              </p14:nvContentPartPr>
              <p14:xfrm>
                <a:off x="2796660" y="3959198"/>
                <a:ext cx="37440" cy="2073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772BB5E9-AF5A-2C28-AA9E-B1B93301D47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790540" y="3953078"/>
                  <a:ext cx="49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0B1A4DD-C266-EC0A-4AE9-511EDA5E46FF}"/>
                    </a:ext>
                  </a:extLst>
                </p14:cNvPr>
                <p14:cNvContentPartPr/>
                <p14:nvPr/>
              </p14:nvContentPartPr>
              <p14:xfrm>
                <a:off x="2855700" y="4080518"/>
                <a:ext cx="79920" cy="993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0B1A4DD-C266-EC0A-4AE9-511EDA5E46F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49580" y="4074398"/>
                  <a:ext cx="92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CBAB173-BC03-02E3-4E4A-F361B46A1295}"/>
                    </a:ext>
                  </a:extLst>
                </p14:cNvPr>
                <p14:cNvContentPartPr/>
                <p14:nvPr/>
              </p14:nvContentPartPr>
              <p14:xfrm>
                <a:off x="2979180" y="4071158"/>
                <a:ext cx="157320" cy="900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CBAB173-BC03-02E3-4E4A-F361B46A129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73060" y="4065038"/>
                  <a:ext cx="169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EBCBA6F0-D8C2-AA30-A8BD-1A0B39CB6A47}"/>
                    </a:ext>
                  </a:extLst>
                </p14:cNvPr>
                <p14:cNvContentPartPr/>
                <p14:nvPr/>
              </p14:nvContentPartPr>
              <p14:xfrm>
                <a:off x="3254580" y="4023998"/>
                <a:ext cx="109440" cy="201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EBCBA6F0-D8C2-AA30-A8BD-1A0B39CB6A4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48460" y="4017878"/>
                  <a:ext cx="121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039608F4-D2E4-85C3-9AD6-E68A11590DCF}"/>
                    </a:ext>
                  </a:extLst>
                </p14:cNvPr>
                <p14:cNvContentPartPr/>
                <p14:nvPr/>
              </p14:nvContentPartPr>
              <p14:xfrm>
                <a:off x="3306420" y="4008878"/>
                <a:ext cx="18720" cy="1450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039608F4-D2E4-85C3-9AD6-E68A11590DC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00300" y="4002758"/>
                  <a:ext cx="30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EAAB19E-3B03-D3BC-B7F3-23894ABBC0E5}"/>
                    </a:ext>
                  </a:extLst>
                </p14:cNvPr>
                <p14:cNvContentPartPr/>
                <p14:nvPr/>
              </p14:nvContentPartPr>
              <p14:xfrm>
                <a:off x="3533580" y="3904118"/>
                <a:ext cx="1825560" cy="1674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EAAB19E-3B03-D3BC-B7F3-23894ABBC0E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27460" y="3897998"/>
                  <a:ext cx="1837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1EC61D7-77BA-D9D8-D2F8-25C1D9C54ECE}"/>
                    </a:ext>
                  </a:extLst>
                </p14:cNvPr>
                <p14:cNvContentPartPr/>
                <p14:nvPr/>
              </p14:nvContentPartPr>
              <p14:xfrm>
                <a:off x="3503700" y="4265918"/>
                <a:ext cx="48600" cy="2523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1EC61D7-77BA-D9D8-D2F8-25C1D9C54EC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97580" y="4259798"/>
                  <a:ext cx="60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1B54443A-BD05-F924-56ED-7102BCC8FF84}"/>
                    </a:ext>
                  </a:extLst>
                </p14:cNvPr>
                <p14:cNvContentPartPr/>
                <p14:nvPr/>
              </p14:nvContentPartPr>
              <p14:xfrm>
                <a:off x="3608460" y="4223438"/>
                <a:ext cx="86040" cy="2023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1B54443A-BD05-F924-56ED-7102BCC8FF8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02340" y="4217318"/>
                  <a:ext cx="98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AE708186-F8E8-3014-FF8D-7E2A82608ED2}"/>
                    </a:ext>
                  </a:extLst>
                </p14:cNvPr>
                <p14:cNvContentPartPr/>
                <p14:nvPr/>
              </p14:nvContentPartPr>
              <p14:xfrm>
                <a:off x="3723660" y="4215878"/>
                <a:ext cx="100080" cy="54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AE708186-F8E8-3014-FF8D-7E2A82608ED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17540" y="4209758"/>
                  <a:ext cx="1123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9DD6724-9938-78A7-DA7E-1EE89CABDA73}"/>
                    </a:ext>
                  </a:extLst>
                </p14:cNvPr>
                <p14:cNvContentPartPr/>
                <p14:nvPr/>
              </p14:nvContentPartPr>
              <p14:xfrm>
                <a:off x="3767940" y="4255838"/>
                <a:ext cx="96480" cy="1774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9DD6724-9938-78A7-DA7E-1EE89CABDA7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61820" y="4249718"/>
                  <a:ext cx="108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3D627E68-7CCA-7562-691E-B77732617156}"/>
                    </a:ext>
                  </a:extLst>
                </p14:cNvPr>
                <p14:cNvContentPartPr/>
                <p14:nvPr/>
              </p14:nvContentPartPr>
              <p14:xfrm>
                <a:off x="3855060" y="4193558"/>
                <a:ext cx="81720" cy="1926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3D627E68-7CCA-7562-691E-B7773261715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48940" y="4187438"/>
                  <a:ext cx="93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754FDF6B-7D8D-9623-4174-E6B922E25D47}"/>
                    </a:ext>
                  </a:extLst>
                </p14:cNvPr>
                <p14:cNvContentPartPr/>
                <p14:nvPr/>
              </p14:nvContentPartPr>
              <p14:xfrm>
                <a:off x="3956580" y="4248278"/>
                <a:ext cx="37440" cy="79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754FDF6B-7D8D-9623-4174-E6B922E25D4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50460" y="4242158"/>
                  <a:ext cx="49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E1384A55-959A-C7C9-B2A8-F75F21173FE1}"/>
                    </a:ext>
                  </a:extLst>
                </p14:cNvPr>
                <p14:cNvContentPartPr/>
                <p14:nvPr/>
              </p14:nvContentPartPr>
              <p14:xfrm>
                <a:off x="3956580" y="4255838"/>
                <a:ext cx="44640" cy="1000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E1384A55-959A-C7C9-B2A8-F75F21173FE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950460" y="4249718"/>
                  <a:ext cx="568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F5D4EAE-BF0A-BACF-2150-19F910F16D8C}"/>
                    </a:ext>
                  </a:extLst>
                </p14:cNvPr>
                <p14:cNvContentPartPr/>
                <p14:nvPr/>
              </p14:nvContentPartPr>
              <p14:xfrm>
                <a:off x="4039740" y="4288238"/>
                <a:ext cx="67680" cy="2271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F5D4EAE-BF0A-BACF-2150-19F910F16D8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33620" y="4282118"/>
                  <a:ext cx="799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4101BC2E-D99D-8F02-6CE5-64EAD6BD4960}"/>
                    </a:ext>
                  </a:extLst>
                </p14:cNvPr>
                <p14:cNvContentPartPr/>
                <p14:nvPr/>
              </p14:nvContentPartPr>
              <p14:xfrm>
                <a:off x="4144500" y="4220918"/>
                <a:ext cx="89640" cy="1573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4101BC2E-D99D-8F02-6CE5-64EAD6BD496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138380" y="4214798"/>
                  <a:ext cx="1018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B73892C4-FF9A-AED8-D0C8-60D96E334A96}"/>
                    </a:ext>
                  </a:extLst>
                </p14:cNvPr>
                <p14:cNvContentPartPr/>
                <p14:nvPr/>
              </p14:nvContentPartPr>
              <p14:xfrm>
                <a:off x="4218660" y="4170878"/>
                <a:ext cx="85680" cy="2322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B73892C4-FF9A-AED8-D0C8-60D96E334A9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12540" y="4164758"/>
                  <a:ext cx="97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F05F262F-1F29-6015-D913-8D0ED90FB08D}"/>
                    </a:ext>
                  </a:extLst>
                </p14:cNvPr>
                <p14:cNvContentPartPr/>
                <p14:nvPr/>
              </p14:nvContentPartPr>
              <p14:xfrm>
                <a:off x="4425300" y="4325678"/>
                <a:ext cx="91800" cy="154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F05F262F-1F29-6015-D913-8D0ED90FB08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19180" y="4319558"/>
                  <a:ext cx="104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40FE72B6-5635-40A3-751D-6936DD7E6644}"/>
                    </a:ext>
                  </a:extLst>
                </p14:cNvPr>
                <p14:cNvContentPartPr/>
                <p14:nvPr/>
              </p14:nvContentPartPr>
              <p14:xfrm>
                <a:off x="4602420" y="4185998"/>
                <a:ext cx="87840" cy="2498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0FE72B6-5635-40A3-751D-6936DD7E664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596300" y="4179878"/>
                  <a:ext cx="1000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C5C0A460-FC1F-28D6-0AF9-88DD0FD85F5B}"/>
                    </a:ext>
                  </a:extLst>
                </p14:cNvPr>
                <p14:cNvContentPartPr/>
                <p14:nvPr/>
              </p14:nvContentPartPr>
              <p14:xfrm>
                <a:off x="4745340" y="4225958"/>
                <a:ext cx="75960" cy="28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C5C0A460-FC1F-28D6-0AF9-88DD0FD85F5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739220" y="4219838"/>
                  <a:ext cx="882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0EE2296-D9BF-9930-91B5-822804941BE9}"/>
                    </a:ext>
                  </a:extLst>
                </p14:cNvPr>
                <p14:cNvContentPartPr/>
                <p14:nvPr/>
              </p14:nvContentPartPr>
              <p14:xfrm>
                <a:off x="4751820" y="4255838"/>
                <a:ext cx="65880" cy="1623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0EE2296-D9BF-9930-91B5-822804941BE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745700" y="4249718"/>
                  <a:ext cx="78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85FFB8FA-F735-FB32-04C7-9305C320C571}"/>
                    </a:ext>
                  </a:extLst>
                </p14:cNvPr>
                <p14:cNvContentPartPr/>
                <p14:nvPr/>
              </p14:nvContentPartPr>
              <p14:xfrm>
                <a:off x="4859820" y="4198598"/>
                <a:ext cx="28080" cy="2048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85FFB8FA-F735-FB32-04C7-9305C320C57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853700" y="4192478"/>
                  <a:ext cx="403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5833A8A7-9B92-8664-87F6-C6B8419D2967}"/>
                    </a:ext>
                  </a:extLst>
                </p14:cNvPr>
                <p14:cNvContentPartPr/>
                <p14:nvPr/>
              </p14:nvContentPartPr>
              <p14:xfrm>
                <a:off x="4916340" y="4317398"/>
                <a:ext cx="85320" cy="608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5833A8A7-9B92-8664-87F6-C6B8419D296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910220" y="4311278"/>
                  <a:ext cx="975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B481D45C-DA30-8940-4704-0F62E4614F35}"/>
                    </a:ext>
                  </a:extLst>
                </p14:cNvPr>
                <p14:cNvContentPartPr/>
                <p14:nvPr/>
              </p14:nvContentPartPr>
              <p14:xfrm>
                <a:off x="5027940" y="4255838"/>
                <a:ext cx="163080" cy="1000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B481D45C-DA30-8940-4704-0F62E4614F3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021820" y="4249718"/>
                  <a:ext cx="1753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73FD0C8E-70D6-A3FD-87FE-A0B2C0F1FF29}"/>
                    </a:ext>
                  </a:extLst>
                </p14:cNvPr>
                <p14:cNvContentPartPr/>
                <p14:nvPr/>
              </p14:nvContentPartPr>
              <p14:xfrm>
                <a:off x="5249700" y="4166198"/>
                <a:ext cx="79200" cy="2548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73FD0C8E-70D6-A3FD-87FE-A0B2C0F1FF2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243580" y="4160078"/>
                  <a:ext cx="914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DB1EF53-70EA-3474-2DB1-7C42EF003848}"/>
                    </a:ext>
                  </a:extLst>
                </p14:cNvPr>
                <p14:cNvContentPartPr/>
                <p14:nvPr/>
              </p14:nvContentPartPr>
              <p14:xfrm>
                <a:off x="5406660" y="4180958"/>
                <a:ext cx="87120" cy="2073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5DB1EF53-70EA-3474-2DB1-7C42EF00384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400540" y="4174838"/>
                  <a:ext cx="99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496234AF-B1B2-EB38-A486-2548B3E26986}"/>
                    </a:ext>
                  </a:extLst>
                </p14:cNvPr>
                <p14:cNvContentPartPr/>
                <p14:nvPr/>
              </p14:nvContentPartPr>
              <p14:xfrm>
                <a:off x="3417300" y="3754718"/>
                <a:ext cx="55800" cy="2372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496234AF-B1B2-EB38-A486-2548B3E2698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411180" y="3748598"/>
                  <a:ext cx="680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823AE711-3B06-043A-8CA8-228020EBA6B4}"/>
                    </a:ext>
                  </a:extLst>
                </p14:cNvPr>
                <p14:cNvContentPartPr/>
                <p14:nvPr/>
              </p14:nvContentPartPr>
              <p14:xfrm>
                <a:off x="3489300" y="3849758"/>
                <a:ext cx="126000" cy="1080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823AE711-3B06-043A-8CA8-228020EBA6B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483180" y="3843638"/>
                  <a:ext cx="1382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94358FAC-2A7D-6CBB-9BA7-657A7C63CE6B}"/>
                    </a:ext>
                  </a:extLst>
                </p14:cNvPr>
                <p14:cNvContentPartPr/>
                <p14:nvPr/>
              </p14:nvContentPartPr>
              <p14:xfrm>
                <a:off x="3657420" y="3851918"/>
                <a:ext cx="135360" cy="28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94358FAC-2A7D-6CBB-9BA7-657A7C63CE6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651300" y="3845798"/>
                  <a:ext cx="1476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071397B6-EDC8-7212-0326-88619253AD19}"/>
                    </a:ext>
                  </a:extLst>
                </p14:cNvPr>
                <p14:cNvContentPartPr/>
                <p14:nvPr/>
              </p14:nvContentPartPr>
              <p14:xfrm>
                <a:off x="3841380" y="3726998"/>
                <a:ext cx="76680" cy="2372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071397B6-EDC8-7212-0326-88619253AD1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835260" y="3720878"/>
                  <a:ext cx="88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6DFFF04A-51E7-E663-F316-541D705EF89F}"/>
                    </a:ext>
                  </a:extLst>
                </p14:cNvPr>
                <p14:cNvContentPartPr/>
                <p14:nvPr/>
              </p14:nvContentPartPr>
              <p14:xfrm>
                <a:off x="3949020" y="3779558"/>
                <a:ext cx="70560" cy="54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6DFFF04A-51E7-E663-F316-541D705EF89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942900" y="3773438"/>
                  <a:ext cx="828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823305E1-1EE0-DB74-BF56-4068DF6EA578}"/>
                    </a:ext>
                  </a:extLst>
                </p14:cNvPr>
                <p14:cNvContentPartPr/>
                <p14:nvPr/>
              </p14:nvContentPartPr>
              <p14:xfrm>
                <a:off x="3966300" y="3819518"/>
                <a:ext cx="92160" cy="1724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823305E1-1EE0-DB74-BF56-4068DF6EA57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960180" y="3813398"/>
                  <a:ext cx="104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357A9ED5-B8E0-6195-8F08-4DCD24638AC0}"/>
                    </a:ext>
                  </a:extLst>
                </p14:cNvPr>
                <p14:cNvContentPartPr/>
                <p14:nvPr/>
              </p14:nvContentPartPr>
              <p14:xfrm>
                <a:off x="4073940" y="3777038"/>
                <a:ext cx="51120" cy="1879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357A9ED5-B8E0-6195-8F08-4DCD24638AC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067820" y="3770918"/>
                  <a:ext cx="63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12143754-7259-B281-A508-E5B2B2A5A0C9}"/>
                    </a:ext>
                  </a:extLst>
                </p14:cNvPr>
                <p14:cNvContentPartPr/>
                <p14:nvPr/>
              </p14:nvContentPartPr>
              <p14:xfrm>
                <a:off x="4135140" y="3854438"/>
                <a:ext cx="80280" cy="666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12143754-7259-B281-A508-E5B2B2A5A0C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129020" y="3848318"/>
                  <a:ext cx="925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7C15254A-35FD-BC26-3AE6-0E2E5C764B94}"/>
                    </a:ext>
                  </a:extLst>
                </p14:cNvPr>
                <p14:cNvContentPartPr/>
                <p14:nvPr/>
              </p14:nvContentPartPr>
              <p14:xfrm>
                <a:off x="4226220" y="3829238"/>
                <a:ext cx="153720" cy="950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7C15254A-35FD-BC26-3AE6-0E2E5C764B9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220100" y="3823118"/>
                  <a:ext cx="165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152BEACF-D21E-224C-BBFF-1F577A13A3E3}"/>
                    </a:ext>
                  </a:extLst>
                </p14:cNvPr>
                <p14:cNvContentPartPr/>
                <p14:nvPr/>
              </p14:nvContentPartPr>
              <p14:xfrm>
                <a:off x="4462740" y="3729518"/>
                <a:ext cx="92160" cy="2224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152BEACF-D21E-224C-BBFF-1F577A13A3E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456620" y="3723398"/>
                  <a:ext cx="1044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B136A0FA-DBDD-D2B0-3FD1-2D271D91EF5A}"/>
                    </a:ext>
                  </a:extLst>
                </p14:cNvPr>
                <p14:cNvContentPartPr/>
                <p14:nvPr/>
              </p14:nvContentPartPr>
              <p14:xfrm>
                <a:off x="4643820" y="3684878"/>
                <a:ext cx="107640" cy="2595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B136A0FA-DBDD-D2B0-3FD1-2D271D91EF5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637700" y="3678758"/>
                  <a:ext cx="1198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1A9B9523-AB2C-52F7-5006-D6CB25165C72}"/>
                    </a:ext>
                  </a:extLst>
                </p14:cNvPr>
                <p14:cNvContentPartPr/>
                <p14:nvPr/>
              </p14:nvContentPartPr>
              <p14:xfrm>
                <a:off x="4809780" y="3652478"/>
                <a:ext cx="61200" cy="2149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1A9B9523-AB2C-52F7-5006-D6CB25165C7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803660" y="3646358"/>
                  <a:ext cx="73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910DEAD-0065-7806-57D1-ABC836487CEA}"/>
                    </a:ext>
                  </a:extLst>
                </p14:cNvPr>
                <p14:cNvContentPartPr/>
                <p14:nvPr/>
              </p14:nvContentPartPr>
              <p14:xfrm>
                <a:off x="4909500" y="3634838"/>
                <a:ext cx="85320" cy="2340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910DEAD-0065-7806-57D1-ABC836487CE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903380" y="3628718"/>
                  <a:ext cx="97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921D9734-65C9-A1BF-FF8E-D9B2B4E7EB5E}"/>
                    </a:ext>
                  </a:extLst>
                </p14:cNvPr>
                <p14:cNvContentPartPr/>
                <p14:nvPr/>
              </p14:nvContentPartPr>
              <p14:xfrm>
                <a:off x="5014980" y="3709718"/>
                <a:ext cx="57600" cy="54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921D9734-65C9-A1BF-FF8E-D9B2B4E7EB5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008860" y="3703598"/>
                  <a:ext cx="6984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B121B5F6-0AF2-7C66-5BCF-32F19F460202}"/>
                    </a:ext>
                  </a:extLst>
                </p14:cNvPr>
                <p14:cNvContentPartPr/>
                <p14:nvPr/>
              </p14:nvContentPartPr>
              <p14:xfrm>
                <a:off x="5014980" y="3714758"/>
                <a:ext cx="57600" cy="752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B121B5F6-0AF2-7C66-5BCF-32F19F46020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008860" y="3708638"/>
                  <a:ext cx="69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E7081770-00E7-C1FD-1B82-742A1D0E7040}"/>
                    </a:ext>
                  </a:extLst>
                </p14:cNvPr>
                <p14:cNvContentPartPr/>
                <p14:nvPr/>
              </p14:nvContentPartPr>
              <p14:xfrm>
                <a:off x="5108940" y="3732038"/>
                <a:ext cx="100440" cy="1400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E7081770-00E7-C1FD-1B82-742A1D0E704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102820" y="3725918"/>
                  <a:ext cx="112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625D3690-BEC2-E220-775D-0CBF988F68E9}"/>
                    </a:ext>
                  </a:extLst>
                </p14:cNvPr>
                <p14:cNvContentPartPr/>
                <p14:nvPr/>
              </p14:nvContentPartPr>
              <p14:xfrm>
                <a:off x="5237100" y="3654998"/>
                <a:ext cx="90720" cy="1825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625D3690-BEC2-E220-775D-0CBF988F68E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230980" y="3648878"/>
                  <a:ext cx="102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77532DBA-DB3A-B583-EF9F-5EBF57C4093F}"/>
                    </a:ext>
                  </a:extLst>
                </p14:cNvPr>
                <p14:cNvContentPartPr/>
                <p14:nvPr/>
              </p14:nvContentPartPr>
              <p14:xfrm>
                <a:off x="5387940" y="3747158"/>
                <a:ext cx="105480" cy="201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77532DBA-DB3A-B583-EF9F-5EBF57C4093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381820" y="3741038"/>
                  <a:ext cx="1177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143C4785-06E5-82E2-CD9F-C3D340E469CF}"/>
                    </a:ext>
                  </a:extLst>
                </p14:cNvPr>
                <p14:cNvContentPartPr/>
                <p14:nvPr/>
              </p14:nvContentPartPr>
              <p14:xfrm>
                <a:off x="5499540" y="3634838"/>
                <a:ext cx="149760" cy="2307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143C4785-06E5-82E2-CD9F-C3D340E469C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493420" y="3628718"/>
                  <a:ext cx="162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7E8E174A-AB57-49FB-E5FB-875357FF0E10}"/>
                    </a:ext>
                  </a:extLst>
                </p14:cNvPr>
                <p14:cNvContentPartPr/>
                <p14:nvPr/>
              </p14:nvContentPartPr>
              <p14:xfrm>
                <a:off x="5705820" y="3737078"/>
                <a:ext cx="120600" cy="1234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7E8E174A-AB57-49FB-E5FB-875357FF0E1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699700" y="3730958"/>
                  <a:ext cx="132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029BF32D-3CE0-FEBC-F33E-568CF538ED08}"/>
                    </a:ext>
                  </a:extLst>
                </p14:cNvPr>
                <p14:cNvContentPartPr/>
                <p14:nvPr/>
              </p14:nvContentPartPr>
              <p14:xfrm>
                <a:off x="5774220" y="3667238"/>
                <a:ext cx="146520" cy="2422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029BF32D-3CE0-FEBC-F33E-568CF538ED0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768100" y="3661118"/>
                  <a:ext cx="1587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DE66D85C-E070-5D4F-63AB-207AD18453BE}"/>
                    </a:ext>
                  </a:extLst>
                </p14:cNvPr>
                <p14:cNvContentPartPr/>
                <p14:nvPr/>
              </p14:nvContentPartPr>
              <p14:xfrm>
                <a:off x="5288220" y="3886838"/>
                <a:ext cx="630000" cy="550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DE66D85C-E070-5D4F-63AB-207AD18453B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82100" y="3880718"/>
                  <a:ext cx="64224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AE258182-7486-A96D-96FA-4BBF612FD7F1}"/>
              </a:ext>
            </a:extLst>
          </p:cNvPr>
          <p:cNvGrpSpPr/>
          <p:nvPr/>
        </p:nvGrpSpPr>
        <p:grpSpPr>
          <a:xfrm>
            <a:off x="132300" y="1042448"/>
            <a:ext cx="6419810" cy="3932310"/>
            <a:chOff x="132300" y="1042448"/>
            <a:chExt cx="6419810" cy="393231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D68B0BC-F525-3275-2F25-DACB8F8B8314}"/>
                    </a:ext>
                  </a:extLst>
                </p14:cNvPr>
                <p14:cNvContentPartPr/>
                <p14:nvPr/>
              </p14:nvContentPartPr>
              <p14:xfrm>
                <a:off x="274790" y="1141448"/>
                <a:ext cx="72360" cy="318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D68B0BC-F525-3275-2F25-DACB8F8B831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68670" y="1135328"/>
                  <a:ext cx="846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63E15C-4418-848A-1483-AC66A551DFE9}"/>
                    </a:ext>
                  </a:extLst>
                </p14:cNvPr>
                <p14:cNvContentPartPr/>
                <p14:nvPr/>
              </p14:nvContentPartPr>
              <p14:xfrm>
                <a:off x="360470" y="1277168"/>
                <a:ext cx="118800" cy="12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63E15C-4418-848A-1483-AC66A551DFE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54350" y="1271048"/>
                  <a:ext cx="1310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72ED556-C2A4-250F-32A0-4DDF32117167}"/>
                    </a:ext>
                  </a:extLst>
                </p14:cNvPr>
                <p14:cNvContentPartPr/>
                <p14:nvPr/>
              </p14:nvContentPartPr>
              <p14:xfrm>
                <a:off x="404750" y="1380488"/>
                <a:ext cx="86400" cy="12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72ED556-C2A4-250F-32A0-4DDF3211716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98630" y="1374368"/>
                  <a:ext cx="986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A83A517-D04A-96C7-2CA0-9D259291368D}"/>
                    </a:ext>
                  </a:extLst>
                </p14:cNvPr>
                <p14:cNvContentPartPr/>
                <p14:nvPr/>
              </p14:nvContentPartPr>
              <p14:xfrm>
                <a:off x="555590" y="1148648"/>
                <a:ext cx="63000" cy="501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A83A517-D04A-96C7-2CA0-9D259291368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49470" y="1142528"/>
                  <a:ext cx="7524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45F3E4E-EA9E-71DB-4120-F170A8F9568E}"/>
                    </a:ext>
                  </a:extLst>
                </p14:cNvPr>
                <p14:cNvContentPartPr/>
                <p14:nvPr/>
              </p14:nvContentPartPr>
              <p14:xfrm>
                <a:off x="727310" y="1129928"/>
                <a:ext cx="100080" cy="169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45F3E4E-EA9E-71DB-4120-F170A8F9568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21190" y="1123808"/>
                  <a:ext cx="112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A374B4F-F6BB-674B-9578-20054B4BBD99}"/>
                    </a:ext>
                  </a:extLst>
                </p14:cNvPr>
                <p14:cNvContentPartPr/>
                <p14:nvPr/>
              </p14:nvContentPartPr>
              <p14:xfrm>
                <a:off x="760070" y="1214528"/>
                <a:ext cx="269640" cy="88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A374B4F-F6BB-674B-9578-20054B4BBD9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53950" y="1208408"/>
                  <a:ext cx="2818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A6F06C1-88FE-0281-ECEA-F7022EF2953C}"/>
                    </a:ext>
                  </a:extLst>
                </p14:cNvPr>
                <p14:cNvContentPartPr/>
                <p14:nvPr/>
              </p14:nvContentPartPr>
              <p14:xfrm>
                <a:off x="1019990" y="1161248"/>
                <a:ext cx="155520" cy="327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A6F06C1-88FE-0281-ECEA-F7022EF2953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13870" y="1155128"/>
                  <a:ext cx="1677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717C79C-EEF3-54F6-BDE7-B5B008F48B24}"/>
                    </a:ext>
                  </a:extLst>
                </p14:cNvPr>
                <p14:cNvContentPartPr/>
                <p14:nvPr/>
              </p14:nvContentPartPr>
              <p14:xfrm>
                <a:off x="674030" y="1590728"/>
                <a:ext cx="123480" cy="198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717C79C-EEF3-54F6-BDE7-B5B008F48B2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67910" y="1584608"/>
                  <a:ext cx="135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CEF55CD-60A4-D028-8EE0-2A730CEDEAA4}"/>
                    </a:ext>
                  </a:extLst>
                </p14:cNvPr>
                <p14:cNvContentPartPr/>
                <p14:nvPr/>
              </p14:nvContentPartPr>
              <p14:xfrm>
                <a:off x="797150" y="1650128"/>
                <a:ext cx="118800" cy="141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CEF55CD-60A4-D028-8EE0-2A730CEDEAA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91030" y="1644008"/>
                  <a:ext cx="131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9197679-2DD7-68F0-53C7-28D3F63F6E3B}"/>
                    </a:ext>
                  </a:extLst>
                </p14:cNvPr>
                <p14:cNvContentPartPr/>
                <p14:nvPr/>
              </p14:nvContentPartPr>
              <p14:xfrm>
                <a:off x="945830" y="1546808"/>
                <a:ext cx="9720" cy="207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9197679-2DD7-68F0-53C7-28D3F63F6E3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39710" y="1540688"/>
                  <a:ext cx="219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9E06C41-6732-CE7A-7D7B-523AA3A9A802}"/>
                    </a:ext>
                  </a:extLst>
                </p14:cNvPr>
                <p14:cNvContentPartPr/>
                <p14:nvPr/>
              </p14:nvContentPartPr>
              <p14:xfrm>
                <a:off x="985070" y="1633928"/>
                <a:ext cx="360360" cy="118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9E06C41-6732-CE7A-7D7B-523AA3A9A80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78950" y="1627808"/>
                  <a:ext cx="372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7AD0410-34B4-E413-08BA-73F912424D77}"/>
                    </a:ext>
                  </a:extLst>
                </p14:cNvPr>
                <p14:cNvContentPartPr/>
                <p14:nvPr/>
              </p14:nvContentPartPr>
              <p14:xfrm>
                <a:off x="1314830" y="1207328"/>
                <a:ext cx="159120" cy="465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7AD0410-34B4-E413-08BA-73F912424D7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308710" y="1201208"/>
                  <a:ext cx="17136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F208D0C-0270-692C-A676-A6683D75B9AB}"/>
                    </a:ext>
                  </a:extLst>
                </p14:cNvPr>
                <p14:cNvContentPartPr/>
                <p14:nvPr/>
              </p14:nvContentPartPr>
              <p14:xfrm>
                <a:off x="1619030" y="1352408"/>
                <a:ext cx="132840" cy="28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F208D0C-0270-692C-A676-A6683D75B9A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612910" y="1346288"/>
                  <a:ext cx="145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2058DAC-468B-74A2-0F39-614C776AC82D}"/>
                    </a:ext>
                  </a:extLst>
                </p14:cNvPr>
                <p14:cNvContentPartPr/>
                <p14:nvPr/>
              </p14:nvContentPartPr>
              <p14:xfrm>
                <a:off x="1633070" y="1449608"/>
                <a:ext cx="102600" cy="12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2058DAC-468B-74A2-0F39-614C776AC82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626950" y="1443488"/>
                  <a:ext cx="1148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3161C3E-19BA-B551-5DB6-172D8E80170F}"/>
                    </a:ext>
                  </a:extLst>
                </p14:cNvPr>
                <p14:cNvContentPartPr/>
                <p14:nvPr/>
              </p14:nvContentPartPr>
              <p14:xfrm>
                <a:off x="1848710" y="1051448"/>
                <a:ext cx="63360" cy="608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3161C3E-19BA-B551-5DB6-172D8E80170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842590" y="1045328"/>
                  <a:ext cx="7560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8F8ECB4-4B8E-84B3-5ACE-5047C334A775}"/>
                    </a:ext>
                  </a:extLst>
                </p14:cNvPr>
                <p14:cNvContentPartPr/>
                <p14:nvPr/>
              </p14:nvContentPartPr>
              <p14:xfrm>
                <a:off x="1965350" y="1092128"/>
                <a:ext cx="139680" cy="298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8F8ECB4-4B8E-84B3-5ACE-5047C334A77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959230" y="1086008"/>
                  <a:ext cx="1519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7DFB91E-29CF-0D39-2EFD-ADDD18513D10}"/>
                    </a:ext>
                  </a:extLst>
                </p14:cNvPr>
                <p14:cNvContentPartPr/>
                <p14:nvPr/>
              </p14:nvContentPartPr>
              <p14:xfrm>
                <a:off x="2116190" y="1198688"/>
                <a:ext cx="114120" cy="144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7DFB91E-29CF-0D39-2EFD-ADDD18513D1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110070" y="1192568"/>
                  <a:ext cx="126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B38B5E8-56BE-9E5F-958F-7C9F0D9D5BDC}"/>
                    </a:ext>
                  </a:extLst>
                </p14:cNvPr>
                <p14:cNvContentPartPr/>
                <p14:nvPr/>
              </p14:nvContentPartPr>
              <p14:xfrm>
                <a:off x="2088110" y="1443128"/>
                <a:ext cx="120960" cy="279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B38B5E8-56BE-9E5F-958F-7C9F0D9D5BD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081990" y="1437008"/>
                  <a:ext cx="1332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11CB67B-4C67-53BD-2C14-28BF52D27F4D}"/>
                    </a:ext>
                  </a:extLst>
                </p14:cNvPr>
                <p14:cNvContentPartPr/>
                <p14:nvPr/>
              </p14:nvContentPartPr>
              <p14:xfrm>
                <a:off x="2062550" y="1640768"/>
                <a:ext cx="155880" cy="22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11CB67B-4C67-53BD-2C14-28BF52D27F4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056430" y="1634648"/>
                  <a:ext cx="168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5AE368D-2186-D890-A909-23BE56EDA0EA}"/>
                    </a:ext>
                  </a:extLst>
                </p14:cNvPr>
                <p14:cNvContentPartPr/>
                <p14:nvPr/>
              </p14:nvContentPartPr>
              <p14:xfrm>
                <a:off x="2521910" y="1486328"/>
                <a:ext cx="163800" cy="183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5AE368D-2186-D890-A909-23BE56EDA0E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515790" y="1480208"/>
                  <a:ext cx="176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7514EEF-31A2-7C80-3988-EB6C18F881A2}"/>
                    </a:ext>
                  </a:extLst>
                </p14:cNvPr>
                <p14:cNvContentPartPr/>
                <p14:nvPr/>
              </p14:nvContentPartPr>
              <p14:xfrm>
                <a:off x="2510750" y="1048208"/>
                <a:ext cx="48960" cy="3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7514EEF-31A2-7C80-3988-EB6C18F881A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504630" y="1042088"/>
                  <a:ext cx="612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FD7C16F-8983-490F-F736-13621915E81D}"/>
                    </a:ext>
                  </a:extLst>
                </p14:cNvPr>
                <p14:cNvContentPartPr/>
                <p14:nvPr/>
              </p14:nvContentPartPr>
              <p14:xfrm>
                <a:off x="2497430" y="1042448"/>
                <a:ext cx="86040" cy="253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FD7C16F-8983-490F-F736-13621915E81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491310" y="1036328"/>
                  <a:ext cx="98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7B85DC1-929F-0915-2CAF-37242877225F}"/>
                    </a:ext>
                  </a:extLst>
                </p14:cNvPr>
                <p14:cNvContentPartPr/>
                <p14:nvPr/>
              </p14:nvContentPartPr>
              <p14:xfrm>
                <a:off x="2670950" y="1066928"/>
                <a:ext cx="172080" cy="138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7B85DC1-929F-0915-2CAF-37242877225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664830" y="1060808"/>
                  <a:ext cx="184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99A1C03-9AE7-51AA-A62E-1C61DC63842F}"/>
                    </a:ext>
                  </a:extLst>
                </p14:cNvPr>
                <p14:cNvContentPartPr/>
                <p14:nvPr/>
              </p14:nvContentPartPr>
              <p14:xfrm>
                <a:off x="2740790" y="1107968"/>
                <a:ext cx="70200" cy="210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99A1C03-9AE7-51AA-A62E-1C61DC63842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734670" y="1101848"/>
                  <a:ext cx="82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A80333C-B4D2-BA5E-DE73-FDBE0FBD9EA4}"/>
                    </a:ext>
                  </a:extLst>
                </p14:cNvPr>
                <p14:cNvContentPartPr/>
                <p14:nvPr/>
              </p14:nvContentPartPr>
              <p14:xfrm>
                <a:off x="3089270" y="1057568"/>
                <a:ext cx="149040" cy="172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A80333C-B4D2-BA5E-DE73-FDBE0FBD9EA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083150" y="1051448"/>
                  <a:ext cx="161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A135875-F99F-4480-48D3-76B52F59E032}"/>
                    </a:ext>
                  </a:extLst>
                </p14:cNvPr>
                <p14:cNvContentPartPr/>
                <p14:nvPr/>
              </p14:nvContentPartPr>
              <p14:xfrm>
                <a:off x="3133190" y="1170608"/>
                <a:ext cx="151200" cy="22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A135875-F99F-4480-48D3-76B52F59E03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127070" y="1164488"/>
                  <a:ext cx="1634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1A21F3F-3653-32B4-8924-0CFF924CE3D2}"/>
                    </a:ext>
                  </a:extLst>
                </p14:cNvPr>
                <p14:cNvContentPartPr/>
                <p14:nvPr/>
              </p14:nvContentPartPr>
              <p14:xfrm>
                <a:off x="3302750" y="1057568"/>
                <a:ext cx="98640" cy="307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1A21F3F-3653-32B4-8924-0CFF924CE3D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296630" y="1051448"/>
                  <a:ext cx="1108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F73BEA2-F16B-0876-C99D-B7F087D338A7}"/>
                    </a:ext>
                  </a:extLst>
                </p14:cNvPr>
                <p14:cNvContentPartPr/>
                <p14:nvPr/>
              </p14:nvContentPartPr>
              <p14:xfrm>
                <a:off x="3207710" y="1487048"/>
                <a:ext cx="19080" cy="178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F73BEA2-F16B-0876-C99D-B7F087D338A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201590" y="1480928"/>
                  <a:ext cx="31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D611C47-93A0-A926-DC8E-119BA35AA94D}"/>
                    </a:ext>
                  </a:extLst>
                </p14:cNvPr>
                <p14:cNvContentPartPr/>
                <p14:nvPr/>
              </p14:nvContentPartPr>
              <p14:xfrm>
                <a:off x="3218510" y="1468328"/>
                <a:ext cx="114840" cy="204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D611C47-93A0-A926-DC8E-119BA35AA94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212390" y="1462208"/>
                  <a:ext cx="127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7CC624B-1914-C02D-80C2-54FD53397183}"/>
                    </a:ext>
                  </a:extLst>
                </p14:cNvPr>
                <p14:cNvContentPartPr/>
                <p14:nvPr/>
              </p14:nvContentPartPr>
              <p14:xfrm>
                <a:off x="3720350" y="1098248"/>
                <a:ext cx="74880" cy="188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7CC624B-1914-C02D-80C2-54FD5339718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714230" y="1092128"/>
                  <a:ext cx="87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BFD2043-8E4A-6434-FEB9-5CEC6EFE06AA}"/>
                    </a:ext>
                  </a:extLst>
                </p14:cNvPr>
                <p14:cNvContentPartPr/>
                <p14:nvPr/>
              </p14:nvContentPartPr>
              <p14:xfrm>
                <a:off x="3882710" y="1098248"/>
                <a:ext cx="117000" cy="147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BFD2043-8E4A-6434-FEB9-5CEC6EFE06A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876590" y="1092128"/>
                  <a:ext cx="129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80CCA9E-D1E9-B2A1-01CA-E8D556B1DFA7}"/>
                    </a:ext>
                  </a:extLst>
                </p14:cNvPr>
                <p14:cNvContentPartPr/>
                <p14:nvPr/>
              </p14:nvContentPartPr>
              <p14:xfrm>
                <a:off x="3857870" y="1107968"/>
                <a:ext cx="158400" cy="219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80CCA9E-D1E9-B2A1-01CA-E8D556B1DFA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851750" y="1101848"/>
                  <a:ext cx="1706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1106E7F-0340-4F14-AE8C-783890689297}"/>
                    </a:ext>
                  </a:extLst>
                </p14:cNvPr>
                <p14:cNvContentPartPr/>
                <p14:nvPr/>
              </p14:nvContentPartPr>
              <p14:xfrm>
                <a:off x="3715670" y="1374008"/>
                <a:ext cx="133200" cy="255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1106E7F-0340-4F14-AE8C-78389068929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709550" y="1367888"/>
                  <a:ext cx="1454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5F167FB-0B6F-1128-0EC4-8CA5D0EC02A2}"/>
                    </a:ext>
                  </a:extLst>
                </p14:cNvPr>
                <p14:cNvContentPartPr/>
                <p14:nvPr/>
              </p14:nvContentPartPr>
              <p14:xfrm>
                <a:off x="3820430" y="1534208"/>
                <a:ext cx="77400" cy="125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5F167FB-0B6F-1128-0EC4-8CA5D0EC02A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814310" y="1528088"/>
                  <a:ext cx="89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E89BED0-7859-9304-D315-220EE31F1BD3}"/>
                    </a:ext>
                  </a:extLst>
                </p14:cNvPr>
                <p14:cNvContentPartPr/>
                <p14:nvPr/>
              </p14:nvContentPartPr>
              <p14:xfrm>
                <a:off x="4236230" y="1117328"/>
                <a:ext cx="183960" cy="140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E89BED0-7859-9304-D315-220EE31F1BD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230110" y="1111208"/>
                  <a:ext cx="196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AF176A6-4DD5-6CFA-DD27-2C3313F79A44}"/>
                    </a:ext>
                  </a:extLst>
                </p14:cNvPr>
                <p14:cNvContentPartPr/>
                <p14:nvPr/>
              </p14:nvContentPartPr>
              <p14:xfrm>
                <a:off x="4479950" y="1060808"/>
                <a:ext cx="75600" cy="298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AF176A6-4DD5-6CFA-DD27-2C3313F79A4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473830" y="1054688"/>
                  <a:ext cx="878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30FD7AA-4800-25BC-3FE1-CD267D03DC28}"/>
                    </a:ext>
                  </a:extLst>
                </p14:cNvPr>
                <p14:cNvContentPartPr/>
                <p14:nvPr/>
              </p14:nvContentPartPr>
              <p14:xfrm>
                <a:off x="4386710" y="1474448"/>
                <a:ext cx="156240" cy="160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30FD7AA-4800-25BC-3FE1-CD267D03DC2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380590" y="1468328"/>
                  <a:ext cx="168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ACD9047-F323-76BB-1370-647257B48C88}"/>
                    </a:ext>
                  </a:extLst>
                </p14:cNvPr>
                <p14:cNvContentPartPr/>
                <p14:nvPr/>
              </p14:nvContentPartPr>
              <p14:xfrm>
                <a:off x="4542950" y="1424408"/>
                <a:ext cx="7200" cy="307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ACD9047-F323-76BB-1370-647257B48C8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536830" y="1418288"/>
                  <a:ext cx="194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2F03ACA-F902-7E88-A4F1-399812931266}"/>
                    </a:ext>
                  </a:extLst>
                </p14:cNvPr>
                <p14:cNvContentPartPr/>
                <p14:nvPr/>
              </p14:nvContentPartPr>
              <p14:xfrm>
                <a:off x="4911590" y="1048208"/>
                <a:ext cx="121680" cy="232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2F03ACA-F902-7E88-A4F1-39981293126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905470" y="1042088"/>
                  <a:ext cx="1339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65B9F6B-5D52-D5DA-3224-78C037FCB377}"/>
                    </a:ext>
                  </a:extLst>
                </p14:cNvPr>
                <p14:cNvContentPartPr/>
                <p14:nvPr/>
              </p14:nvContentPartPr>
              <p14:xfrm>
                <a:off x="5107070" y="1129928"/>
                <a:ext cx="2520" cy="191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65B9F6B-5D52-D5DA-3224-78C037FCB37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100950" y="1123808"/>
                  <a:ext cx="14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63C927E-1C77-A013-0990-108E584C0E37}"/>
                    </a:ext>
                  </a:extLst>
                </p14:cNvPr>
                <p14:cNvContentPartPr/>
                <p14:nvPr/>
              </p14:nvContentPartPr>
              <p14:xfrm>
                <a:off x="4977110" y="1509008"/>
                <a:ext cx="11880" cy="179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63C927E-1C77-A013-0990-108E584C0E3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970990" y="1502888"/>
                  <a:ext cx="241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E5903A0-F6A7-6D8E-3213-DE0F4E84DF43}"/>
                    </a:ext>
                  </a:extLst>
                </p14:cNvPr>
                <p14:cNvContentPartPr/>
                <p14:nvPr/>
              </p14:nvContentPartPr>
              <p14:xfrm>
                <a:off x="4956230" y="1443128"/>
                <a:ext cx="226440" cy="248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E5903A0-F6A7-6D8E-3213-DE0F4E84DF4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950110" y="1437008"/>
                  <a:ext cx="2386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84EAF71-4AF7-78D5-7933-197C62CE6149}"/>
                    </a:ext>
                  </a:extLst>
                </p14:cNvPr>
                <p14:cNvContentPartPr/>
                <p14:nvPr/>
              </p14:nvContentPartPr>
              <p14:xfrm>
                <a:off x="5246390" y="1223888"/>
                <a:ext cx="142200" cy="492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84EAF71-4AF7-78D5-7933-197C62CE614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240270" y="1217768"/>
                  <a:ext cx="15444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62B9306-B2DB-0F26-A98C-A48E1EA43E4B}"/>
                    </a:ext>
                  </a:extLst>
                </p14:cNvPr>
                <p14:cNvContentPartPr/>
                <p14:nvPr/>
              </p14:nvContentPartPr>
              <p14:xfrm>
                <a:off x="5121470" y="2239088"/>
                <a:ext cx="222840" cy="327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62B9306-B2DB-0F26-A98C-A48E1EA43E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115350" y="2232968"/>
                  <a:ext cx="2350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16CF822-6DF7-B5F7-B215-EBA2D56933D8}"/>
                    </a:ext>
                  </a:extLst>
                </p14:cNvPr>
                <p14:cNvContentPartPr/>
                <p14:nvPr/>
              </p14:nvContentPartPr>
              <p14:xfrm>
                <a:off x="5382470" y="2424488"/>
                <a:ext cx="182160" cy="169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16CF822-6DF7-B5F7-B215-EBA2D56933D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376350" y="2418368"/>
                  <a:ext cx="194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3B5AC0C-E39D-ABF7-2C3F-5EAE2D4C2681}"/>
                    </a:ext>
                  </a:extLst>
                </p14:cNvPr>
                <p14:cNvContentPartPr/>
                <p14:nvPr/>
              </p14:nvContentPartPr>
              <p14:xfrm>
                <a:off x="5640590" y="2408648"/>
                <a:ext cx="121680" cy="129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3B5AC0C-E39D-ABF7-2C3F-5EAE2D4C268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634470" y="2402528"/>
                  <a:ext cx="133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27B52AD-70C3-E397-7E44-976A85D38ACB}"/>
                    </a:ext>
                  </a:extLst>
                </p14:cNvPr>
                <p14:cNvContentPartPr/>
                <p14:nvPr/>
              </p14:nvContentPartPr>
              <p14:xfrm>
                <a:off x="5761550" y="2233328"/>
                <a:ext cx="156240" cy="320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27B52AD-70C3-E397-7E44-976A85D38AC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755430" y="2227208"/>
                  <a:ext cx="1684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633D31-AE56-602E-557C-25A66D5D85BF}"/>
                    </a:ext>
                  </a:extLst>
                </p14:cNvPr>
                <p14:cNvContentPartPr/>
                <p14:nvPr/>
              </p14:nvContentPartPr>
              <p14:xfrm>
                <a:off x="5973230" y="2342408"/>
                <a:ext cx="158400" cy="168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633D31-AE56-602E-557C-25A66D5D85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967110" y="2336288"/>
                  <a:ext cx="170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4A7D056-6937-D001-CF62-8E87089CC7CD}"/>
                    </a:ext>
                  </a:extLst>
                </p14:cNvPr>
                <p14:cNvContentPartPr/>
                <p14:nvPr/>
              </p14:nvContentPartPr>
              <p14:xfrm>
                <a:off x="6138110" y="2383808"/>
                <a:ext cx="188280" cy="178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4A7D056-6937-D001-CF62-8E87089CC7C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131990" y="2377688"/>
                  <a:ext cx="200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8C3C34A-14EA-0C9F-83DF-C8F6AA4E3C90}"/>
                    </a:ext>
                  </a:extLst>
                </p14:cNvPr>
                <p14:cNvContentPartPr/>
                <p14:nvPr/>
              </p14:nvContentPartPr>
              <p14:xfrm>
                <a:off x="4862990" y="2158088"/>
                <a:ext cx="44640" cy="519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8C3C34A-14EA-0C9F-83DF-C8F6AA4E3C9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856870" y="2151968"/>
                  <a:ext cx="5688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891D2AD-BD82-79D6-725C-4ED2F155ED7A}"/>
                    </a:ext>
                  </a:extLst>
                </p14:cNvPr>
                <p14:cNvContentPartPr/>
                <p14:nvPr/>
              </p14:nvContentPartPr>
              <p14:xfrm>
                <a:off x="4847150" y="2007608"/>
                <a:ext cx="1681560" cy="577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891D2AD-BD82-79D6-725C-4ED2F155ED7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841030" y="2001488"/>
                  <a:ext cx="169380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E8BDE12-3D65-9B1C-7FD8-EC945259112A}"/>
                    </a:ext>
                  </a:extLst>
                </p14:cNvPr>
                <p14:cNvContentPartPr/>
                <p14:nvPr/>
              </p14:nvContentPartPr>
              <p14:xfrm>
                <a:off x="4991150" y="2622128"/>
                <a:ext cx="1560960" cy="222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E8BDE12-3D65-9B1C-7FD8-EC945259112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985030" y="2616008"/>
                  <a:ext cx="1573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6A422DD-D616-DA1E-A034-6128D3E7A362}"/>
                    </a:ext>
                  </a:extLst>
                </p14:cNvPr>
                <p14:cNvContentPartPr/>
                <p14:nvPr/>
              </p14:nvContentPartPr>
              <p14:xfrm>
                <a:off x="4536393" y="2178475"/>
                <a:ext cx="298080" cy="270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6A422DD-D616-DA1E-A034-6128D3E7A36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530273" y="2172355"/>
                  <a:ext cx="3103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4AFFAF9-0D0D-4C9E-5009-28683F43595D}"/>
                    </a:ext>
                  </a:extLst>
                </p14:cNvPr>
                <p14:cNvContentPartPr/>
                <p14:nvPr/>
              </p14:nvContentPartPr>
              <p14:xfrm>
                <a:off x="4508673" y="2193595"/>
                <a:ext cx="169920" cy="201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4AFFAF9-0D0D-4C9E-5009-28683F43595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502553" y="2187475"/>
                  <a:ext cx="182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D6FB39D-7DD5-020A-65E7-5CAF1E740E09}"/>
                    </a:ext>
                  </a:extLst>
                </p14:cNvPr>
                <p14:cNvContentPartPr/>
                <p14:nvPr/>
              </p14:nvContentPartPr>
              <p14:xfrm>
                <a:off x="588633" y="2111155"/>
                <a:ext cx="28440" cy="317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D6FB39D-7DD5-020A-65E7-5CAF1E740E0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82513" y="2105035"/>
                  <a:ext cx="406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AD6B979-8C56-851A-8863-C2FAA985B9DB}"/>
                    </a:ext>
                  </a:extLst>
                </p14:cNvPr>
                <p14:cNvContentPartPr/>
                <p14:nvPr/>
              </p14:nvContentPartPr>
              <p14:xfrm>
                <a:off x="646233" y="2258395"/>
                <a:ext cx="122400" cy="139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AD6B979-8C56-851A-8863-C2FAA985B9D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40113" y="2252275"/>
                  <a:ext cx="134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5C13CD9-1C3C-E7C2-ED34-3C99A6C405BF}"/>
                    </a:ext>
                  </a:extLst>
                </p14:cNvPr>
                <p14:cNvContentPartPr/>
                <p14:nvPr/>
              </p14:nvContentPartPr>
              <p14:xfrm>
                <a:off x="744153" y="2255875"/>
                <a:ext cx="220320" cy="22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5C13CD9-1C3C-E7C2-ED34-3C99A6C405B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38033" y="2249755"/>
                  <a:ext cx="2325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390BF5E-3EF9-B6C4-29DE-022D378803F6}"/>
                    </a:ext>
                  </a:extLst>
                </p14:cNvPr>
                <p14:cNvContentPartPr/>
                <p14:nvPr/>
              </p14:nvContentPartPr>
              <p14:xfrm>
                <a:off x="862233" y="2215915"/>
                <a:ext cx="26280" cy="1947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390BF5E-3EF9-B6C4-29DE-022D378803F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56113" y="2209795"/>
                  <a:ext cx="38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1BC149E-5936-0616-9728-E7D067C92008}"/>
                    </a:ext>
                  </a:extLst>
                </p14:cNvPr>
                <p14:cNvContentPartPr/>
                <p14:nvPr/>
              </p14:nvContentPartPr>
              <p14:xfrm>
                <a:off x="950793" y="2218435"/>
                <a:ext cx="312480" cy="185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1BC149E-5936-0616-9728-E7D067C9200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44673" y="2212315"/>
                  <a:ext cx="324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431CFE2-26EA-21C9-96CC-A1990F4A3FF1}"/>
                    </a:ext>
                  </a:extLst>
                </p14:cNvPr>
                <p14:cNvContentPartPr/>
                <p14:nvPr/>
              </p14:nvContentPartPr>
              <p14:xfrm>
                <a:off x="1331313" y="2201155"/>
                <a:ext cx="33480" cy="384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431CFE2-26EA-21C9-96CC-A1990F4A3FF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325193" y="2195035"/>
                  <a:ext cx="457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1A7FE64-8EAF-ADF6-9D85-6C889CA21539}"/>
                    </a:ext>
                  </a:extLst>
                </p14:cNvPr>
                <p14:cNvContentPartPr/>
                <p14:nvPr/>
              </p14:nvContentPartPr>
              <p14:xfrm>
                <a:off x="1292793" y="2238235"/>
                <a:ext cx="132120" cy="150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1A7FE64-8EAF-ADF6-9D85-6C889CA2153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286673" y="2232115"/>
                  <a:ext cx="1443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CF15A59-CD65-3FD3-3C2E-941DAB59FB03}"/>
                    </a:ext>
                  </a:extLst>
                </p14:cNvPr>
                <p14:cNvContentPartPr/>
                <p14:nvPr/>
              </p14:nvContentPartPr>
              <p14:xfrm>
                <a:off x="1456953" y="2280355"/>
                <a:ext cx="87480" cy="72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CF15A59-CD65-3FD3-3C2E-941DAB59FB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450833" y="2274235"/>
                  <a:ext cx="997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05819EE-2C78-3ABD-56FB-ECEC8A00272E}"/>
                    </a:ext>
                  </a:extLst>
                </p14:cNvPr>
                <p14:cNvContentPartPr/>
                <p14:nvPr/>
              </p14:nvContentPartPr>
              <p14:xfrm>
                <a:off x="1594473" y="2156155"/>
                <a:ext cx="47520" cy="212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05819EE-2C78-3ABD-56FB-ECEC8A00272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588353" y="2150035"/>
                  <a:ext cx="59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2A56401-D57C-146F-C07C-29DAF0D5EC66}"/>
                    </a:ext>
                  </a:extLst>
                </p14:cNvPr>
                <p14:cNvContentPartPr/>
                <p14:nvPr/>
              </p14:nvContentPartPr>
              <p14:xfrm>
                <a:off x="1669353" y="2258755"/>
                <a:ext cx="137160" cy="84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2A56401-D57C-146F-C07C-29DAF0D5EC6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663233" y="2252635"/>
                  <a:ext cx="149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5D27A18-A0EA-AD58-FCA0-8E5020199976}"/>
                    </a:ext>
                  </a:extLst>
                </p14:cNvPr>
                <p14:cNvContentPartPr/>
                <p14:nvPr/>
              </p14:nvContentPartPr>
              <p14:xfrm>
                <a:off x="1743513" y="2280715"/>
                <a:ext cx="360" cy="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5D27A18-A0EA-AD58-FCA0-8E50201999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37393" y="227459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21B06B9-DA83-DBD4-F19B-B76AE373E01F}"/>
                    </a:ext>
                  </a:extLst>
                </p14:cNvPr>
                <p14:cNvContentPartPr/>
                <p14:nvPr/>
              </p14:nvContentPartPr>
              <p14:xfrm>
                <a:off x="1743513" y="2228515"/>
                <a:ext cx="209160" cy="525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21B06B9-DA83-DBD4-F19B-B76AE373E01F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737393" y="2222395"/>
                  <a:ext cx="2214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44794AF-9A4B-763F-0D22-0294AAA3C063}"/>
                    </a:ext>
                  </a:extLst>
                </p14:cNvPr>
                <p14:cNvContentPartPr/>
                <p14:nvPr/>
              </p14:nvContentPartPr>
              <p14:xfrm>
                <a:off x="1866993" y="2168755"/>
                <a:ext cx="54000" cy="172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44794AF-9A4B-763F-0D22-0294AAA3C06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860873" y="2162635"/>
                  <a:ext cx="662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6FA8445-4B4B-D4A7-3101-459D1D7F9F41}"/>
                    </a:ext>
                  </a:extLst>
                </p14:cNvPr>
                <p14:cNvContentPartPr/>
                <p14:nvPr/>
              </p14:nvContentPartPr>
              <p14:xfrm>
                <a:off x="1900473" y="2183515"/>
                <a:ext cx="147960" cy="27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6FA8445-4B4B-D4A7-3101-459D1D7F9F41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894353" y="2177395"/>
                  <a:ext cx="1602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2035184-3646-3202-F63F-3B7B0D3B2F31}"/>
                    </a:ext>
                  </a:extLst>
                </p14:cNvPr>
                <p14:cNvContentPartPr/>
                <p14:nvPr/>
              </p14:nvContentPartPr>
              <p14:xfrm>
                <a:off x="1981473" y="2280715"/>
                <a:ext cx="29880" cy="112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2035184-3646-3202-F63F-3B7B0D3B2F31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975353" y="2274595"/>
                  <a:ext cx="42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BAE83DB-F347-FB82-6E65-41D72AD1055A}"/>
                    </a:ext>
                  </a:extLst>
                </p14:cNvPr>
                <p14:cNvContentPartPr/>
                <p14:nvPr/>
              </p14:nvContentPartPr>
              <p14:xfrm>
                <a:off x="2036913" y="2275315"/>
                <a:ext cx="87480" cy="85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BAE83DB-F347-FB82-6E65-41D72AD1055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030793" y="2269195"/>
                  <a:ext cx="997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A841B3B-9A0B-47A7-004C-7166F1CD1723}"/>
                    </a:ext>
                  </a:extLst>
                </p14:cNvPr>
                <p14:cNvContentPartPr/>
                <p14:nvPr/>
              </p14:nvContentPartPr>
              <p14:xfrm>
                <a:off x="2168313" y="2280715"/>
                <a:ext cx="174240" cy="60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A841B3B-9A0B-47A7-004C-7166F1CD172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162193" y="2274595"/>
                  <a:ext cx="1864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73CE2B3-9455-960B-65C8-E17CCA928166}"/>
                    </a:ext>
                  </a:extLst>
                </p14:cNvPr>
                <p14:cNvContentPartPr/>
                <p14:nvPr/>
              </p14:nvContentPartPr>
              <p14:xfrm>
                <a:off x="2367393" y="2178835"/>
                <a:ext cx="90000" cy="150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73CE2B3-9455-960B-65C8-E17CCA92816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361273" y="2172715"/>
                  <a:ext cx="102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7504732-3B63-AF6E-7B6D-EFB611EF7405}"/>
                    </a:ext>
                  </a:extLst>
                </p14:cNvPr>
                <p14:cNvContentPartPr/>
                <p14:nvPr/>
              </p14:nvContentPartPr>
              <p14:xfrm>
                <a:off x="2646393" y="2034835"/>
                <a:ext cx="107640" cy="280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7504732-3B63-AF6E-7B6D-EFB611EF740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640273" y="2028715"/>
                  <a:ext cx="1198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EC65599-4750-9A04-9B26-76D21E56CF3B}"/>
                    </a:ext>
                  </a:extLst>
                </p14:cNvPr>
                <p14:cNvContentPartPr/>
                <p14:nvPr/>
              </p14:nvContentPartPr>
              <p14:xfrm>
                <a:off x="2746473" y="2203315"/>
                <a:ext cx="160920" cy="107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EC65599-4750-9A04-9B26-76D21E56CF3B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740353" y="2197195"/>
                  <a:ext cx="173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53D9503-F0D1-1723-93F1-5D7A5416CE9B}"/>
                    </a:ext>
                  </a:extLst>
                </p14:cNvPr>
                <p14:cNvContentPartPr/>
                <p14:nvPr/>
              </p14:nvContentPartPr>
              <p14:xfrm>
                <a:off x="2934753" y="2213395"/>
                <a:ext cx="142560" cy="117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53D9503-F0D1-1723-93F1-5D7A5416CE9B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928633" y="2207275"/>
                  <a:ext cx="1548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BE81E5F-9C9A-321B-7824-6960755D9C08}"/>
                    </a:ext>
                  </a:extLst>
                </p14:cNvPr>
                <p14:cNvContentPartPr/>
                <p14:nvPr/>
              </p14:nvContentPartPr>
              <p14:xfrm>
                <a:off x="3049233" y="2111155"/>
                <a:ext cx="415800" cy="223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BE81E5F-9C9A-321B-7824-6960755D9C0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043113" y="2105035"/>
                  <a:ext cx="4280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B7C1B0B-10A1-32D6-C1CF-C5544D9AED8D}"/>
                    </a:ext>
                  </a:extLst>
                </p14:cNvPr>
                <p14:cNvContentPartPr/>
                <p14:nvPr/>
              </p14:nvContentPartPr>
              <p14:xfrm>
                <a:off x="169593" y="2881915"/>
                <a:ext cx="214920" cy="174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B7C1B0B-10A1-32D6-C1CF-C5544D9AED8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63473" y="2875795"/>
                  <a:ext cx="2271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FBFD6EC-55B8-4443-E3BB-169DC9A801FC}"/>
                    </a:ext>
                  </a:extLst>
                </p14:cNvPr>
                <p14:cNvContentPartPr/>
                <p14:nvPr/>
              </p14:nvContentPartPr>
              <p14:xfrm>
                <a:off x="409713" y="2899195"/>
                <a:ext cx="75960" cy="100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FBFD6EC-55B8-4443-E3BB-169DC9A801F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03593" y="2893075"/>
                  <a:ext cx="88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6D72844-83E2-4104-959C-D1B1893C3E68}"/>
                    </a:ext>
                  </a:extLst>
                </p14:cNvPr>
                <p14:cNvContentPartPr/>
                <p14:nvPr/>
              </p14:nvContentPartPr>
              <p14:xfrm>
                <a:off x="527793" y="2918995"/>
                <a:ext cx="86760" cy="113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6D72844-83E2-4104-959C-D1B1893C3E68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21673" y="2912875"/>
                  <a:ext cx="99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2515938-9237-AEA0-C8E1-D89FF8F18DBA}"/>
                    </a:ext>
                  </a:extLst>
                </p14:cNvPr>
                <p14:cNvContentPartPr/>
                <p14:nvPr/>
              </p14:nvContentPartPr>
              <p14:xfrm>
                <a:off x="585033" y="2918995"/>
                <a:ext cx="360" cy="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2515938-9237-AEA0-C8E1-D89FF8F18DB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8913" y="291287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9EADDB9-FDA9-7994-8542-1E441318E3C6}"/>
                    </a:ext>
                  </a:extLst>
                </p14:cNvPr>
                <p14:cNvContentPartPr/>
                <p14:nvPr/>
              </p14:nvContentPartPr>
              <p14:xfrm>
                <a:off x="585033" y="2916115"/>
                <a:ext cx="194400" cy="80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9EADDB9-FDA9-7994-8542-1E441318E3C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78913" y="2909995"/>
                  <a:ext cx="2066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78BBCC6-AF37-90D0-B6DA-6982A36D5BC5}"/>
                    </a:ext>
                  </a:extLst>
                </p14:cNvPr>
                <p14:cNvContentPartPr/>
                <p14:nvPr/>
              </p14:nvContentPartPr>
              <p14:xfrm>
                <a:off x="820833" y="2854195"/>
                <a:ext cx="75240" cy="1620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78BBCC6-AF37-90D0-B6DA-6982A36D5BC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14713" y="2848075"/>
                  <a:ext cx="87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655DBE6-B728-5710-FE14-A3094A972D22}"/>
                    </a:ext>
                  </a:extLst>
                </p14:cNvPr>
                <p14:cNvContentPartPr/>
                <p14:nvPr/>
              </p14:nvContentPartPr>
              <p14:xfrm>
                <a:off x="956553" y="2853475"/>
                <a:ext cx="66960" cy="171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655DBE6-B728-5710-FE14-A3094A972D2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50433" y="2847355"/>
                  <a:ext cx="79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5A3DFB3-3AF1-CD4F-DD18-4F13B482BF3D}"/>
                    </a:ext>
                  </a:extLst>
                </p14:cNvPr>
                <p14:cNvContentPartPr/>
                <p14:nvPr/>
              </p14:nvContentPartPr>
              <p14:xfrm>
                <a:off x="1010193" y="2890915"/>
                <a:ext cx="192600" cy="100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5A3DFB3-3AF1-CD4F-DD18-4F13B482BF3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04073" y="2884795"/>
                  <a:ext cx="2048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EB9840A-9BFB-0B9B-BACB-5200A5AE6267}"/>
                    </a:ext>
                  </a:extLst>
                </p14:cNvPr>
                <p14:cNvContentPartPr/>
                <p14:nvPr/>
              </p14:nvContentPartPr>
              <p14:xfrm>
                <a:off x="1167153" y="2876875"/>
                <a:ext cx="138960" cy="2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EB9840A-9BFB-0B9B-BACB-5200A5AE626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61033" y="2870755"/>
                  <a:ext cx="1512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20E2653-93D5-C386-A08A-46BE28551C6B}"/>
                    </a:ext>
                  </a:extLst>
                </p14:cNvPr>
                <p14:cNvContentPartPr/>
                <p14:nvPr/>
              </p14:nvContentPartPr>
              <p14:xfrm>
                <a:off x="1240953" y="2856715"/>
                <a:ext cx="57600" cy="1299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20E2653-93D5-C386-A08A-46BE28551C6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234833" y="2850595"/>
                  <a:ext cx="69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70D5653-4929-81D6-0551-F65E0A89E1C0}"/>
                    </a:ext>
                  </a:extLst>
                </p14:cNvPr>
                <p14:cNvContentPartPr/>
                <p14:nvPr/>
              </p14:nvContentPartPr>
              <p14:xfrm>
                <a:off x="1324113" y="2814595"/>
                <a:ext cx="138960" cy="184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70D5653-4929-81D6-0551-F65E0A89E1C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317993" y="2808475"/>
                  <a:ext cx="151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2D7E126-FD47-3F6C-BE21-AF5E4F0C767F}"/>
                    </a:ext>
                  </a:extLst>
                </p14:cNvPr>
                <p14:cNvContentPartPr/>
                <p14:nvPr/>
              </p14:nvContentPartPr>
              <p14:xfrm>
                <a:off x="1324113" y="2944195"/>
                <a:ext cx="114840" cy="104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2D7E126-FD47-3F6C-BE21-AF5E4F0C767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317993" y="2938075"/>
                  <a:ext cx="127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8BFD0FF-52FA-15ED-5E05-62B87A263063}"/>
                    </a:ext>
                  </a:extLst>
                </p14:cNvPr>
                <p14:cNvContentPartPr/>
                <p14:nvPr/>
              </p14:nvContentPartPr>
              <p14:xfrm>
                <a:off x="1471713" y="2876875"/>
                <a:ext cx="150120" cy="87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8BFD0FF-52FA-15ED-5E05-62B87A26306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465593" y="2870755"/>
                  <a:ext cx="1623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FBDA6DB-889F-11B1-52B5-5BC5D833956D}"/>
                    </a:ext>
                  </a:extLst>
                </p14:cNvPr>
                <p14:cNvContentPartPr/>
                <p14:nvPr/>
              </p14:nvContentPartPr>
              <p14:xfrm>
                <a:off x="1650993" y="2810995"/>
                <a:ext cx="248040" cy="405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FBDA6DB-889F-11B1-52B5-5BC5D833956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644873" y="2804875"/>
                  <a:ext cx="2602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3520BC9-24F0-4457-6B13-B72A16BE3F3D}"/>
                    </a:ext>
                  </a:extLst>
                </p14:cNvPr>
                <p14:cNvContentPartPr/>
                <p14:nvPr/>
              </p14:nvContentPartPr>
              <p14:xfrm>
                <a:off x="1963113" y="2846995"/>
                <a:ext cx="37440" cy="7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3520BC9-24F0-4457-6B13-B72A16BE3F3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956993" y="2840875"/>
                  <a:ext cx="49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7E41B86-D73A-1C32-85F8-8A0E045C4C65}"/>
                    </a:ext>
                  </a:extLst>
                </p14:cNvPr>
                <p14:cNvContentPartPr/>
                <p14:nvPr/>
              </p14:nvContentPartPr>
              <p14:xfrm>
                <a:off x="1963113" y="2846995"/>
                <a:ext cx="46440" cy="626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7E41B86-D73A-1C32-85F8-8A0E045C4C6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956993" y="2840875"/>
                  <a:ext cx="58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33ECBAB-4A2B-7E92-1807-D56A78F742F0}"/>
                    </a:ext>
                  </a:extLst>
                </p14:cNvPr>
                <p14:cNvContentPartPr/>
                <p14:nvPr/>
              </p14:nvContentPartPr>
              <p14:xfrm>
                <a:off x="2301153" y="2772115"/>
                <a:ext cx="22680" cy="180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33ECBAB-4A2B-7E92-1807-D56A78F742F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295033" y="2765995"/>
                  <a:ext cx="34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BFE07F1-C353-A412-6659-273B43D11B7F}"/>
                    </a:ext>
                  </a:extLst>
                </p14:cNvPr>
                <p14:cNvContentPartPr/>
                <p14:nvPr/>
              </p14:nvContentPartPr>
              <p14:xfrm>
                <a:off x="2380713" y="2876875"/>
                <a:ext cx="5760" cy="25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BFE07F1-C353-A412-6659-273B43D11B7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374593" y="2870755"/>
                  <a:ext cx="18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6DB7800-B635-4AE4-04F7-C5775001B633}"/>
                    </a:ext>
                  </a:extLst>
                </p14:cNvPr>
                <p14:cNvContentPartPr/>
                <p14:nvPr/>
              </p14:nvContentPartPr>
              <p14:xfrm>
                <a:off x="2572233" y="2722075"/>
                <a:ext cx="98640" cy="226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6DB7800-B635-4AE4-04F7-C5775001B63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566113" y="2715955"/>
                  <a:ext cx="1108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C884D9F-16E2-45BF-F3C3-B526C0392FE1}"/>
                    </a:ext>
                  </a:extLst>
                </p14:cNvPr>
                <p14:cNvContentPartPr/>
                <p14:nvPr/>
              </p14:nvContentPartPr>
              <p14:xfrm>
                <a:off x="2659353" y="2812075"/>
                <a:ext cx="71280" cy="691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C884D9F-16E2-45BF-F3C3-B526C0392FE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653233" y="2805955"/>
                  <a:ext cx="835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F15B90E-D216-F8C2-7063-56845A73C4BE}"/>
                    </a:ext>
                  </a:extLst>
                </p14:cNvPr>
                <p14:cNvContentPartPr/>
                <p14:nvPr/>
              </p14:nvContentPartPr>
              <p14:xfrm>
                <a:off x="2781393" y="2791915"/>
                <a:ext cx="65160" cy="114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F15B90E-D216-F8C2-7063-56845A73C4B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775273" y="2785795"/>
                  <a:ext cx="77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06567B2-A2FA-1FE6-5A42-C09D0A697F91}"/>
                    </a:ext>
                  </a:extLst>
                </p14:cNvPr>
                <p14:cNvContentPartPr/>
                <p14:nvPr/>
              </p14:nvContentPartPr>
              <p14:xfrm>
                <a:off x="2851593" y="2749435"/>
                <a:ext cx="142560" cy="226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06567B2-A2FA-1FE6-5A42-C09D0A697F9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845473" y="2743315"/>
                  <a:ext cx="154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56A0150-B978-3D34-4982-1B51564F8D5E}"/>
                    </a:ext>
                  </a:extLst>
                </p14:cNvPr>
                <p14:cNvContentPartPr/>
                <p14:nvPr/>
              </p14:nvContentPartPr>
              <p14:xfrm>
                <a:off x="2914593" y="2732155"/>
                <a:ext cx="9720" cy="174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56A0150-B978-3D34-4982-1B51564F8D5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908473" y="2726035"/>
                  <a:ext cx="21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EDA2CA5-1F22-33F7-876A-081832B06826}"/>
                    </a:ext>
                  </a:extLst>
                </p14:cNvPr>
                <p14:cNvContentPartPr/>
                <p14:nvPr/>
              </p14:nvContentPartPr>
              <p14:xfrm>
                <a:off x="3012513" y="2717035"/>
                <a:ext cx="87120" cy="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EDA2CA5-1F22-33F7-876A-081832B0682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006393" y="2710915"/>
                  <a:ext cx="993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43DB8C2-CB53-AA4D-834E-10475D51AEE4}"/>
                    </a:ext>
                  </a:extLst>
                </p14:cNvPr>
                <p14:cNvContentPartPr/>
                <p14:nvPr/>
              </p14:nvContentPartPr>
              <p14:xfrm>
                <a:off x="2999553" y="2809555"/>
                <a:ext cx="54000" cy="117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43DB8C2-CB53-AA4D-834E-10475D51AEE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993433" y="2803435"/>
                  <a:ext cx="66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682A4F8-76F1-E302-5091-94538E6AC79A}"/>
                    </a:ext>
                  </a:extLst>
                </p14:cNvPr>
                <p14:cNvContentPartPr/>
                <p14:nvPr/>
              </p14:nvContentPartPr>
              <p14:xfrm>
                <a:off x="3076953" y="2810275"/>
                <a:ext cx="220320" cy="119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682A4F8-76F1-E302-5091-94538E6AC79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070833" y="2804155"/>
                  <a:ext cx="232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2C4885B-F9FC-F3D5-F90E-9CB8A73AFAC9}"/>
                    </a:ext>
                  </a:extLst>
                </p14:cNvPr>
                <p14:cNvContentPartPr/>
                <p14:nvPr/>
              </p14:nvContentPartPr>
              <p14:xfrm>
                <a:off x="3269193" y="2789395"/>
                <a:ext cx="157320" cy="25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2C4885B-F9FC-F3D5-F90E-9CB8A73AFAC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263073" y="2783275"/>
                  <a:ext cx="169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B9FF0B3-8CE9-7F39-FC00-5D5C393A4D8F}"/>
                    </a:ext>
                  </a:extLst>
                </p14:cNvPr>
                <p14:cNvContentPartPr/>
                <p14:nvPr/>
              </p14:nvContentPartPr>
              <p14:xfrm>
                <a:off x="3346593" y="2786875"/>
                <a:ext cx="22680" cy="147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B9FF0B3-8CE9-7F39-FC00-5D5C393A4D8F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340473" y="2780755"/>
                  <a:ext cx="34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6A2105B-443C-ED60-DF7E-A0F00F0987AC}"/>
                    </a:ext>
                  </a:extLst>
                </p14:cNvPr>
                <p14:cNvContentPartPr/>
                <p14:nvPr/>
              </p14:nvContentPartPr>
              <p14:xfrm>
                <a:off x="3403833" y="2791915"/>
                <a:ext cx="98280" cy="122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6A2105B-443C-ED60-DF7E-A0F00F0987A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397713" y="2785795"/>
                  <a:ext cx="110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DD8421A-32E6-FDD7-50BB-1F4EBCBCC334}"/>
                    </a:ext>
                  </a:extLst>
                </p14:cNvPr>
                <p14:cNvContentPartPr/>
                <p14:nvPr/>
              </p14:nvContentPartPr>
              <p14:xfrm>
                <a:off x="3570873" y="2796595"/>
                <a:ext cx="55440" cy="1029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DD8421A-32E6-FDD7-50BB-1F4EBCBCC33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564753" y="2790475"/>
                  <a:ext cx="676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400DC66-801A-2C8C-E80D-5A916F737C46}"/>
                    </a:ext>
                  </a:extLst>
                </p14:cNvPr>
                <p14:cNvContentPartPr/>
                <p14:nvPr/>
              </p14:nvContentPartPr>
              <p14:xfrm>
                <a:off x="3798393" y="2629915"/>
                <a:ext cx="106560" cy="2350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400DC66-801A-2C8C-E80D-5A916F737C4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792273" y="2623795"/>
                  <a:ext cx="1188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79897D4-4AA8-0EC5-4D33-D1BB868AEBE4}"/>
                    </a:ext>
                  </a:extLst>
                </p14:cNvPr>
                <p14:cNvContentPartPr/>
                <p14:nvPr/>
              </p14:nvContentPartPr>
              <p14:xfrm>
                <a:off x="3814233" y="2814595"/>
                <a:ext cx="113040" cy="22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79897D4-4AA8-0EC5-4D33-D1BB868AEBE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807753" y="2808475"/>
                  <a:ext cx="125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A26C9D4-4F0B-A83D-330A-A34FE7E26076}"/>
                    </a:ext>
                  </a:extLst>
                </p14:cNvPr>
                <p14:cNvContentPartPr/>
                <p14:nvPr/>
              </p14:nvContentPartPr>
              <p14:xfrm>
                <a:off x="3958233" y="2742235"/>
                <a:ext cx="101880" cy="1245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A26C9D4-4F0B-A83D-330A-A34FE7E2607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952113" y="2736115"/>
                  <a:ext cx="114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6E53FD8-70A7-DACA-67DA-6595EC6F391E}"/>
                    </a:ext>
                  </a:extLst>
                </p14:cNvPr>
                <p14:cNvContentPartPr/>
                <p14:nvPr/>
              </p14:nvContentPartPr>
              <p14:xfrm>
                <a:off x="4079913" y="2756995"/>
                <a:ext cx="63360" cy="1076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6E53FD8-70A7-DACA-67DA-6595EC6F391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073793" y="2750875"/>
                  <a:ext cx="75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4B41F77-9881-9490-D9E9-0F7EACC63B7D}"/>
                    </a:ext>
                  </a:extLst>
                </p14:cNvPr>
                <p14:cNvContentPartPr/>
                <p14:nvPr/>
              </p14:nvContentPartPr>
              <p14:xfrm>
                <a:off x="4183593" y="2781835"/>
                <a:ext cx="133200" cy="982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4B41F77-9881-9490-D9E9-0F7EACC63B7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177473" y="2775715"/>
                  <a:ext cx="145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7CAC3BC-DD5C-1850-045D-9B6463E06F53}"/>
                    </a:ext>
                  </a:extLst>
                </p14:cNvPr>
                <p14:cNvContentPartPr/>
                <p14:nvPr/>
              </p14:nvContentPartPr>
              <p14:xfrm>
                <a:off x="4344153" y="2740075"/>
                <a:ext cx="85320" cy="314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7CAC3BC-DD5C-1850-045D-9B6463E06F5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338033" y="2733955"/>
                  <a:ext cx="975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84843FF-D9B2-F8E9-44FD-E1ED66D4E026}"/>
                    </a:ext>
                  </a:extLst>
                </p14:cNvPr>
                <p14:cNvContentPartPr/>
                <p14:nvPr/>
              </p14:nvContentPartPr>
              <p14:xfrm>
                <a:off x="2214393" y="3213475"/>
                <a:ext cx="124200" cy="1699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84843FF-D9B2-F8E9-44FD-E1ED66D4E02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208273" y="3207355"/>
                  <a:ext cx="136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21AC7FC-DD3C-DC2B-1906-766FC82DBDFA}"/>
                    </a:ext>
                  </a:extLst>
                </p14:cNvPr>
                <p14:cNvContentPartPr/>
                <p14:nvPr/>
              </p14:nvContentPartPr>
              <p14:xfrm>
                <a:off x="2434353" y="3358195"/>
                <a:ext cx="9720" cy="54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21AC7FC-DD3C-DC2B-1906-766FC82DBDF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428233" y="3352075"/>
                  <a:ext cx="219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7C0A124-B6D0-D3CE-360B-73D3B6F16E87}"/>
                    </a:ext>
                  </a:extLst>
                </p14:cNvPr>
                <p14:cNvContentPartPr/>
                <p14:nvPr/>
              </p14:nvContentPartPr>
              <p14:xfrm>
                <a:off x="2586993" y="3168475"/>
                <a:ext cx="113760" cy="20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7C0A124-B6D0-D3CE-360B-73D3B6F16E8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580873" y="3162355"/>
                  <a:ext cx="126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D51F17D-9565-BD78-D4AF-55AD21443FC8}"/>
                    </a:ext>
                  </a:extLst>
                </p14:cNvPr>
                <p14:cNvContentPartPr/>
                <p14:nvPr/>
              </p14:nvContentPartPr>
              <p14:xfrm>
                <a:off x="2592753" y="3210955"/>
                <a:ext cx="57960" cy="2340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D51F17D-9565-BD78-D4AF-55AD21443FC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586633" y="3204835"/>
                  <a:ext cx="702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60B6433-4D1C-8207-B632-B0DDA63263F9}"/>
                    </a:ext>
                  </a:extLst>
                </p14:cNvPr>
                <p14:cNvContentPartPr/>
                <p14:nvPr/>
              </p14:nvContentPartPr>
              <p14:xfrm>
                <a:off x="2583753" y="3295555"/>
                <a:ext cx="109440" cy="27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60B6433-4D1C-8207-B632-B0DDA63263F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577633" y="3289435"/>
                  <a:ext cx="121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415DD52-058A-FD85-5F68-889376D8684D}"/>
                    </a:ext>
                  </a:extLst>
                </p14:cNvPr>
                <p14:cNvContentPartPr/>
                <p14:nvPr/>
              </p14:nvContentPartPr>
              <p14:xfrm>
                <a:off x="2689233" y="3170995"/>
                <a:ext cx="9720" cy="2397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415DD52-058A-FD85-5F68-889376D8684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683113" y="3164875"/>
                  <a:ext cx="219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CCE76E4-B770-BE68-1BDA-23AA960B4350}"/>
                    </a:ext>
                  </a:extLst>
                </p14:cNvPr>
                <p14:cNvContentPartPr/>
                <p14:nvPr/>
              </p14:nvContentPartPr>
              <p14:xfrm>
                <a:off x="2725953" y="3277555"/>
                <a:ext cx="146160" cy="1292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CCE76E4-B770-BE68-1BDA-23AA960B435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719833" y="3271435"/>
                  <a:ext cx="1584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EC5583B-FD7E-39BE-D0B4-CF2CD075EBC1}"/>
                    </a:ext>
                  </a:extLst>
                </p14:cNvPr>
                <p14:cNvContentPartPr/>
                <p14:nvPr/>
              </p14:nvContentPartPr>
              <p14:xfrm>
                <a:off x="2851593" y="3250915"/>
                <a:ext cx="201960" cy="1249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EC5583B-FD7E-39BE-D0B4-CF2CD075EBC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845473" y="3244795"/>
                  <a:ext cx="214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D0FBB6E-D45B-2AD2-A381-87F73E318156}"/>
                    </a:ext>
                  </a:extLst>
                </p14:cNvPr>
                <p14:cNvContentPartPr/>
                <p14:nvPr/>
              </p14:nvContentPartPr>
              <p14:xfrm>
                <a:off x="3101073" y="3243715"/>
                <a:ext cx="111240" cy="1357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D0FBB6E-D45B-2AD2-A381-87F73E31815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094953" y="3237595"/>
                  <a:ext cx="1234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F687C9A-1FD4-B456-75C8-B5935FF76464}"/>
                    </a:ext>
                  </a:extLst>
                </p14:cNvPr>
                <p14:cNvContentPartPr/>
                <p14:nvPr/>
              </p14:nvContentPartPr>
              <p14:xfrm>
                <a:off x="3228153" y="3275755"/>
                <a:ext cx="87480" cy="100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F687C9A-1FD4-B456-75C8-B5935FF7646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222033" y="3269635"/>
                  <a:ext cx="99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8B80A36-CAAB-92BD-9060-5FFBDEABEF3C}"/>
                    </a:ext>
                  </a:extLst>
                </p14:cNvPr>
                <p14:cNvContentPartPr/>
                <p14:nvPr/>
              </p14:nvContentPartPr>
              <p14:xfrm>
                <a:off x="3321033" y="3283315"/>
                <a:ext cx="120600" cy="154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8B80A36-CAAB-92BD-9060-5FFBDEABEF3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314913" y="3277195"/>
                  <a:ext cx="132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56EDD2E-2624-9264-0D89-6587F2138BF5}"/>
                    </a:ext>
                  </a:extLst>
                </p14:cNvPr>
                <p14:cNvContentPartPr/>
                <p14:nvPr/>
              </p14:nvContentPartPr>
              <p14:xfrm>
                <a:off x="3331833" y="3283315"/>
                <a:ext cx="242280" cy="140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56EDD2E-2624-9264-0D89-6587F2138BF5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325713" y="3277195"/>
                  <a:ext cx="254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576E4C2-A3AB-9581-5429-2624304DDD5E}"/>
                    </a:ext>
                  </a:extLst>
                </p14:cNvPr>
                <p14:cNvContentPartPr/>
                <p14:nvPr/>
              </p14:nvContentPartPr>
              <p14:xfrm>
                <a:off x="3625233" y="3250915"/>
                <a:ext cx="77040" cy="197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576E4C2-A3AB-9581-5429-2624304DDD5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619113" y="3244795"/>
                  <a:ext cx="89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CE90F87-2ECA-09A7-C163-A0A7E2D7B7B7}"/>
                    </a:ext>
                  </a:extLst>
                </p14:cNvPr>
                <p14:cNvContentPartPr/>
                <p14:nvPr/>
              </p14:nvContentPartPr>
              <p14:xfrm>
                <a:off x="3760593" y="3233275"/>
                <a:ext cx="61200" cy="20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CE90F87-2ECA-09A7-C163-A0A7E2D7B7B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754473" y="3227155"/>
                  <a:ext cx="73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9D323EF-605A-092A-42AC-134A11D5D31B}"/>
                    </a:ext>
                  </a:extLst>
                </p14:cNvPr>
                <p14:cNvContentPartPr/>
                <p14:nvPr/>
              </p14:nvContentPartPr>
              <p14:xfrm>
                <a:off x="3760593" y="3253435"/>
                <a:ext cx="18720" cy="1573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9D323EF-605A-092A-42AC-134A11D5D31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754473" y="3247315"/>
                  <a:ext cx="309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CB6E2AC-D9CD-C0CB-C4CD-2D6C798581B6}"/>
                    </a:ext>
                  </a:extLst>
                </p14:cNvPr>
                <p14:cNvContentPartPr/>
                <p14:nvPr/>
              </p14:nvContentPartPr>
              <p14:xfrm>
                <a:off x="3799113" y="3327955"/>
                <a:ext cx="116640" cy="75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CB6E2AC-D9CD-C0CB-C4CD-2D6C798581B6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792993" y="3321835"/>
                  <a:ext cx="128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489B6F1-EE26-4064-1984-2D508FB010BB}"/>
                    </a:ext>
                  </a:extLst>
                </p14:cNvPr>
                <p14:cNvContentPartPr/>
                <p14:nvPr/>
              </p14:nvContentPartPr>
              <p14:xfrm>
                <a:off x="3913953" y="3205915"/>
                <a:ext cx="162720" cy="2127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489B6F1-EE26-4064-1984-2D508FB010B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907833" y="3199795"/>
                  <a:ext cx="174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10B3E19-B8B5-2C03-4B92-AF26C3A0F3C3}"/>
                    </a:ext>
                  </a:extLst>
                </p14:cNvPr>
                <p14:cNvContentPartPr/>
                <p14:nvPr/>
              </p14:nvContentPartPr>
              <p14:xfrm>
                <a:off x="4227873" y="3210595"/>
                <a:ext cx="155520" cy="332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10B3E19-B8B5-2C03-4B92-AF26C3A0F3C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221753" y="3204475"/>
                  <a:ext cx="1677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2296F5E-24C4-5A5A-FB6D-206FBBC97580}"/>
                    </a:ext>
                  </a:extLst>
                </p14:cNvPr>
                <p14:cNvContentPartPr/>
                <p14:nvPr/>
              </p14:nvContentPartPr>
              <p14:xfrm>
                <a:off x="4375473" y="3173515"/>
                <a:ext cx="15120" cy="2246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2296F5E-24C4-5A5A-FB6D-206FBBC97580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369353" y="3167395"/>
                  <a:ext cx="27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BDD7F72-0892-73FF-7F18-2ACB43E8E667}"/>
                    </a:ext>
                  </a:extLst>
                </p14:cNvPr>
                <p14:cNvContentPartPr/>
                <p14:nvPr/>
              </p14:nvContentPartPr>
              <p14:xfrm>
                <a:off x="4408953" y="3262795"/>
                <a:ext cx="111240" cy="121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BDD7F72-0892-73FF-7F18-2ACB43E8E66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402833" y="3256675"/>
                  <a:ext cx="123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2A6DB30-3010-E2F9-4733-A2B173EE426A}"/>
                    </a:ext>
                  </a:extLst>
                </p14:cNvPr>
                <p14:cNvContentPartPr/>
                <p14:nvPr/>
              </p14:nvContentPartPr>
              <p14:xfrm>
                <a:off x="4571313" y="3295555"/>
                <a:ext cx="11520" cy="925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2A6DB30-3010-E2F9-4733-A2B173EE426A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565193" y="3289435"/>
                  <a:ext cx="23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66D094D-2160-1844-E1C2-381B50EB750C}"/>
                    </a:ext>
                  </a:extLst>
                </p14:cNvPr>
                <p14:cNvContentPartPr/>
                <p14:nvPr/>
              </p14:nvContentPartPr>
              <p14:xfrm>
                <a:off x="4530633" y="3210955"/>
                <a:ext cx="59400" cy="32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66D094D-2160-1844-E1C2-381B50EB750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524513" y="3204835"/>
                  <a:ext cx="71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D5CE1C8-C6EC-447C-B68D-37ED3E5FBB6E}"/>
                    </a:ext>
                  </a:extLst>
                </p14:cNvPr>
                <p14:cNvContentPartPr/>
                <p14:nvPr/>
              </p14:nvContentPartPr>
              <p14:xfrm>
                <a:off x="4593633" y="3265675"/>
                <a:ext cx="122400" cy="1350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D5CE1C8-C6EC-447C-B68D-37ED3E5FBB6E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587513" y="3259555"/>
                  <a:ext cx="134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4991902-8F18-5062-BECB-F37D513EDD28}"/>
                    </a:ext>
                  </a:extLst>
                </p14:cNvPr>
                <p14:cNvContentPartPr/>
                <p14:nvPr/>
              </p14:nvContentPartPr>
              <p14:xfrm>
                <a:off x="4713513" y="3186115"/>
                <a:ext cx="79920" cy="185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4991902-8F18-5062-BECB-F37D513EDD2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707393" y="3179995"/>
                  <a:ext cx="92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A0236E9-D844-30EB-BC38-8B72D1FCD026}"/>
                    </a:ext>
                  </a:extLst>
                </p14:cNvPr>
                <p14:cNvContentPartPr/>
                <p14:nvPr/>
              </p14:nvContentPartPr>
              <p14:xfrm>
                <a:off x="4840953" y="3238315"/>
                <a:ext cx="66960" cy="1054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A0236E9-D844-30EB-BC38-8B72D1FCD026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834833" y="3232195"/>
                  <a:ext cx="79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2FCEA74-19C7-FEBC-33F1-F2835F74FFCC}"/>
                    </a:ext>
                  </a:extLst>
                </p14:cNvPr>
                <p14:cNvContentPartPr/>
                <p14:nvPr/>
              </p14:nvContentPartPr>
              <p14:xfrm>
                <a:off x="4889193" y="3253075"/>
                <a:ext cx="135360" cy="110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2FCEA74-19C7-FEBC-33F1-F2835F74FFCC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883073" y="3246955"/>
                  <a:ext cx="147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42FA7D2-C281-F12B-1F85-D9AF65D4648E}"/>
                    </a:ext>
                  </a:extLst>
                </p14:cNvPr>
                <p14:cNvContentPartPr/>
                <p14:nvPr/>
              </p14:nvContentPartPr>
              <p14:xfrm>
                <a:off x="5055513" y="3243355"/>
                <a:ext cx="68760" cy="1051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42FA7D2-C281-F12B-1F85-D9AF65D4648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049393" y="3237235"/>
                  <a:ext cx="81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B62BCE2-BEAF-C7B6-14F0-685AB412FE8B}"/>
                    </a:ext>
                  </a:extLst>
                </p14:cNvPr>
                <p14:cNvContentPartPr/>
                <p14:nvPr/>
              </p14:nvContentPartPr>
              <p14:xfrm>
                <a:off x="5127513" y="3205915"/>
                <a:ext cx="111240" cy="7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B62BCE2-BEAF-C7B6-14F0-685AB412FE8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121393" y="3199795"/>
                  <a:ext cx="1234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BE6C52F-FB24-68AF-A1FF-753147F6FB22}"/>
                    </a:ext>
                  </a:extLst>
                </p14:cNvPr>
                <p14:cNvContentPartPr/>
                <p14:nvPr/>
              </p14:nvContentPartPr>
              <p14:xfrm>
                <a:off x="5145873" y="3225715"/>
                <a:ext cx="216720" cy="1350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BE6C52F-FB24-68AF-A1FF-753147F6FB2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139753" y="3219595"/>
                  <a:ext cx="228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B5C9E9A-E565-C157-963F-7A0F19020573}"/>
                    </a:ext>
                  </a:extLst>
                </p14:cNvPr>
                <p14:cNvContentPartPr/>
                <p14:nvPr/>
              </p14:nvContentPartPr>
              <p14:xfrm>
                <a:off x="5369433" y="3285835"/>
                <a:ext cx="18720" cy="626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B5C9E9A-E565-C157-963F-7A0F1902057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363313" y="3279715"/>
                  <a:ext cx="30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9B48217-DD83-6E45-03F3-035831427F66}"/>
                    </a:ext>
                  </a:extLst>
                </p14:cNvPr>
                <p14:cNvContentPartPr/>
                <p14:nvPr/>
              </p14:nvContentPartPr>
              <p14:xfrm>
                <a:off x="5334153" y="3160915"/>
                <a:ext cx="70560" cy="327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9B48217-DD83-6E45-03F3-035831427F6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328033" y="3154795"/>
                  <a:ext cx="82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29C6C31-2393-9B5B-B53C-FE99963C5531}"/>
                    </a:ext>
                  </a:extLst>
                </p14:cNvPr>
                <p14:cNvContentPartPr/>
                <p14:nvPr/>
              </p14:nvContentPartPr>
              <p14:xfrm>
                <a:off x="5446833" y="3125995"/>
                <a:ext cx="17280" cy="242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29C6C31-2393-9B5B-B53C-FE99963C553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5440713" y="3119875"/>
                  <a:ext cx="295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6EDE932-8A0B-2FD1-B9AD-0E431D08177A}"/>
                    </a:ext>
                  </a:extLst>
                </p14:cNvPr>
                <p14:cNvContentPartPr/>
                <p14:nvPr/>
              </p14:nvContentPartPr>
              <p14:xfrm>
                <a:off x="5463753" y="3232915"/>
                <a:ext cx="166680" cy="1429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6EDE932-8A0B-2FD1-B9AD-0E431D08177A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5457633" y="3226795"/>
                  <a:ext cx="178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2D0C6F2-04DC-BF55-374B-CCC9B07966E9}"/>
                    </a:ext>
                  </a:extLst>
                </p14:cNvPr>
                <p14:cNvContentPartPr/>
                <p14:nvPr/>
              </p14:nvContentPartPr>
              <p14:xfrm>
                <a:off x="3491100" y="1961558"/>
                <a:ext cx="175680" cy="1461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2D0C6F2-04DC-BF55-374B-CCC9B07966E9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484980" y="1955438"/>
                  <a:ext cx="187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ABA78BD-12C0-050D-EF49-F4A18B41C51F}"/>
                    </a:ext>
                  </a:extLst>
                </p14:cNvPr>
                <p14:cNvContentPartPr/>
                <p14:nvPr/>
              </p14:nvContentPartPr>
              <p14:xfrm>
                <a:off x="3767940" y="2068838"/>
                <a:ext cx="9720" cy="302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ABA78BD-12C0-050D-EF49-F4A18B41C51F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761820" y="2062718"/>
                  <a:ext cx="219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99161FB-9315-515F-D2C5-DA0D3FD3FE11}"/>
                    </a:ext>
                  </a:extLst>
                </p14:cNvPr>
                <p14:cNvContentPartPr/>
                <p14:nvPr/>
              </p14:nvContentPartPr>
              <p14:xfrm>
                <a:off x="3869820" y="1939238"/>
                <a:ext cx="44640" cy="1454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99161FB-9315-515F-D2C5-DA0D3FD3FE11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863700" y="1933118"/>
                  <a:ext cx="56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7D36788-4D02-0DE2-86C5-E408163E1895}"/>
                    </a:ext>
                  </a:extLst>
                </p14:cNvPr>
                <p14:cNvContentPartPr/>
                <p14:nvPr/>
              </p14:nvContentPartPr>
              <p14:xfrm>
                <a:off x="4124700" y="1901798"/>
                <a:ext cx="126000" cy="1702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7D36788-4D02-0DE2-86C5-E408163E1895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118580" y="1895678"/>
                  <a:ext cx="138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92B1218-8AB7-6BC9-6216-E46C21C1FA67}"/>
                    </a:ext>
                  </a:extLst>
                </p14:cNvPr>
                <p14:cNvContentPartPr/>
                <p14:nvPr/>
              </p14:nvContentPartPr>
              <p14:xfrm>
                <a:off x="4294620" y="1854278"/>
                <a:ext cx="101880" cy="2048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92B1218-8AB7-6BC9-6216-E46C21C1FA67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288500" y="1848158"/>
                  <a:ext cx="114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EE7AACE-EFC5-1C39-1572-F136DCC56256}"/>
                    </a:ext>
                  </a:extLst>
                </p14:cNvPr>
                <p14:cNvContentPartPr/>
                <p14:nvPr/>
              </p14:nvContentPartPr>
              <p14:xfrm>
                <a:off x="4407300" y="1914398"/>
                <a:ext cx="131400" cy="1076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EE7AACE-EFC5-1C39-1572-F136DCC5625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401180" y="1908278"/>
                  <a:ext cx="1436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8598DAC-0667-DEB8-0EC1-E87BCE373FD1}"/>
                    </a:ext>
                  </a:extLst>
                </p14:cNvPr>
                <p14:cNvContentPartPr/>
                <p14:nvPr/>
              </p14:nvContentPartPr>
              <p14:xfrm>
                <a:off x="4612140" y="1851758"/>
                <a:ext cx="90360" cy="2570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8598DAC-0667-DEB8-0EC1-E87BCE373FD1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606020" y="1845638"/>
                  <a:ext cx="102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BBD2BE2-FD53-8FD4-9139-827134F37C44}"/>
                    </a:ext>
                  </a:extLst>
                </p14:cNvPr>
                <p14:cNvContentPartPr/>
                <p14:nvPr/>
              </p14:nvContentPartPr>
              <p14:xfrm>
                <a:off x="772953" y="3510475"/>
                <a:ext cx="28800" cy="987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BBD2BE2-FD53-8FD4-9139-827134F37C4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66833" y="3504355"/>
                  <a:ext cx="41040" cy="9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8BC115D-0309-0363-FF9A-4E1BCADC23A6}"/>
                    </a:ext>
                  </a:extLst>
                </p14:cNvPr>
                <p14:cNvContentPartPr/>
                <p14:nvPr/>
              </p14:nvContentPartPr>
              <p14:xfrm>
                <a:off x="653433" y="3437755"/>
                <a:ext cx="282960" cy="1850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8BC115D-0309-0363-FF9A-4E1BCADC23A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47313" y="3431635"/>
                  <a:ext cx="295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703BF8E-C9BF-EB97-301E-A1518A3862EC}"/>
                    </a:ext>
                  </a:extLst>
                </p14:cNvPr>
                <p14:cNvContentPartPr/>
                <p14:nvPr/>
              </p14:nvContentPartPr>
              <p14:xfrm>
                <a:off x="721980" y="3667238"/>
                <a:ext cx="144360" cy="176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703BF8E-C9BF-EB97-301E-A1518A3862EC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15860" y="3661118"/>
                  <a:ext cx="156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BFF63DA-542D-209C-40C9-54CCDB456E92}"/>
                    </a:ext>
                  </a:extLst>
                </p14:cNvPr>
                <p14:cNvContentPartPr/>
                <p14:nvPr/>
              </p14:nvContentPartPr>
              <p14:xfrm>
                <a:off x="132300" y="3554918"/>
                <a:ext cx="128160" cy="1800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BFF63DA-542D-209C-40C9-54CCDB456E92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26180" y="3548798"/>
                  <a:ext cx="1404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F4DA862-C65C-6915-DA3C-D1E79566E4F9}"/>
                    </a:ext>
                  </a:extLst>
                </p14:cNvPr>
                <p14:cNvContentPartPr/>
                <p14:nvPr/>
              </p14:nvContentPartPr>
              <p14:xfrm>
                <a:off x="239940" y="3622238"/>
                <a:ext cx="79920" cy="28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F4DA862-C65C-6915-DA3C-D1E79566E4F9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33820" y="3616118"/>
                  <a:ext cx="921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C3F0D7B3-1563-27ED-4969-6A827B469790}"/>
                    </a:ext>
                  </a:extLst>
                </p14:cNvPr>
                <p14:cNvContentPartPr/>
                <p14:nvPr/>
              </p14:nvContentPartPr>
              <p14:xfrm>
                <a:off x="282420" y="3669758"/>
                <a:ext cx="28080" cy="651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C3F0D7B3-1563-27ED-4969-6A827B469790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76300" y="3663638"/>
                  <a:ext cx="40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D495FD3-0848-0030-2671-E101B5A3BD3F}"/>
                    </a:ext>
                  </a:extLst>
                </p14:cNvPr>
                <p14:cNvContentPartPr/>
                <p14:nvPr/>
              </p14:nvContentPartPr>
              <p14:xfrm>
                <a:off x="336060" y="3657158"/>
                <a:ext cx="59760" cy="1299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D495FD3-0848-0030-2671-E101B5A3BD3F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29940" y="3651038"/>
                  <a:ext cx="72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869E084-AC8A-5913-4875-739AB51A8B6C}"/>
                    </a:ext>
                  </a:extLst>
                </p14:cNvPr>
                <p14:cNvContentPartPr/>
                <p14:nvPr/>
              </p14:nvContentPartPr>
              <p14:xfrm>
                <a:off x="433620" y="3585158"/>
                <a:ext cx="77760" cy="1623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869E084-AC8A-5913-4875-739AB51A8B6C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27500" y="3579038"/>
                  <a:ext cx="90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B533F79-3320-2915-9154-0146C992DB96}"/>
                    </a:ext>
                  </a:extLst>
                </p14:cNvPr>
                <p14:cNvContentPartPr/>
                <p14:nvPr/>
              </p14:nvContentPartPr>
              <p14:xfrm>
                <a:off x="749700" y="4382918"/>
                <a:ext cx="136800" cy="104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B533F79-3320-2915-9154-0146C992DB96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43580" y="4376798"/>
                  <a:ext cx="1490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5247159-FA3C-CD34-54F8-25B2508CBA96}"/>
                    </a:ext>
                  </a:extLst>
                </p14:cNvPr>
                <p14:cNvContentPartPr/>
                <p14:nvPr/>
              </p14:nvContentPartPr>
              <p14:xfrm>
                <a:off x="205020" y="4238198"/>
                <a:ext cx="20520" cy="2473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5247159-FA3C-CD34-54F8-25B2508CBA96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98900" y="4232078"/>
                  <a:ext cx="327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2F46CDA-D68F-B772-9358-7535E8B4D29F}"/>
                    </a:ext>
                  </a:extLst>
                </p14:cNvPr>
                <p14:cNvContentPartPr/>
                <p14:nvPr/>
              </p14:nvContentPartPr>
              <p14:xfrm>
                <a:off x="252900" y="4397318"/>
                <a:ext cx="78120" cy="712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2F46CDA-D68F-B772-9358-7535E8B4D29F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246780" y="4391198"/>
                  <a:ext cx="903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93ED44C-0534-2753-703F-2BF340FF353C}"/>
                    </a:ext>
                  </a:extLst>
                </p14:cNvPr>
                <p14:cNvContentPartPr/>
                <p14:nvPr/>
              </p14:nvContentPartPr>
              <p14:xfrm>
                <a:off x="341460" y="4392998"/>
                <a:ext cx="174600" cy="975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93ED44C-0534-2753-703F-2BF340FF353C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335340" y="4386878"/>
                  <a:ext cx="1868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DD7BAC2-E2B7-6BF2-A718-201036B3C37A}"/>
                    </a:ext>
                  </a:extLst>
                </p14:cNvPr>
                <p14:cNvContentPartPr/>
                <p14:nvPr/>
              </p14:nvContentPartPr>
              <p14:xfrm>
                <a:off x="757260" y="4452758"/>
                <a:ext cx="1365480" cy="788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DD7BAC2-E2B7-6BF2-A718-201036B3C37A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51140" y="4446638"/>
                  <a:ext cx="13777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C534A3E-E366-190D-9423-DD89E5C07D88}"/>
                    </a:ext>
                  </a:extLst>
                </p14:cNvPr>
                <p14:cNvContentPartPr/>
                <p14:nvPr/>
              </p14:nvContentPartPr>
              <p14:xfrm>
                <a:off x="2044620" y="4410278"/>
                <a:ext cx="149040" cy="242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C534A3E-E366-190D-9423-DD89E5C07D8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038500" y="4404158"/>
                  <a:ext cx="1612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92CB641-CAE9-0C59-126C-4EE88F0A1EEE}"/>
                    </a:ext>
                  </a:extLst>
                </p14:cNvPr>
                <p14:cNvContentPartPr/>
                <p14:nvPr/>
              </p14:nvContentPartPr>
              <p14:xfrm>
                <a:off x="1098900" y="4505318"/>
                <a:ext cx="15120" cy="853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92CB641-CAE9-0C59-126C-4EE88F0A1EEE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092780" y="4499198"/>
                  <a:ext cx="273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C905F4B-8815-E9DC-DBAD-65AC5B605A4C}"/>
                    </a:ext>
                  </a:extLst>
                </p14:cNvPr>
                <p14:cNvContentPartPr/>
                <p14:nvPr/>
              </p14:nvContentPartPr>
              <p14:xfrm>
                <a:off x="914220" y="4718798"/>
                <a:ext cx="95760" cy="1756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C905F4B-8815-E9DC-DBAD-65AC5B605A4C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908100" y="4712678"/>
                  <a:ext cx="108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D00CC69-1D01-CC90-5DA7-6F6B4AA4A25A}"/>
                    </a:ext>
                  </a:extLst>
                </p14:cNvPr>
                <p14:cNvContentPartPr/>
                <p14:nvPr/>
              </p14:nvContentPartPr>
              <p14:xfrm>
                <a:off x="1017540" y="4724558"/>
                <a:ext cx="81720" cy="104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D00CC69-1D01-CC90-5DA7-6F6B4AA4A25A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011420" y="4718438"/>
                  <a:ext cx="939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5E330C2-8844-B8A8-857A-020AAD6EB677}"/>
                    </a:ext>
                  </a:extLst>
                </p14:cNvPr>
                <p14:cNvContentPartPr/>
                <p14:nvPr/>
              </p14:nvContentPartPr>
              <p14:xfrm>
                <a:off x="1046340" y="4754438"/>
                <a:ext cx="58320" cy="1558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5E330C2-8844-B8A8-857A-020AAD6EB677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040220" y="4748318"/>
                  <a:ext cx="70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610FB59-5F61-84C3-67BA-B857586B7548}"/>
                    </a:ext>
                  </a:extLst>
                </p14:cNvPr>
                <p14:cNvContentPartPr/>
                <p14:nvPr/>
              </p14:nvContentPartPr>
              <p14:xfrm>
                <a:off x="1141020" y="4756958"/>
                <a:ext cx="56160" cy="1310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610FB59-5F61-84C3-67BA-B857586B7548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134900" y="4750838"/>
                  <a:ext cx="68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CC8F9A9E-1E65-06F3-8306-BCA9612F9A1D}"/>
                    </a:ext>
                  </a:extLst>
                </p14:cNvPr>
                <p14:cNvContentPartPr/>
                <p14:nvPr/>
              </p14:nvContentPartPr>
              <p14:xfrm>
                <a:off x="1214100" y="4826798"/>
                <a:ext cx="27720" cy="662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CC8F9A9E-1E65-06F3-8306-BCA9612F9A1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207980" y="4820678"/>
                  <a:ext cx="39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2A4B7DD0-69FB-40A0-B02A-B948687382F2}"/>
                    </a:ext>
                  </a:extLst>
                </p14:cNvPr>
                <p14:cNvContentPartPr/>
                <p14:nvPr/>
              </p14:nvContentPartPr>
              <p14:xfrm>
                <a:off x="1226340" y="4829318"/>
                <a:ext cx="360" cy="3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2A4B7DD0-69FB-40A0-B02A-B948687382F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20220" y="482319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1EBB0377-55EB-17C8-552D-6463A4D2DC88}"/>
                    </a:ext>
                  </a:extLst>
                </p14:cNvPr>
                <p14:cNvContentPartPr/>
                <p14:nvPr/>
              </p14:nvContentPartPr>
              <p14:xfrm>
                <a:off x="1226340" y="4806998"/>
                <a:ext cx="141480" cy="828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1EBB0377-55EB-17C8-552D-6463A4D2DC8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220220" y="4800878"/>
                  <a:ext cx="1537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F4C15A0-3F34-6532-3794-A9E9961AC8DD}"/>
                    </a:ext>
                  </a:extLst>
                </p14:cNvPr>
                <p14:cNvContentPartPr/>
                <p14:nvPr/>
              </p14:nvContentPartPr>
              <p14:xfrm>
                <a:off x="1351980" y="4746878"/>
                <a:ext cx="94680" cy="2098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F4C15A0-3F34-6532-3794-A9E9961AC8DD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345860" y="4740758"/>
                  <a:ext cx="1069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287B30A-54FF-B929-40ED-A564D02194E7}"/>
                    </a:ext>
                  </a:extLst>
                </p14:cNvPr>
                <p14:cNvContentPartPr/>
                <p14:nvPr/>
              </p14:nvContentPartPr>
              <p14:xfrm>
                <a:off x="1907460" y="4452758"/>
                <a:ext cx="28440" cy="1000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287B30A-54FF-B929-40ED-A564D02194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901340" y="4446638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980DC920-B4C4-3DE1-8202-C0FF24FE7A22}"/>
                    </a:ext>
                  </a:extLst>
                </p14:cNvPr>
                <p14:cNvContentPartPr/>
                <p14:nvPr/>
              </p14:nvContentPartPr>
              <p14:xfrm>
                <a:off x="1835820" y="4691798"/>
                <a:ext cx="66960" cy="1526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980DC920-B4C4-3DE1-8202-C0FF24FE7A22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829700" y="4685678"/>
                  <a:ext cx="79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930AA8E4-F85C-3732-6E68-246B8AFBB1C6}"/>
                    </a:ext>
                  </a:extLst>
                </p14:cNvPr>
                <p14:cNvContentPartPr/>
                <p14:nvPr/>
              </p14:nvContentPartPr>
              <p14:xfrm>
                <a:off x="1953900" y="4709798"/>
                <a:ext cx="23760" cy="1504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930AA8E4-F85C-3732-6E68-246B8AFBB1C6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947780" y="4703678"/>
                  <a:ext cx="36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A1650C6-E721-CBC2-5169-75A3D50FE30F}"/>
                    </a:ext>
                  </a:extLst>
                </p14:cNvPr>
                <p14:cNvContentPartPr/>
                <p14:nvPr/>
              </p14:nvContentPartPr>
              <p14:xfrm>
                <a:off x="1985580" y="4724558"/>
                <a:ext cx="59400" cy="54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A1650C6-E721-CBC2-5169-75A3D50FE30F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979460" y="4718438"/>
                  <a:ext cx="7164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E7CCF381-7160-ED89-D474-C32C95DAACE9}"/>
                    </a:ext>
                  </a:extLst>
                </p14:cNvPr>
                <p14:cNvContentPartPr/>
                <p14:nvPr/>
              </p14:nvContentPartPr>
              <p14:xfrm>
                <a:off x="1997820" y="4864238"/>
                <a:ext cx="51120" cy="133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E7CCF381-7160-ED89-D474-C32C95DAACE9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991700" y="4858118"/>
                  <a:ext cx="633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76D3525-8743-936A-6137-B3376232BE84}"/>
                    </a:ext>
                  </a:extLst>
                </p14:cNvPr>
                <p14:cNvContentPartPr/>
                <p14:nvPr/>
              </p14:nvContentPartPr>
              <p14:xfrm>
                <a:off x="2064780" y="4722038"/>
                <a:ext cx="65160" cy="1375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76D3525-8743-936A-6137-B3376232BE84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058660" y="4715918"/>
                  <a:ext cx="774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B5EEEEB-9A1B-C546-2F32-9DAA97EA5990}"/>
                    </a:ext>
                  </a:extLst>
                </p14:cNvPr>
                <p14:cNvContentPartPr/>
                <p14:nvPr/>
              </p14:nvContentPartPr>
              <p14:xfrm>
                <a:off x="2131380" y="4724558"/>
                <a:ext cx="87120" cy="104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B5EEEEB-9A1B-C546-2F32-9DAA97EA5990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125260" y="4718438"/>
                  <a:ext cx="993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90E043F4-6174-3CAB-0669-ECBD81541A23}"/>
                    </a:ext>
                  </a:extLst>
                </p14:cNvPr>
                <p14:cNvContentPartPr/>
                <p14:nvPr/>
              </p14:nvContentPartPr>
              <p14:xfrm>
                <a:off x="2175660" y="4801958"/>
                <a:ext cx="18720" cy="428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90E043F4-6174-3CAB-0669-ECBD81541A23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169540" y="4795838"/>
                  <a:ext cx="30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1EB9CF2-97A4-77E0-0C35-DC86EB267536}"/>
                    </a:ext>
                  </a:extLst>
                </p14:cNvPr>
                <p14:cNvContentPartPr/>
                <p14:nvPr/>
              </p14:nvContentPartPr>
              <p14:xfrm>
                <a:off x="2201580" y="4794398"/>
                <a:ext cx="87120" cy="1774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1EB9CF2-97A4-77E0-0C35-DC86EB267536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2195460" y="4788278"/>
                  <a:ext cx="99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95D364C-C89A-AEF0-169C-CD8E7913560E}"/>
                    </a:ext>
                  </a:extLst>
                </p14:cNvPr>
                <p14:cNvContentPartPr/>
                <p14:nvPr/>
              </p14:nvContentPartPr>
              <p14:xfrm>
                <a:off x="2253420" y="4794398"/>
                <a:ext cx="360" cy="3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95D364C-C89A-AEF0-169C-CD8E7913560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47300" y="478827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D1FC6F4-F78D-99F1-7473-1E626086D9FB}"/>
                    </a:ext>
                  </a:extLst>
                </p14:cNvPr>
                <p14:cNvContentPartPr/>
                <p14:nvPr/>
              </p14:nvContentPartPr>
              <p14:xfrm>
                <a:off x="2253420" y="4782158"/>
                <a:ext cx="120600" cy="1119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D1FC6F4-F78D-99F1-7473-1E626086D9FB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2247300" y="4776038"/>
                  <a:ext cx="1328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1288667-18E6-5DA9-D393-FA118993F09E}"/>
                    </a:ext>
                  </a:extLst>
                </p14:cNvPr>
                <p14:cNvContentPartPr/>
                <p14:nvPr/>
              </p14:nvContentPartPr>
              <p14:xfrm>
                <a:off x="2388420" y="4734638"/>
                <a:ext cx="109080" cy="1425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1288667-18E6-5DA9-D393-FA118993F09E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2382300" y="4728518"/>
                  <a:ext cx="121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0B7D4CBA-661A-F9BC-74E0-C98D912A4655}"/>
                    </a:ext>
                  </a:extLst>
                </p14:cNvPr>
                <p14:cNvContentPartPr/>
                <p14:nvPr/>
              </p14:nvContentPartPr>
              <p14:xfrm>
                <a:off x="1102500" y="4295798"/>
                <a:ext cx="13320" cy="378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0B7D4CBA-661A-F9BC-74E0-C98D912A4655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096380" y="4289678"/>
                  <a:ext cx="255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B9F1B072-1655-07B2-F302-261599EBD370}"/>
                    </a:ext>
                  </a:extLst>
                </p14:cNvPr>
                <p14:cNvContentPartPr/>
                <p14:nvPr/>
              </p14:nvContentPartPr>
              <p14:xfrm>
                <a:off x="1094940" y="3687398"/>
                <a:ext cx="819000" cy="6562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B9F1B072-1655-07B2-F302-261599EBD370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088820" y="3681278"/>
                  <a:ext cx="83124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F9BF007B-C8BC-51D9-29CE-5B459DB1EF89}"/>
                    </a:ext>
                  </a:extLst>
                </p14:cNvPr>
                <p14:cNvContentPartPr/>
                <p14:nvPr/>
              </p14:nvContentPartPr>
              <p14:xfrm>
                <a:off x="5430420" y="2792078"/>
                <a:ext cx="712080" cy="21826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F9BF007B-C8BC-51D9-29CE-5B459DB1EF89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424300" y="2785958"/>
                  <a:ext cx="724320" cy="219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C8DC10D8-1B82-D37B-85AF-FE4A3FEE8226}"/>
              </a:ext>
            </a:extLst>
          </p:cNvPr>
          <p:cNvGrpSpPr/>
          <p:nvPr/>
        </p:nvGrpSpPr>
        <p:grpSpPr>
          <a:xfrm>
            <a:off x="472860" y="5113358"/>
            <a:ext cx="3890880" cy="828818"/>
            <a:chOff x="472860" y="5113358"/>
            <a:chExt cx="3890880" cy="82881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C592278-198A-2749-6E2B-4BE1E71F22E3}"/>
                    </a:ext>
                  </a:extLst>
                </p14:cNvPr>
                <p14:cNvContentPartPr/>
                <p14:nvPr/>
              </p14:nvContentPartPr>
              <p14:xfrm>
                <a:off x="509580" y="5170958"/>
                <a:ext cx="32040" cy="2174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C592278-198A-2749-6E2B-4BE1E71F22E3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03460" y="5164838"/>
                  <a:ext cx="44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EC6D4801-DAFA-4A5F-06DC-D06C58CE36ED}"/>
                    </a:ext>
                  </a:extLst>
                </p14:cNvPr>
                <p14:cNvContentPartPr/>
                <p14:nvPr/>
              </p14:nvContentPartPr>
              <p14:xfrm>
                <a:off x="472860" y="5136038"/>
                <a:ext cx="157320" cy="2595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EC6D4801-DAFA-4A5F-06DC-D06C58CE36ED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466740" y="5129918"/>
                  <a:ext cx="1695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552522D8-0B09-E179-9F8A-C37ADF0F632B}"/>
                    </a:ext>
                  </a:extLst>
                </p14:cNvPr>
                <p14:cNvContentPartPr/>
                <p14:nvPr/>
              </p14:nvContentPartPr>
              <p14:xfrm>
                <a:off x="613260" y="5208398"/>
                <a:ext cx="116640" cy="54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552522D8-0B09-E179-9F8A-C37ADF0F632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607140" y="5202278"/>
                  <a:ext cx="1288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BB64F8FF-9CC7-1C2E-9339-27353DDA65E2}"/>
                    </a:ext>
                  </a:extLst>
                </p14:cNvPr>
                <p14:cNvContentPartPr/>
                <p14:nvPr/>
              </p14:nvContentPartPr>
              <p14:xfrm>
                <a:off x="687060" y="5278238"/>
                <a:ext cx="3960" cy="853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BB64F8FF-9CC7-1C2E-9339-27353DDA65E2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80940" y="5272118"/>
                  <a:ext cx="16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E1452A3A-BA8B-A064-BBD3-D72CAB1A27F2}"/>
                    </a:ext>
                  </a:extLst>
                </p14:cNvPr>
                <p14:cNvContentPartPr/>
                <p14:nvPr/>
              </p14:nvContentPartPr>
              <p14:xfrm>
                <a:off x="742500" y="5268158"/>
                <a:ext cx="113040" cy="1051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E1452A3A-BA8B-A064-BBD3-D72CAB1A27F2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36380" y="5262038"/>
                  <a:ext cx="125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3FBA45F-1BC3-D59E-6665-5931D2F1F4A3}"/>
                    </a:ext>
                  </a:extLst>
                </p14:cNvPr>
                <p14:cNvContentPartPr/>
                <p14:nvPr/>
              </p14:nvContentPartPr>
              <p14:xfrm>
                <a:off x="903060" y="5270678"/>
                <a:ext cx="116640" cy="8244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3FBA45F-1BC3-D59E-6665-5931D2F1F4A3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896940" y="5264558"/>
                  <a:ext cx="128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1828E43A-AF3E-0A65-8B04-5877947CF019}"/>
                    </a:ext>
                  </a:extLst>
                </p14:cNvPr>
                <p14:cNvContentPartPr/>
                <p14:nvPr/>
              </p14:nvContentPartPr>
              <p14:xfrm>
                <a:off x="884700" y="5148638"/>
                <a:ext cx="15120" cy="9504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1828E43A-AF3E-0A65-8B04-5877947CF019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78580" y="5142518"/>
                  <a:ext cx="27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D07F7EDA-CFDC-2F23-5CD0-54C8BC4F5BE7}"/>
                    </a:ext>
                  </a:extLst>
                </p14:cNvPr>
                <p14:cNvContentPartPr/>
                <p14:nvPr/>
              </p14:nvContentPartPr>
              <p14:xfrm>
                <a:off x="934380" y="5213438"/>
                <a:ext cx="37440" cy="874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D07F7EDA-CFDC-2F23-5CD0-54C8BC4F5BE7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8260" y="5207318"/>
                  <a:ext cx="49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62D88789-6D85-2913-7494-D848CB1A1D23}"/>
                    </a:ext>
                  </a:extLst>
                </p14:cNvPr>
                <p14:cNvContentPartPr/>
                <p14:nvPr/>
              </p14:nvContentPartPr>
              <p14:xfrm>
                <a:off x="1025100" y="5255558"/>
                <a:ext cx="87120" cy="950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62D88789-6D85-2913-7494-D848CB1A1D23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018980" y="5249438"/>
                  <a:ext cx="99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E94FC035-FFE9-812E-7679-8255A33A5D50}"/>
                    </a:ext>
                  </a:extLst>
                </p14:cNvPr>
                <p14:cNvContentPartPr/>
                <p14:nvPr/>
              </p14:nvContentPartPr>
              <p14:xfrm>
                <a:off x="1196820" y="5230358"/>
                <a:ext cx="138600" cy="1328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E94FC035-FFE9-812E-7679-8255A33A5D50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190700" y="5224238"/>
                  <a:ext cx="1508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5EB99064-15C5-1223-B884-00F0E24C4F45}"/>
                    </a:ext>
                  </a:extLst>
                </p14:cNvPr>
                <p14:cNvContentPartPr/>
                <p14:nvPr/>
              </p14:nvContentPartPr>
              <p14:xfrm>
                <a:off x="1580940" y="5113358"/>
                <a:ext cx="141840" cy="2556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5EB99064-15C5-1223-B884-00F0E24C4F45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574820" y="5107238"/>
                  <a:ext cx="1540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7DFFFED8-1A4A-5326-2EB4-5E675740F788}"/>
                    </a:ext>
                  </a:extLst>
                </p14:cNvPr>
                <p14:cNvContentPartPr/>
                <p14:nvPr/>
              </p14:nvContentPartPr>
              <p14:xfrm>
                <a:off x="1741860" y="5250878"/>
                <a:ext cx="139320" cy="828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7DFFFED8-1A4A-5326-2EB4-5E675740F788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735740" y="5244758"/>
                  <a:ext cx="151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C8D79413-8728-C1D8-0EC7-2F2A5C1314DE}"/>
                    </a:ext>
                  </a:extLst>
                </p14:cNvPr>
                <p14:cNvContentPartPr/>
                <p14:nvPr/>
              </p14:nvContentPartPr>
              <p14:xfrm>
                <a:off x="1913580" y="5230718"/>
                <a:ext cx="83520" cy="1026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C8D79413-8728-C1D8-0EC7-2F2A5C1314DE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907460" y="5224598"/>
                  <a:ext cx="957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3F7CBD61-E825-9747-5C2A-3E40DAAA7861}"/>
                    </a:ext>
                  </a:extLst>
                </p14:cNvPr>
                <p14:cNvContentPartPr/>
                <p14:nvPr/>
              </p14:nvContentPartPr>
              <p14:xfrm>
                <a:off x="1998180" y="5133518"/>
                <a:ext cx="294120" cy="2174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3F7CBD61-E825-9747-5C2A-3E40DAAA7861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992060" y="5127398"/>
                  <a:ext cx="306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22932B40-4C5B-8F64-F52B-08EAB639FEBE}"/>
                    </a:ext>
                  </a:extLst>
                </p14:cNvPr>
                <p14:cNvContentPartPr/>
                <p14:nvPr/>
              </p14:nvContentPartPr>
              <p14:xfrm>
                <a:off x="489420" y="5372918"/>
                <a:ext cx="1782360" cy="10764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22932B40-4C5B-8F64-F52B-08EAB639FEBE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483300" y="5366798"/>
                  <a:ext cx="1794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2BBEA9EB-7286-BFF2-1546-2041E23D4CFA}"/>
                    </a:ext>
                  </a:extLst>
                </p14:cNvPr>
                <p14:cNvContentPartPr/>
                <p14:nvPr/>
              </p14:nvContentPartPr>
              <p14:xfrm>
                <a:off x="2379060" y="5203358"/>
                <a:ext cx="26280" cy="540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2BBEA9EB-7286-BFF2-1546-2041E23D4CFA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2372940" y="5197238"/>
                  <a:ext cx="385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81AB23A8-165D-7D74-CB76-44950A351E00}"/>
                    </a:ext>
                  </a:extLst>
                </p14:cNvPr>
                <p14:cNvContentPartPr/>
                <p14:nvPr/>
              </p14:nvContentPartPr>
              <p14:xfrm>
                <a:off x="2399220" y="5273198"/>
                <a:ext cx="42840" cy="104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81AB23A8-165D-7D74-CB76-44950A351E00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2393100" y="5267078"/>
                  <a:ext cx="55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B0977D8D-E863-552D-7315-D0E5832BBA3A}"/>
                    </a:ext>
                  </a:extLst>
                </p14:cNvPr>
                <p14:cNvContentPartPr/>
                <p14:nvPr/>
              </p14:nvContentPartPr>
              <p14:xfrm>
                <a:off x="474770" y="5602336"/>
                <a:ext cx="187560" cy="1623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B0977D8D-E863-552D-7315-D0E5832BBA3A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468650" y="5596216"/>
                  <a:ext cx="199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A4398A42-96F4-16D8-575D-A0F8ACCBE5FE}"/>
                    </a:ext>
                  </a:extLst>
                </p14:cNvPr>
                <p14:cNvContentPartPr/>
                <p14:nvPr/>
              </p14:nvContentPartPr>
              <p14:xfrm>
                <a:off x="701930" y="5652376"/>
                <a:ext cx="90720" cy="925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A4398A42-96F4-16D8-575D-A0F8ACCBE5FE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695810" y="5646256"/>
                  <a:ext cx="102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BA6769AA-C514-6540-34F3-72F3BAEEA977}"/>
                    </a:ext>
                  </a:extLst>
                </p14:cNvPr>
                <p14:cNvContentPartPr/>
                <p14:nvPr/>
              </p14:nvContentPartPr>
              <p14:xfrm>
                <a:off x="838730" y="5632216"/>
                <a:ext cx="105480" cy="1080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BA6769AA-C514-6540-34F3-72F3BAEEA97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832610" y="5626096"/>
                  <a:ext cx="117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677925D9-3B7D-6C89-B93C-8A4EBA5E1F7E}"/>
                    </a:ext>
                  </a:extLst>
                </p14:cNvPr>
                <p14:cNvContentPartPr/>
                <p14:nvPr/>
              </p14:nvContentPartPr>
              <p14:xfrm>
                <a:off x="976970" y="5652376"/>
                <a:ext cx="120600" cy="864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677925D9-3B7D-6C89-B93C-8A4EBA5E1F7E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70850" y="5646256"/>
                  <a:ext cx="1328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742960EA-3E98-6836-7C51-A6D629CB0EDD}"/>
                    </a:ext>
                  </a:extLst>
                </p14:cNvPr>
                <p14:cNvContentPartPr/>
                <p14:nvPr/>
              </p14:nvContentPartPr>
              <p14:xfrm>
                <a:off x="1143290" y="5562376"/>
                <a:ext cx="51480" cy="1774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742960EA-3E98-6836-7C51-A6D629CB0EDD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137170" y="5556256"/>
                  <a:ext cx="63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A51A81B2-A9FF-5478-FEF7-6FAE56E1F1A0}"/>
                    </a:ext>
                  </a:extLst>
                </p14:cNvPr>
                <p14:cNvContentPartPr/>
                <p14:nvPr/>
              </p14:nvContentPartPr>
              <p14:xfrm>
                <a:off x="1236890" y="5564896"/>
                <a:ext cx="63720" cy="17244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A51A81B2-A9FF-5478-FEF7-6FAE56E1F1A0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230770" y="5558776"/>
                  <a:ext cx="75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934513E4-7179-D661-6A8D-70C0611509F6}"/>
                    </a:ext>
                  </a:extLst>
                </p14:cNvPr>
                <p14:cNvContentPartPr/>
                <p14:nvPr/>
              </p14:nvContentPartPr>
              <p14:xfrm>
                <a:off x="1281890" y="5604496"/>
                <a:ext cx="179640" cy="10656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934513E4-7179-D661-6A8D-70C0611509F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275770" y="5598376"/>
                  <a:ext cx="191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AC2A33C1-6674-F948-F01C-7375FCD12B17}"/>
                    </a:ext>
                  </a:extLst>
                </p14:cNvPr>
                <p14:cNvContentPartPr/>
                <p14:nvPr/>
              </p14:nvContentPartPr>
              <p14:xfrm>
                <a:off x="1403930" y="5599816"/>
                <a:ext cx="164880" cy="104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AC2A33C1-6674-F948-F01C-7375FCD12B17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397810" y="5593696"/>
                  <a:ext cx="1771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FA159D2E-711B-775C-EC8D-13F7ECC01E77}"/>
                    </a:ext>
                  </a:extLst>
                </p14:cNvPr>
                <p14:cNvContentPartPr/>
                <p14:nvPr/>
              </p14:nvContentPartPr>
              <p14:xfrm>
                <a:off x="1496090" y="5599816"/>
                <a:ext cx="28080" cy="1249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FA159D2E-711B-775C-EC8D-13F7ECC01E77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489970" y="5593696"/>
                  <a:ext cx="40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DA79F253-5499-761C-9B27-9EC3A4CC796C}"/>
                    </a:ext>
                  </a:extLst>
                </p14:cNvPr>
                <p14:cNvContentPartPr/>
                <p14:nvPr/>
              </p14:nvContentPartPr>
              <p14:xfrm>
                <a:off x="1582850" y="5564896"/>
                <a:ext cx="109440" cy="1749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DA79F253-5499-761C-9B27-9EC3A4CC796C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576730" y="5558776"/>
                  <a:ext cx="121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00A20B9A-6406-5F1B-FFB2-9B56ECCAAE9F}"/>
                    </a:ext>
                  </a:extLst>
                </p14:cNvPr>
                <p14:cNvContentPartPr/>
                <p14:nvPr/>
              </p14:nvContentPartPr>
              <p14:xfrm>
                <a:off x="1599770" y="5667136"/>
                <a:ext cx="59400" cy="129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00A20B9A-6406-5F1B-FFB2-9B56ECCAAE9F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593650" y="5661016"/>
                  <a:ext cx="716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97D9D039-5214-C719-4FAC-5DE68EC929CC}"/>
                    </a:ext>
                  </a:extLst>
                </p14:cNvPr>
                <p14:cNvContentPartPr/>
                <p14:nvPr/>
              </p14:nvContentPartPr>
              <p14:xfrm>
                <a:off x="1736210" y="5538256"/>
                <a:ext cx="242280" cy="40392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97D9D039-5214-C719-4FAC-5DE68EC929CC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730090" y="5532136"/>
                  <a:ext cx="2545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CBCF495-6518-42D3-1161-F1859D0D1202}"/>
                    </a:ext>
                  </a:extLst>
                </p14:cNvPr>
                <p14:cNvContentPartPr/>
                <p14:nvPr/>
              </p14:nvContentPartPr>
              <p14:xfrm>
                <a:off x="2057580" y="5560118"/>
                <a:ext cx="11520" cy="1044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CBCF495-6518-42D3-1161-F1859D0D1202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2051460" y="5553998"/>
                  <a:ext cx="237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97582102-E2A3-800D-DEEB-79E253605E43}"/>
                    </a:ext>
                  </a:extLst>
                </p14:cNvPr>
                <p14:cNvContentPartPr/>
                <p14:nvPr/>
              </p14:nvContentPartPr>
              <p14:xfrm>
                <a:off x="2068740" y="5649758"/>
                <a:ext cx="37440" cy="792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97582102-E2A3-800D-DEEB-79E253605E43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2062620" y="5643638"/>
                  <a:ext cx="49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2A4FDFC9-A5E9-3785-CE00-F3D8028BB2AF}"/>
                    </a:ext>
                  </a:extLst>
                </p14:cNvPr>
                <p14:cNvContentPartPr/>
                <p14:nvPr/>
              </p14:nvContentPartPr>
              <p14:xfrm>
                <a:off x="2235780" y="5549678"/>
                <a:ext cx="93600" cy="1652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2A4FDFC9-A5E9-3785-CE00-F3D8028BB2AF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2229660" y="5543558"/>
                  <a:ext cx="105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1020931A-FAD0-0E7F-98C1-19EEBA436E18}"/>
                    </a:ext>
                  </a:extLst>
                </p14:cNvPr>
                <p14:cNvContentPartPr/>
                <p14:nvPr/>
              </p14:nvContentPartPr>
              <p14:xfrm>
                <a:off x="2348460" y="5610878"/>
                <a:ext cx="86400" cy="784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1020931A-FAD0-0E7F-98C1-19EEBA436E18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2342340" y="5604758"/>
                  <a:ext cx="986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355A780D-5EA8-9A80-758C-98799EE27BC0}"/>
                    </a:ext>
                  </a:extLst>
                </p14:cNvPr>
                <p14:cNvContentPartPr/>
                <p14:nvPr/>
              </p14:nvContentPartPr>
              <p14:xfrm>
                <a:off x="2465820" y="5592518"/>
                <a:ext cx="78120" cy="900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355A780D-5EA8-9A80-758C-98799EE27BC0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2459700" y="5586398"/>
                  <a:ext cx="90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F7FAA3F-951A-9F8B-FB57-66308B41AA24}"/>
                    </a:ext>
                  </a:extLst>
                </p14:cNvPr>
                <p14:cNvContentPartPr/>
                <p14:nvPr/>
              </p14:nvContentPartPr>
              <p14:xfrm>
                <a:off x="2541420" y="5525198"/>
                <a:ext cx="142560" cy="378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F7FAA3F-951A-9F8B-FB57-66308B41AA24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2535300" y="5519078"/>
                  <a:ext cx="154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670D5D00-A7A3-E7B0-6A5C-75590CEDA330}"/>
                    </a:ext>
                  </a:extLst>
                </p14:cNvPr>
                <p14:cNvContentPartPr/>
                <p14:nvPr/>
              </p14:nvContentPartPr>
              <p14:xfrm>
                <a:off x="2617380" y="5497478"/>
                <a:ext cx="28080" cy="1774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670D5D00-A7A3-E7B0-6A5C-75590CEDA330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2611260" y="5491358"/>
                  <a:ext cx="40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BD55A5BA-16D0-A1D4-4257-28E041802515}"/>
                    </a:ext>
                  </a:extLst>
                </p14:cNvPr>
                <p14:cNvContentPartPr/>
                <p14:nvPr/>
              </p14:nvContentPartPr>
              <p14:xfrm>
                <a:off x="2672820" y="5499998"/>
                <a:ext cx="81720" cy="54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BD55A5BA-16D0-A1D4-4257-28E041802515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2666700" y="5493878"/>
                  <a:ext cx="939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970065D7-7FC2-D977-ECED-CF203B925C2D}"/>
                    </a:ext>
                  </a:extLst>
                </p14:cNvPr>
                <p14:cNvContentPartPr/>
                <p14:nvPr/>
              </p14:nvContentPartPr>
              <p14:xfrm>
                <a:off x="2709540" y="5507558"/>
                <a:ext cx="231480" cy="1450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970065D7-7FC2-D977-ECED-CF203B925C2D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2703420" y="5501438"/>
                  <a:ext cx="243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9D34F76-4DD2-5000-C9D8-7B98F72103F3}"/>
                    </a:ext>
                  </a:extLst>
                </p14:cNvPr>
                <p14:cNvContentPartPr/>
                <p14:nvPr/>
              </p14:nvContentPartPr>
              <p14:xfrm>
                <a:off x="2927700" y="5499998"/>
                <a:ext cx="183240" cy="302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9D34F76-4DD2-5000-C9D8-7B98F72103F3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2921580" y="5493878"/>
                  <a:ext cx="195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92FA272F-76B6-ACE4-8965-002E2547A80D}"/>
                    </a:ext>
                  </a:extLst>
                </p14:cNvPr>
                <p14:cNvContentPartPr/>
                <p14:nvPr/>
              </p14:nvContentPartPr>
              <p14:xfrm>
                <a:off x="3045780" y="5492798"/>
                <a:ext cx="31680" cy="1573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92FA272F-76B6-ACE4-8965-002E2547A80D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3039660" y="5486678"/>
                  <a:ext cx="43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42DA2A08-FD85-DF93-1DDD-982739EDA9DA}"/>
                    </a:ext>
                  </a:extLst>
                </p14:cNvPr>
                <p14:cNvContentPartPr/>
                <p14:nvPr/>
              </p14:nvContentPartPr>
              <p14:xfrm>
                <a:off x="3103020" y="5571638"/>
                <a:ext cx="188640" cy="936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42DA2A08-FD85-DF93-1DDD-982739EDA9DA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3096900" y="5565518"/>
                  <a:ext cx="200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426AC1BE-51C3-9E4B-9C2B-B6DD069711AD}"/>
                    </a:ext>
                  </a:extLst>
                </p14:cNvPr>
                <p14:cNvContentPartPr/>
                <p14:nvPr/>
              </p14:nvContentPartPr>
              <p14:xfrm>
                <a:off x="3282300" y="5529878"/>
                <a:ext cx="81360" cy="1526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426AC1BE-51C3-9E4B-9C2B-B6DD069711AD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3276180" y="5523758"/>
                  <a:ext cx="93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315945D2-1F53-06DC-75BA-0200A373B680}"/>
                    </a:ext>
                  </a:extLst>
                </p14:cNvPr>
                <p14:cNvContentPartPr/>
                <p14:nvPr/>
              </p14:nvContentPartPr>
              <p14:xfrm>
                <a:off x="3555540" y="5447798"/>
                <a:ext cx="72360" cy="2372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315945D2-1F53-06DC-75BA-0200A373B680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3549420" y="5441678"/>
                  <a:ext cx="84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DF3535F0-F6B2-B835-82CC-34D9DC413E4A}"/>
                    </a:ext>
                  </a:extLst>
                </p14:cNvPr>
                <p14:cNvContentPartPr/>
                <p14:nvPr/>
              </p14:nvContentPartPr>
              <p14:xfrm>
                <a:off x="3636900" y="5470118"/>
                <a:ext cx="43560" cy="1803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DF3535F0-F6B2-B835-82CC-34D9DC413E4A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3630780" y="5463998"/>
                  <a:ext cx="558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E9ED5529-86F8-9077-1848-0378B0144A75}"/>
                    </a:ext>
                  </a:extLst>
                </p14:cNvPr>
                <p14:cNvContentPartPr/>
                <p14:nvPr/>
              </p14:nvContentPartPr>
              <p14:xfrm>
                <a:off x="3570300" y="5622398"/>
                <a:ext cx="98280" cy="104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E9ED5529-86F8-9077-1848-0378B0144A75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564180" y="5616278"/>
                  <a:ext cx="1105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CD0E07CA-5AA3-49A6-54BF-6EFCF3B64FCF}"/>
                    </a:ext>
                  </a:extLst>
                </p14:cNvPr>
                <p14:cNvContentPartPr/>
                <p14:nvPr/>
              </p14:nvContentPartPr>
              <p14:xfrm>
                <a:off x="3694140" y="5557598"/>
                <a:ext cx="83520" cy="950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CD0E07CA-5AA3-49A6-54BF-6EFCF3B64FCF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688020" y="5551478"/>
                  <a:ext cx="95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D34A5119-D1AA-23B9-F13A-CD6E01AEBCA1}"/>
                    </a:ext>
                  </a:extLst>
                </p14:cNvPr>
                <p14:cNvContentPartPr/>
                <p14:nvPr/>
              </p14:nvContentPartPr>
              <p14:xfrm>
                <a:off x="3806820" y="5557598"/>
                <a:ext cx="68760" cy="1051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D34A5119-D1AA-23B9-F13A-CD6E01AEBCA1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800700" y="5551478"/>
                  <a:ext cx="81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DD920BB4-5ADB-2AFE-FE49-7857D38A8B07}"/>
                    </a:ext>
                  </a:extLst>
                </p14:cNvPr>
                <p14:cNvContentPartPr/>
                <p14:nvPr/>
              </p14:nvContentPartPr>
              <p14:xfrm>
                <a:off x="3912300" y="5560118"/>
                <a:ext cx="83520" cy="1108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DD920BB4-5ADB-2AFE-FE49-7857D38A8B07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906180" y="5553998"/>
                  <a:ext cx="95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E535BC07-0DEC-9B90-B955-719B0AF2DC49}"/>
                    </a:ext>
                  </a:extLst>
                </p14:cNvPr>
                <p14:cNvContentPartPr/>
                <p14:nvPr/>
              </p14:nvContentPartPr>
              <p14:xfrm>
                <a:off x="4032180" y="5516558"/>
                <a:ext cx="135360" cy="27576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E535BC07-0DEC-9B90-B955-719B0AF2DC49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4026060" y="5510438"/>
                  <a:ext cx="1476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B682980D-29E4-7611-F6EE-D2B9985607DA}"/>
                    </a:ext>
                  </a:extLst>
                </p14:cNvPr>
                <p14:cNvContentPartPr/>
                <p14:nvPr/>
              </p14:nvContentPartPr>
              <p14:xfrm>
                <a:off x="2733300" y="5188238"/>
                <a:ext cx="139320" cy="16956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B682980D-29E4-7611-F6EE-D2B9985607DA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2727180" y="5182118"/>
                  <a:ext cx="151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A610B366-826E-20CD-8DAD-0FF74192370F}"/>
                    </a:ext>
                  </a:extLst>
                </p14:cNvPr>
                <p14:cNvContentPartPr/>
                <p14:nvPr/>
              </p14:nvContentPartPr>
              <p14:xfrm>
                <a:off x="2970180" y="5283278"/>
                <a:ext cx="16920" cy="540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A610B366-826E-20CD-8DAD-0FF74192370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2964060" y="5277158"/>
                  <a:ext cx="291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92EECFE1-89D7-6638-1779-C3AF9DB8E992}"/>
                    </a:ext>
                  </a:extLst>
                </p14:cNvPr>
                <p14:cNvContentPartPr/>
                <p14:nvPr/>
              </p14:nvContentPartPr>
              <p14:xfrm>
                <a:off x="3060540" y="5160878"/>
                <a:ext cx="59760" cy="15516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92EECFE1-89D7-6638-1779-C3AF9DB8E992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054420" y="5154758"/>
                  <a:ext cx="72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91947E45-251F-113A-26DE-A3642D9590D7}"/>
                    </a:ext>
                  </a:extLst>
                </p14:cNvPr>
                <p14:cNvContentPartPr/>
                <p14:nvPr/>
              </p14:nvContentPartPr>
              <p14:xfrm>
                <a:off x="3215700" y="5323238"/>
                <a:ext cx="5760" cy="3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91947E45-251F-113A-26DE-A3642D9590D7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209580" y="5317118"/>
                  <a:ext cx="180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DDEFA746-CB6E-9DDF-A910-283A6414E611}"/>
                    </a:ext>
                  </a:extLst>
                </p14:cNvPr>
                <p14:cNvContentPartPr/>
                <p14:nvPr/>
              </p14:nvContentPartPr>
              <p14:xfrm>
                <a:off x="3385620" y="5163398"/>
                <a:ext cx="97200" cy="22968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DDEFA746-CB6E-9DDF-A910-283A6414E611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379500" y="5157278"/>
                  <a:ext cx="1094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D77E5108-572E-561A-75B8-5D37AA044D5A}"/>
                    </a:ext>
                  </a:extLst>
                </p14:cNvPr>
                <p14:cNvContentPartPr/>
                <p14:nvPr/>
              </p14:nvContentPartPr>
              <p14:xfrm>
                <a:off x="3576060" y="5160878"/>
                <a:ext cx="111240" cy="2106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D77E5108-572E-561A-75B8-5D37AA044D5A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569940" y="5154758"/>
                  <a:ext cx="123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744BBD8D-90AE-AF59-D246-E9E72CC1FCB5}"/>
                    </a:ext>
                  </a:extLst>
                </p14:cNvPr>
                <p14:cNvContentPartPr/>
                <p14:nvPr/>
              </p14:nvContentPartPr>
              <p14:xfrm>
                <a:off x="3727620" y="5138558"/>
                <a:ext cx="15120" cy="21744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744BBD8D-90AE-AF59-D246-E9E72CC1FCB5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721500" y="5132438"/>
                  <a:ext cx="27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1C79B3CA-5C0C-81EB-21E3-EBA9747C9E5E}"/>
                    </a:ext>
                  </a:extLst>
                </p14:cNvPr>
                <p14:cNvContentPartPr/>
                <p14:nvPr/>
              </p14:nvContentPartPr>
              <p14:xfrm>
                <a:off x="3790260" y="5244038"/>
                <a:ext cx="73080" cy="972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1C79B3CA-5C0C-81EB-21E3-EBA9747C9E5E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784140" y="5237918"/>
                  <a:ext cx="853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9945CE37-BCA3-A914-D130-D247A220B07C}"/>
                    </a:ext>
                  </a:extLst>
                </p14:cNvPr>
                <p14:cNvContentPartPr/>
                <p14:nvPr/>
              </p14:nvContentPartPr>
              <p14:xfrm>
                <a:off x="3961980" y="5213438"/>
                <a:ext cx="83520" cy="2646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9945CE37-BCA3-A914-D130-D247A220B07C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955860" y="5207318"/>
                  <a:ext cx="95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F1CE3BD-DF33-4935-1B7F-0DC34257A4F2}"/>
                    </a:ext>
                  </a:extLst>
                </p14:cNvPr>
                <p14:cNvContentPartPr/>
                <p14:nvPr/>
              </p14:nvContentPartPr>
              <p14:xfrm>
                <a:off x="4133700" y="5190758"/>
                <a:ext cx="100800" cy="1414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F1CE3BD-DF33-4935-1B7F-0DC34257A4F2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127580" y="5184638"/>
                  <a:ext cx="113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9498414C-8F88-BDE6-A756-13042E4A28BD}"/>
                    </a:ext>
                  </a:extLst>
                </p14:cNvPr>
                <p14:cNvContentPartPr/>
                <p14:nvPr/>
              </p14:nvContentPartPr>
              <p14:xfrm>
                <a:off x="4281660" y="5143598"/>
                <a:ext cx="82080" cy="2919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9498414C-8F88-BDE6-A756-13042E4A28BD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275540" y="5137478"/>
                  <a:ext cx="94320" cy="30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88348B3B-3DC4-E69D-5FD5-1A34D9967F61}"/>
                  </a:ext>
                </a:extLst>
              </p14:cNvPr>
              <p14:cNvContentPartPr/>
              <p14:nvPr/>
            </p14:nvContentPartPr>
            <p14:xfrm>
              <a:off x="2815740" y="5237198"/>
              <a:ext cx="1557000" cy="7344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88348B3B-3DC4-E69D-5FD5-1A34D9967F61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2762100" y="5129198"/>
                <a:ext cx="1664640" cy="28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9" name="Group 498">
            <a:extLst>
              <a:ext uri="{FF2B5EF4-FFF2-40B4-BE49-F238E27FC236}">
                <a16:creationId xmlns:a16="http://schemas.microsoft.com/office/drawing/2014/main" id="{E4CA0365-62E0-7D8C-271D-BD7697DE86AA}"/>
              </a:ext>
            </a:extLst>
          </p:cNvPr>
          <p:cNvGrpSpPr/>
          <p:nvPr/>
        </p:nvGrpSpPr>
        <p:grpSpPr>
          <a:xfrm>
            <a:off x="4750740" y="5081318"/>
            <a:ext cx="1511280" cy="1150560"/>
            <a:chOff x="4750740" y="5081318"/>
            <a:chExt cx="1511280" cy="11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AA0AD183-C2ED-8A8F-2BEF-1D12C79562FE}"/>
                    </a:ext>
                  </a:extLst>
                </p14:cNvPr>
                <p14:cNvContentPartPr/>
                <p14:nvPr/>
              </p14:nvContentPartPr>
              <p14:xfrm>
                <a:off x="4789620" y="5300558"/>
                <a:ext cx="28080" cy="2386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AA0AD183-C2ED-8A8F-2BEF-1D12C79562F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783500" y="5294438"/>
                  <a:ext cx="403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2D11789A-1568-42C5-280F-4E56F2F37D9D}"/>
                    </a:ext>
                  </a:extLst>
                </p14:cNvPr>
                <p14:cNvContentPartPr/>
                <p14:nvPr/>
              </p14:nvContentPartPr>
              <p14:xfrm>
                <a:off x="4830300" y="5248358"/>
                <a:ext cx="1334160" cy="2552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2D11789A-1568-42C5-280F-4E56F2F37D9D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824180" y="5242238"/>
                  <a:ext cx="13464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730B90F7-E965-733B-E190-BE77F32A42A2}"/>
                    </a:ext>
                  </a:extLst>
                </p14:cNvPr>
                <p14:cNvContentPartPr/>
                <p14:nvPr/>
              </p14:nvContentPartPr>
              <p14:xfrm>
                <a:off x="4839300" y="5512598"/>
                <a:ext cx="1329120" cy="874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730B90F7-E965-733B-E190-BE77F32A42A2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833180" y="5506478"/>
                  <a:ext cx="13413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7FA49738-03D4-BFA8-52E9-3EB8BB841C00}"/>
                    </a:ext>
                  </a:extLst>
                </p14:cNvPr>
                <p14:cNvContentPartPr/>
                <p14:nvPr/>
              </p14:nvContentPartPr>
              <p14:xfrm>
                <a:off x="4750740" y="5081318"/>
                <a:ext cx="672840" cy="16740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7FA49738-03D4-BFA8-52E9-3EB8BB841C00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744620" y="5075198"/>
                  <a:ext cx="6850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76304640-F4D7-0F3C-9FAA-2C5C1849227A}"/>
                    </a:ext>
                  </a:extLst>
                </p14:cNvPr>
                <p14:cNvContentPartPr/>
                <p14:nvPr/>
              </p14:nvContentPartPr>
              <p14:xfrm>
                <a:off x="5471100" y="5096078"/>
                <a:ext cx="50400" cy="64872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76304640-F4D7-0F3C-9FAA-2C5C1849227A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5464980" y="5089958"/>
                  <a:ext cx="6264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BA612F1D-A45A-27A9-D283-4DD7E5DC1F4A}"/>
                    </a:ext>
                  </a:extLst>
                </p14:cNvPr>
                <p14:cNvContentPartPr/>
                <p14:nvPr/>
              </p14:nvContentPartPr>
              <p14:xfrm>
                <a:off x="5548860" y="5897438"/>
                <a:ext cx="24840" cy="2808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BA612F1D-A45A-27A9-D283-4DD7E5DC1F4A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5542740" y="5891318"/>
                  <a:ext cx="370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A23B8DD8-F20D-901E-E79F-AC83433ABAA4}"/>
                    </a:ext>
                  </a:extLst>
                </p14:cNvPr>
                <p14:cNvContentPartPr/>
                <p14:nvPr/>
              </p14:nvContentPartPr>
              <p14:xfrm>
                <a:off x="5519700" y="5796998"/>
                <a:ext cx="742320" cy="19152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A23B8DD8-F20D-901E-E79F-AC83433ABAA4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5513580" y="5790878"/>
                  <a:ext cx="7545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60074612-7E42-1CCC-592F-5AB8CC774EE7}"/>
                    </a:ext>
                  </a:extLst>
                </p14:cNvPr>
                <p14:cNvContentPartPr/>
                <p14:nvPr/>
              </p14:nvContentPartPr>
              <p14:xfrm>
                <a:off x="5547060" y="6003998"/>
                <a:ext cx="700920" cy="9252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60074612-7E42-1CCC-592F-5AB8CC774EE7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5540940" y="5997878"/>
                  <a:ext cx="713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534B6B10-76D3-8065-E732-9A4D61422555}"/>
                    </a:ext>
                  </a:extLst>
                </p14:cNvPr>
                <p14:cNvContentPartPr/>
                <p14:nvPr/>
              </p14:nvContentPartPr>
              <p14:xfrm>
                <a:off x="5868180" y="5699438"/>
                <a:ext cx="46440" cy="53244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534B6B10-76D3-8065-E732-9A4D61422555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5862060" y="5693318"/>
                  <a:ext cx="5868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9F9BF677-C3F6-ADFD-800B-4180CB836975}"/>
                    </a:ext>
                  </a:extLst>
                </p14:cNvPr>
                <p14:cNvContentPartPr/>
                <p14:nvPr/>
              </p14:nvContentPartPr>
              <p14:xfrm>
                <a:off x="5543100" y="5764598"/>
                <a:ext cx="290520" cy="453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9F9BF677-C3F6-ADFD-800B-4180CB836975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5536980" y="5758478"/>
                  <a:ext cx="302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D70897F4-FC70-B750-4694-EFA30133C980}"/>
                    </a:ext>
                  </a:extLst>
                </p14:cNvPr>
                <p14:cNvContentPartPr/>
                <p14:nvPr/>
              </p14:nvContentPartPr>
              <p14:xfrm>
                <a:off x="5745060" y="5697278"/>
                <a:ext cx="84240" cy="16956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D70897F4-FC70-B750-4694-EFA30133C980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5738940" y="5691158"/>
                  <a:ext cx="9648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2607716D-2C3E-8AAD-F4B1-199075E5644A}"/>
              </a:ext>
            </a:extLst>
          </p:cNvPr>
          <p:cNvGrpSpPr/>
          <p:nvPr/>
        </p:nvGrpSpPr>
        <p:grpSpPr>
          <a:xfrm>
            <a:off x="539820" y="5976278"/>
            <a:ext cx="1988640" cy="265680"/>
            <a:chOff x="539820" y="5976278"/>
            <a:chExt cx="198864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4DBA491A-B755-A180-702A-7B554AF72805}"/>
                    </a:ext>
                  </a:extLst>
                </p14:cNvPr>
                <p14:cNvContentPartPr/>
                <p14:nvPr/>
              </p14:nvContentPartPr>
              <p14:xfrm>
                <a:off x="539820" y="6001118"/>
                <a:ext cx="186120" cy="1800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4DBA491A-B755-A180-702A-7B554AF72805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533700" y="5994998"/>
                  <a:ext cx="198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DA356DE0-9F5B-E0E7-73DE-E7F215F8AA59}"/>
                    </a:ext>
                  </a:extLst>
                </p14:cNvPr>
                <p14:cNvContentPartPr/>
                <p14:nvPr/>
              </p14:nvContentPartPr>
              <p14:xfrm>
                <a:off x="690660" y="5983838"/>
                <a:ext cx="11520" cy="1425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DA356DE0-9F5B-E0E7-73DE-E7F215F8AA59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684540" y="5977718"/>
                  <a:ext cx="23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3385A6BB-7595-91F5-6FE9-F4C801E2DB96}"/>
                    </a:ext>
                  </a:extLst>
                </p14:cNvPr>
                <p14:cNvContentPartPr/>
                <p14:nvPr/>
              </p14:nvContentPartPr>
              <p14:xfrm>
                <a:off x="784980" y="5991398"/>
                <a:ext cx="94680" cy="1800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3385A6BB-7595-91F5-6FE9-F4C801E2DB96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778860" y="5985278"/>
                  <a:ext cx="106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89D10599-7189-1105-51A9-728DF622C356}"/>
                    </a:ext>
                  </a:extLst>
                </p14:cNvPr>
                <p14:cNvContentPartPr/>
                <p14:nvPr/>
              </p14:nvContentPartPr>
              <p14:xfrm>
                <a:off x="881100" y="6053678"/>
                <a:ext cx="116640" cy="774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89D10599-7189-1105-51A9-728DF622C356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874980" y="6047558"/>
                  <a:ext cx="1288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D4D4ADDE-98BE-96C2-78AE-7EDECD40246A}"/>
                    </a:ext>
                  </a:extLst>
                </p14:cNvPr>
                <p14:cNvContentPartPr/>
                <p14:nvPr/>
              </p14:nvContentPartPr>
              <p14:xfrm>
                <a:off x="1012140" y="6001478"/>
                <a:ext cx="67680" cy="1875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D4D4ADDE-98BE-96C2-78AE-7EDECD40246A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1006020" y="5995358"/>
                  <a:ext cx="79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23461EBF-A5A7-B27A-AAF4-C19E1C76EB84}"/>
                    </a:ext>
                  </a:extLst>
                </p14:cNvPr>
                <p14:cNvContentPartPr/>
                <p14:nvPr/>
              </p14:nvContentPartPr>
              <p14:xfrm>
                <a:off x="1189260" y="6061238"/>
                <a:ext cx="68400" cy="288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23461EBF-A5A7-B27A-AAF4-C19E1C76EB84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1183140" y="6055118"/>
                  <a:ext cx="806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F7EAF891-645D-B95B-B01C-4E8AD18D2FAD}"/>
                    </a:ext>
                  </a:extLst>
                </p14:cNvPr>
                <p14:cNvContentPartPr/>
                <p14:nvPr/>
              </p14:nvContentPartPr>
              <p14:xfrm>
                <a:off x="1189260" y="6061238"/>
                <a:ext cx="94680" cy="601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F7EAF891-645D-B95B-B01C-4E8AD18D2FAD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1183140" y="6055118"/>
                  <a:ext cx="1069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D92CA758-535F-7586-62AC-9CBEB8705761}"/>
                    </a:ext>
                  </a:extLst>
                </p14:cNvPr>
                <p14:cNvContentPartPr/>
                <p14:nvPr/>
              </p14:nvContentPartPr>
              <p14:xfrm>
                <a:off x="1584900" y="6018758"/>
                <a:ext cx="137160" cy="792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D92CA758-535F-7586-62AC-9CBEB8705761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1578780" y="6012638"/>
                  <a:ext cx="1494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58A7F928-E034-2690-9A9E-7EC81F4EC298}"/>
                    </a:ext>
                  </a:extLst>
                </p14:cNvPr>
                <p14:cNvContentPartPr/>
                <p14:nvPr/>
              </p14:nvContentPartPr>
              <p14:xfrm>
                <a:off x="1665900" y="6028838"/>
                <a:ext cx="11520" cy="16236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58A7F928-E034-2690-9A9E-7EC81F4EC298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1659780" y="6022718"/>
                  <a:ext cx="23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118C5C54-FD56-6109-653C-7351BAD052BE}"/>
                    </a:ext>
                  </a:extLst>
                </p14:cNvPr>
                <p14:cNvContentPartPr/>
                <p14:nvPr/>
              </p14:nvContentPartPr>
              <p14:xfrm>
                <a:off x="1754820" y="5993918"/>
                <a:ext cx="72360" cy="16488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118C5C54-FD56-6109-653C-7351BAD052BE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1748700" y="5987798"/>
                  <a:ext cx="84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CA0FC6C3-4615-5B0F-DEF1-7D4B0EF6609A}"/>
                    </a:ext>
                  </a:extLst>
                </p14:cNvPr>
                <p14:cNvContentPartPr/>
                <p14:nvPr/>
              </p14:nvContentPartPr>
              <p14:xfrm>
                <a:off x="1841580" y="5986358"/>
                <a:ext cx="135360" cy="1152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CA0FC6C3-4615-5B0F-DEF1-7D4B0EF6609A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1835460" y="5980238"/>
                  <a:ext cx="147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890F134B-5949-A0C1-CE97-BA171FC33D47}"/>
                    </a:ext>
                  </a:extLst>
                </p14:cNvPr>
                <p14:cNvContentPartPr/>
                <p14:nvPr/>
              </p14:nvContentPartPr>
              <p14:xfrm>
                <a:off x="1861740" y="6093638"/>
                <a:ext cx="192960" cy="262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890F134B-5949-A0C1-CE97-BA171FC33D47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1855620" y="6087518"/>
                  <a:ext cx="2052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7D58B126-3B76-D8FB-46B9-48B91471489F}"/>
                    </a:ext>
                  </a:extLst>
                </p14:cNvPr>
                <p14:cNvContentPartPr/>
                <p14:nvPr/>
              </p14:nvContentPartPr>
              <p14:xfrm>
                <a:off x="1948500" y="6086078"/>
                <a:ext cx="124200" cy="15588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7D58B126-3B76-D8FB-46B9-48B91471489F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1942380" y="6079958"/>
                  <a:ext cx="136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52BE3114-7008-9D59-3E3E-697FBE1BB416}"/>
                    </a:ext>
                  </a:extLst>
                </p14:cNvPr>
                <p14:cNvContentPartPr/>
                <p14:nvPr/>
              </p14:nvContentPartPr>
              <p14:xfrm>
                <a:off x="2072340" y="5976278"/>
                <a:ext cx="72360" cy="25488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52BE3114-7008-9D59-3E3E-697FBE1BB416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2066220" y="5970158"/>
                  <a:ext cx="846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5A1A5F19-12EA-23E9-06D2-0578F9ECE087}"/>
                    </a:ext>
                  </a:extLst>
                </p14:cNvPr>
                <p14:cNvContentPartPr/>
                <p14:nvPr/>
              </p14:nvContentPartPr>
              <p14:xfrm>
                <a:off x="2199780" y="6053678"/>
                <a:ext cx="170280" cy="3024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5A1A5F19-12EA-23E9-06D2-0578F9ECE087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2193660" y="6047558"/>
                  <a:ext cx="182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D7D0D3B4-ADB5-172B-EBA5-96F29A92FA1D}"/>
                    </a:ext>
                  </a:extLst>
                </p14:cNvPr>
                <p14:cNvContentPartPr/>
                <p14:nvPr/>
              </p14:nvContentPartPr>
              <p14:xfrm>
                <a:off x="2305260" y="6008678"/>
                <a:ext cx="26280" cy="13356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D7D0D3B4-ADB5-172B-EBA5-96F29A92FA1D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2299140" y="6002558"/>
                  <a:ext cx="38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D5B137C0-FC61-2D2D-CE8E-7219714400DF}"/>
                    </a:ext>
                  </a:extLst>
                </p14:cNvPr>
                <p14:cNvContentPartPr/>
                <p14:nvPr/>
              </p14:nvContentPartPr>
              <p14:xfrm>
                <a:off x="2498940" y="6003998"/>
                <a:ext cx="29520" cy="16776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D5B137C0-FC61-2D2D-CE8E-7219714400DF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2492820" y="5997878"/>
                  <a:ext cx="4176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11BA1152-00F7-B710-41C6-2DAD12877FD7}"/>
              </a:ext>
            </a:extLst>
          </p:cNvPr>
          <p:cNvGrpSpPr/>
          <p:nvPr/>
        </p:nvGrpSpPr>
        <p:grpSpPr>
          <a:xfrm>
            <a:off x="1339740" y="6448958"/>
            <a:ext cx="453960" cy="220320"/>
            <a:chOff x="1339740" y="6448958"/>
            <a:chExt cx="45396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AF6E882A-73BA-9AE2-A704-DA91568A181B}"/>
                    </a:ext>
                  </a:extLst>
                </p14:cNvPr>
                <p14:cNvContentPartPr/>
                <p14:nvPr/>
              </p14:nvContentPartPr>
              <p14:xfrm>
                <a:off x="1339740" y="6448958"/>
                <a:ext cx="113760" cy="22032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AF6E882A-73BA-9AE2-A704-DA91568A181B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1333620" y="6442838"/>
                  <a:ext cx="126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D0DDD530-35E4-77C9-FCB6-04D4D60BD102}"/>
                    </a:ext>
                  </a:extLst>
                </p14:cNvPr>
                <p14:cNvContentPartPr/>
                <p14:nvPr/>
              </p14:nvContentPartPr>
              <p14:xfrm>
                <a:off x="1497780" y="6521318"/>
                <a:ext cx="68760" cy="288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D0DDD530-35E4-77C9-FCB6-04D4D60BD10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1491660" y="6515198"/>
                  <a:ext cx="810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D64868DF-6FD6-3653-D46D-2DC8BC93751D}"/>
                    </a:ext>
                  </a:extLst>
                </p14:cNvPr>
                <p14:cNvContentPartPr/>
                <p14:nvPr/>
              </p14:nvContentPartPr>
              <p14:xfrm>
                <a:off x="1540260" y="6563798"/>
                <a:ext cx="78120" cy="5040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D64868DF-6FD6-3653-D46D-2DC8BC93751D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1534140" y="6557678"/>
                  <a:ext cx="90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E432370E-E2E6-3591-E79B-CC90A73B6004}"/>
                    </a:ext>
                  </a:extLst>
                </p14:cNvPr>
                <p14:cNvContentPartPr/>
                <p14:nvPr/>
              </p14:nvContentPartPr>
              <p14:xfrm>
                <a:off x="1664100" y="6523838"/>
                <a:ext cx="129600" cy="14184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E432370E-E2E6-3591-E79B-CC90A73B6004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1657980" y="6517718"/>
                  <a:ext cx="14184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8" name="Group 547">
            <a:extLst>
              <a:ext uri="{FF2B5EF4-FFF2-40B4-BE49-F238E27FC236}">
                <a16:creationId xmlns:a16="http://schemas.microsoft.com/office/drawing/2014/main" id="{080B2F27-2840-19E5-934B-625C66A9CB0E}"/>
              </a:ext>
            </a:extLst>
          </p:cNvPr>
          <p:cNvGrpSpPr/>
          <p:nvPr/>
        </p:nvGrpSpPr>
        <p:grpSpPr>
          <a:xfrm>
            <a:off x="2031660" y="6419078"/>
            <a:ext cx="477720" cy="257400"/>
            <a:chOff x="2031660" y="6419078"/>
            <a:chExt cx="47772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06840A07-7E03-3B8F-B2C9-C8E94EE84F9A}"/>
                    </a:ext>
                  </a:extLst>
                </p14:cNvPr>
                <p14:cNvContentPartPr/>
                <p14:nvPr/>
              </p14:nvContentPartPr>
              <p14:xfrm>
                <a:off x="2031660" y="6419078"/>
                <a:ext cx="126000" cy="23724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06840A07-7E03-3B8F-B2C9-C8E94EE84F9A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2025540" y="6412958"/>
                  <a:ext cx="138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2A3B8D6D-F29E-8EF8-57A4-D976ACDF2F37}"/>
                    </a:ext>
                  </a:extLst>
                </p14:cNvPr>
                <p14:cNvContentPartPr/>
                <p14:nvPr/>
              </p14:nvContentPartPr>
              <p14:xfrm>
                <a:off x="2203380" y="6538598"/>
                <a:ext cx="113040" cy="1404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2A3B8D6D-F29E-8EF8-57A4-D976ACDF2F37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2197260" y="6532478"/>
                  <a:ext cx="125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D1DD2A97-EC15-6F60-60E2-187DB1904A36}"/>
                    </a:ext>
                  </a:extLst>
                </p14:cNvPr>
                <p14:cNvContentPartPr/>
                <p14:nvPr/>
              </p14:nvContentPartPr>
              <p14:xfrm>
                <a:off x="2244060" y="6605918"/>
                <a:ext cx="87480" cy="792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D1DD2A97-EC15-6F60-60E2-187DB1904A36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2237940" y="6599798"/>
                  <a:ext cx="99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4146331D-F5F3-9851-809E-46B54DBA1575}"/>
                    </a:ext>
                  </a:extLst>
                </p14:cNvPr>
                <p14:cNvContentPartPr/>
                <p14:nvPr/>
              </p14:nvContentPartPr>
              <p14:xfrm>
                <a:off x="2434140" y="6497918"/>
                <a:ext cx="75240" cy="17856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4146331D-F5F3-9851-809E-46B54DBA1575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2428020" y="6491798"/>
                  <a:ext cx="8748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17B454E0-AA1C-C0D2-C816-63B86CF6562A}"/>
              </a:ext>
            </a:extLst>
          </p:cNvPr>
          <p:cNvGrpSpPr/>
          <p:nvPr/>
        </p:nvGrpSpPr>
        <p:grpSpPr>
          <a:xfrm>
            <a:off x="579420" y="6504758"/>
            <a:ext cx="403560" cy="186480"/>
            <a:chOff x="579420" y="6504758"/>
            <a:chExt cx="403560" cy="1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3014BB37-955F-84BE-995B-355881D11864}"/>
                    </a:ext>
                  </a:extLst>
                </p14:cNvPr>
                <p14:cNvContentPartPr/>
                <p14:nvPr/>
              </p14:nvContentPartPr>
              <p14:xfrm>
                <a:off x="579420" y="6504758"/>
                <a:ext cx="141480" cy="13932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3014BB37-955F-84BE-995B-355881D11864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73300" y="6498638"/>
                  <a:ext cx="153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2D2699FA-9767-CCC6-D2A2-2B7CB0E289D2}"/>
                    </a:ext>
                  </a:extLst>
                </p14:cNvPr>
                <p14:cNvContentPartPr/>
                <p14:nvPr/>
              </p14:nvContentPartPr>
              <p14:xfrm>
                <a:off x="751500" y="6531398"/>
                <a:ext cx="66960" cy="1548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2D2699FA-9767-CCC6-D2A2-2B7CB0E289D2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745380" y="6525278"/>
                  <a:ext cx="79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6EF8A12E-34AF-F67D-A811-7B0E587705FB}"/>
                    </a:ext>
                  </a:extLst>
                </p14:cNvPr>
                <p14:cNvContentPartPr/>
                <p14:nvPr/>
              </p14:nvContentPartPr>
              <p14:xfrm>
                <a:off x="779220" y="6615998"/>
                <a:ext cx="68760" cy="792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6EF8A12E-34AF-F67D-A811-7B0E587705FB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773100" y="6609878"/>
                  <a:ext cx="81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DB6BC14F-95DC-DD88-F30D-BE415EFBEC59}"/>
                    </a:ext>
                  </a:extLst>
                </p14:cNvPr>
                <p14:cNvContentPartPr/>
                <p14:nvPr/>
              </p14:nvContentPartPr>
              <p14:xfrm>
                <a:off x="967500" y="6523838"/>
                <a:ext cx="15480" cy="16740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DB6BC14F-95DC-DD88-F30D-BE415EFBEC59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961380" y="6517718"/>
                  <a:ext cx="2772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15FC7354-72E6-C0CE-F2E6-9EFE4EE271F8}"/>
              </a:ext>
            </a:extLst>
          </p:cNvPr>
          <p:cNvGrpSpPr/>
          <p:nvPr/>
        </p:nvGrpSpPr>
        <p:grpSpPr>
          <a:xfrm>
            <a:off x="3056580" y="5888078"/>
            <a:ext cx="669240" cy="308520"/>
            <a:chOff x="3056580" y="5888078"/>
            <a:chExt cx="66924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667F290A-8912-F803-B109-F9F5D9EFAC67}"/>
                    </a:ext>
                  </a:extLst>
                </p14:cNvPr>
                <p14:cNvContentPartPr/>
                <p14:nvPr/>
              </p14:nvContentPartPr>
              <p14:xfrm>
                <a:off x="3056580" y="6006878"/>
                <a:ext cx="121680" cy="13896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667F290A-8912-F803-B109-F9F5D9EFAC67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3050460" y="6000758"/>
                  <a:ext cx="133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5BB7D63E-38C5-4F36-FA91-420D857DF1DA}"/>
                    </a:ext>
                  </a:extLst>
                </p14:cNvPr>
                <p14:cNvContentPartPr/>
                <p14:nvPr/>
              </p14:nvContentPartPr>
              <p14:xfrm>
                <a:off x="3213900" y="6000038"/>
                <a:ext cx="88920" cy="36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5BB7D63E-38C5-4F36-FA91-420D857DF1D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207780" y="5993918"/>
                  <a:ext cx="1011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34403EDB-38F1-AC58-5265-BF55DEC191C1}"/>
                    </a:ext>
                  </a:extLst>
                </p14:cNvPr>
                <p14:cNvContentPartPr/>
                <p14:nvPr/>
              </p14:nvContentPartPr>
              <p14:xfrm>
                <a:off x="3256380" y="6072398"/>
                <a:ext cx="83520" cy="1044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34403EDB-38F1-AC58-5265-BF55DEC191C1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3250260" y="6066278"/>
                  <a:ext cx="957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F3AB6352-C953-CC9F-929B-778BE8E52EFD}"/>
                    </a:ext>
                  </a:extLst>
                </p14:cNvPr>
                <p14:cNvContentPartPr/>
                <p14:nvPr/>
              </p14:nvContentPartPr>
              <p14:xfrm>
                <a:off x="3459060" y="5952878"/>
                <a:ext cx="133920" cy="24372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F3AB6352-C953-CC9F-929B-778BE8E52EFD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3452940" y="5946758"/>
                  <a:ext cx="1461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381790BB-3BCE-B0EF-DB6B-71CDB8DF16FD}"/>
                    </a:ext>
                  </a:extLst>
                </p14:cNvPr>
                <p14:cNvContentPartPr/>
                <p14:nvPr/>
              </p14:nvContentPartPr>
              <p14:xfrm>
                <a:off x="3609180" y="5888078"/>
                <a:ext cx="116640" cy="20232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381790BB-3BCE-B0EF-DB6B-71CDB8DF16FD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3603060" y="5881958"/>
                  <a:ext cx="12888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5B69216D-0909-2D22-9276-32362F6D69C4}"/>
              </a:ext>
            </a:extLst>
          </p:cNvPr>
          <p:cNvGrpSpPr/>
          <p:nvPr/>
        </p:nvGrpSpPr>
        <p:grpSpPr>
          <a:xfrm>
            <a:off x="2814660" y="6473798"/>
            <a:ext cx="172800" cy="244080"/>
            <a:chOff x="2814660" y="6473798"/>
            <a:chExt cx="17280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435EFC0D-7DDF-E987-61B7-7B703A4E2DBE}"/>
                    </a:ext>
                  </a:extLst>
                </p14:cNvPr>
                <p14:cNvContentPartPr/>
                <p14:nvPr/>
              </p14:nvContentPartPr>
              <p14:xfrm>
                <a:off x="2814660" y="6547238"/>
                <a:ext cx="139320" cy="1260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435EFC0D-7DDF-E987-61B7-7B703A4E2DBE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2808540" y="6541118"/>
                  <a:ext cx="1515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AFECF624-6D39-AECF-C810-B2E4022BD22D}"/>
                    </a:ext>
                  </a:extLst>
                </p14:cNvPr>
                <p14:cNvContentPartPr/>
                <p14:nvPr/>
              </p14:nvContentPartPr>
              <p14:xfrm>
                <a:off x="2833380" y="6633638"/>
                <a:ext cx="114840" cy="2520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AFECF624-6D39-AECF-C810-B2E4022BD22D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2827260" y="6627518"/>
                  <a:ext cx="1270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6CBEAA56-9443-3636-B165-D1759DD98715}"/>
                    </a:ext>
                  </a:extLst>
                </p14:cNvPr>
                <p14:cNvContentPartPr/>
                <p14:nvPr/>
              </p14:nvContentPartPr>
              <p14:xfrm>
                <a:off x="2871900" y="6473798"/>
                <a:ext cx="115560" cy="24408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6CBEAA56-9443-3636-B165-D1759DD98715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2865780" y="6467678"/>
                  <a:ext cx="12780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C4274CF2-4A10-87CC-2A5D-10E90886ECF2}"/>
              </a:ext>
            </a:extLst>
          </p:cNvPr>
          <p:cNvGrpSpPr/>
          <p:nvPr/>
        </p:nvGrpSpPr>
        <p:grpSpPr>
          <a:xfrm>
            <a:off x="3173220" y="6431678"/>
            <a:ext cx="1049400" cy="277560"/>
            <a:chOff x="3173220" y="6431678"/>
            <a:chExt cx="104940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7DB34399-6289-A243-97DF-E34B000A1465}"/>
                    </a:ext>
                  </a:extLst>
                </p14:cNvPr>
                <p14:cNvContentPartPr/>
                <p14:nvPr/>
              </p14:nvContentPartPr>
              <p14:xfrm>
                <a:off x="3173220" y="6506198"/>
                <a:ext cx="107640" cy="2556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7DB34399-6289-A243-97DF-E34B000A1465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3167100" y="6500078"/>
                  <a:ext cx="1198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30713755-B729-52DA-8E47-D636FECDA718}"/>
                    </a:ext>
                  </a:extLst>
                </p14:cNvPr>
                <p14:cNvContentPartPr/>
                <p14:nvPr/>
              </p14:nvContentPartPr>
              <p14:xfrm>
                <a:off x="3238020" y="6506198"/>
                <a:ext cx="27720" cy="19404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30713755-B729-52DA-8E47-D636FECDA718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3231900" y="6500078"/>
                  <a:ext cx="399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1E9C1CC1-9782-0944-0545-2CE2242D6D62}"/>
                    </a:ext>
                  </a:extLst>
                </p14:cNvPr>
                <p14:cNvContentPartPr/>
                <p14:nvPr/>
              </p14:nvContentPartPr>
              <p14:xfrm>
                <a:off x="3311460" y="6498998"/>
                <a:ext cx="70560" cy="17496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1E9C1CC1-9782-0944-0545-2CE2242D6D62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3305340" y="6492878"/>
                  <a:ext cx="82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901C90EC-E6E8-7A16-90C3-93DD7D1EBA84}"/>
                    </a:ext>
                  </a:extLst>
                </p14:cNvPr>
                <p14:cNvContentPartPr/>
                <p14:nvPr/>
              </p14:nvContentPartPr>
              <p14:xfrm>
                <a:off x="3415860" y="6556238"/>
                <a:ext cx="80640" cy="10836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901C90EC-E6E8-7A16-90C3-93DD7D1EBA84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3409740" y="6550118"/>
                  <a:ext cx="92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9E5991DA-6DF7-AAD2-99B3-D4E6B54C3717}"/>
                    </a:ext>
                  </a:extLst>
                </p14:cNvPr>
                <p14:cNvContentPartPr/>
                <p14:nvPr/>
              </p14:nvContentPartPr>
              <p14:xfrm>
                <a:off x="3538980" y="6503678"/>
                <a:ext cx="86760" cy="20556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9E5991DA-6DF7-AAD2-99B3-D4E6B54C3717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3532860" y="6497558"/>
                  <a:ext cx="990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EAA2A86A-37D6-8EE7-445F-69447E21F987}"/>
                    </a:ext>
                  </a:extLst>
                </p14:cNvPr>
                <p14:cNvContentPartPr/>
                <p14:nvPr/>
              </p14:nvContentPartPr>
              <p14:xfrm>
                <a:off x="3732660" y="6443918"/>
                <a:ext cx="92880" cy="19008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EAA2A86A-37D6-8EE7-445F-69447E21F987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3726540" y="6437798"/>
                  <a:ext cx="105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FC1C7E43-20DB-4CE8-6A2B-B84BE8C80794}"/>
                    </a:ext>
                  </a:extLst>
                </p14:cNvPr>
                <p14:cNvContentPartPr/>
                <p14:nvPr/>
              </p14:nvContentPartPr>
              <p14:xfrm>
                <a:off x="3727260" y="6561278"/>
                <a:ext cx="124200" cy="1764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FC1C7E43-20DB-4CE8-6A2B-B84BE8C80794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3721140" y="6555158"/>
                  <a:ext cx="136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ED32DA7F-4E2A-0A79-498C-A7EC8886303E}"/>
                    </a:ext>
                  </a:extLst>
                </p14:cNvPr>
                <p14:cNvContentPartPr/>
                <p14:nvPr/>
              </p14:nvContentPartPr>
              <p14:xfrm>
                <a:off x="3942180" y="6431678"/>
                <a:ext cx="97560" cy="24336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ED32DA7F-4E2A-0A79-498C-A7EC8886303E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3936060" y="6425558"/>
                  <a:ext cx="1098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75C502B5-4EDD-CC77-1741-5EF74D7BCE91}"/>
                    </a:ext>
                  </a:extLst>
                </p14:cNvPr>
                <p14:cNvContentPartPr/>
                <p14:nvPr/>
              </p14:nvContentPartPr>
              <p14:xfrm>
                <a:off x="4140900" y="6443918"/>
                <a:ext cx="81720" cy="25704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75C502B5-4EDD-CC77-1741-5EF74D7BCE91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4134780" y="6437798"/>
                  <a:ext cx="9396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0C5A1A0D-5EF3-384D-764D-5A8628213EFC}"/>
              </a:ext>
            </a:extLst>
          </p:cNvPr>
          <p:cNvGrpSpPr/>
          <p:nvPr/>
        </p:nvGrpSpPr>
        <p:grpSpPr>
          <a:xfrm>
            <a:off x="4225860" y="6299918"/>
            <a:ext cx="2062440" cy="553680"/>
            <a:chOff x="4225860" y="6299918"/>
            <a:chExt cx="2062440" cy="55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C52F1A9B-DF44-75C7-6922-43458B9AB55E}"/>
                    </a:ext>
                  </a:extLst>
                </p14:cNvPr>
                <p14:cNvContentPartPr/>
                <p14:nvPr/>
              </p14:nvContentPartPr>
              <p14:xfrm>
                <a:off x="5944860" y="6357878"/>
                <a:ext cx="21960" cy="20988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C52F1A9B-DF44-75C7-6922-43458B9AB55E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5938740" y="6351758"/>
                  <a:ext cx="342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A92868DD-8B3C-44F4-0A36-790E411AC15A}"/>
                    </a:ext>
                  </a:extLst>
                </p14:cNvPr>
                <p14:cNvContentPartPr/>
                <p14:nvPr/>
              </p14:nvContentPartPr>
              <p14:xfrm>
                <a:off x="5966100" y="6299918"/>
                <a:ext cx="322200" cy="23292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A92868DD-8B3C-44F4-0A36-790E411AC15A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5959980" y="6293798"/>
                  <a:ext cx="3344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0E08BC3-6053-AF2E-E6C7-4A78954958B9}"/>
                    </a:ext>
                  </a:extLst>
                </p14:cNvPr>
                <p14:cNvContentPartPr/>
                <p14:nvPr/>
              </p14:nvContentPartPr>
              <p14:xfrm>
                <a:off x="6047460" y="6696998"/>
                <a:ext cx="39240" cy="1296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0E08BC3-6053-AF2E-E6C7-4A78954958B9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6041340" y="6690878"/>
                  <a:ext cx="514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169ACFB1-7615-5BD5-C1FE-541DA643DE5C}"/>
                    </a:ext>
                  </a:extLst>
                </p14:cNvPr>
                <p14:cNvContentPartPr/>
                <p14:nvPr/>
              </p14:nvContentPartPr>
              <p14:xfrm>
                <a:off x="6045660" y="6696998"/>
                <a:ext cx="18720" cy="5760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169ACFB1-7615-5BD5-C1FE-541DA643DE5C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6039540" y="6690878"/>
                  <a:ext cx="309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C27483E3-5CCC-5A3B-5D1E-067A6397A61F}"/>
                    </a:ext>
                  </a:extLst>
                </p14:cNvPr>
                <p14:cNvContentPartPr/>
                <p14:nvPr/>
              </p14:nvContentPartPr>
              <p14:xfrm>
                <a:off x="6045660" y="6811838"/>
                <a:ext cx="28080" cy="792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C27483E3-5CCC-5A3B-5D1E-067A6397A61F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6039540" y="6805718"/>
                  <a:ext cx="403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A79AB15D-5B37-0F2C-ED2E-C79BB6BCE5E0}"/>
                    </a:ext>
                  </a:extLst>
                </p14:cNvPr>
                <p14:cNvContentPartPr/>
                <p14:nvPr/>
              </p14:nvContentPartPr>
              <p14:xfrm>
                <a:off x="4225860" y="6531398"/>
                <a:ext cx="92880" cy="12456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A79AB15D-5B37-0F2C-ED2E-C79BB6BCE5E0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4219740" y="6525278"/>
                  <a:ext cx="105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316AEF47-A588-17A0-389B-1379608F50A7}"/>
                    </a:ext>
                  </a:extLst>
                </p14:cNvPr>
                <p14:cNvContentPartPr/>
                <p14:nvPr/>
              </p14:nvContentPartPr>
              <p14:xfrm>
                <a:off x="4328820" y="6446438"/>
                <a:ext cx="58320" cy="5040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316AEF47-A588-17A0-389B-1379608F50A7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4322700" y="6440318"/>
                  <a:ext cx="705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AC82F663-732A-E589-A53E-DA516BAD5BB8}"/>
                    </a:ext>
                  </a:extLst>
                </p14:cNvPr>
                <p14:cNvContentPartPr/>
                <p14:nvPr/>
              </p14:nvContentPartPr>
              <p14:xfrm>
                <a:off x="4451220" y="6391718"/>
                <a:ext cx="26280" cy="23976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AC82F663-732A-E589-A53E-DA516BAD5BB8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4445100" y="6385598"/>
                  <a:ext cx="385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D5FDF22A-A2C2-4F44-32DC-154578612664}"/>
                    </a:ext>
                  </a:extLst>
                </p14:cNvPr>
                <p14:cNvContentPartPr/>
                <p14:nvPr/>
              </p14:nvContentPartPr>
              <p14:xfrm>
                <a:off x="4501260" y="6507278"/>
                <a:ext cx="78840" cy="12024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D5FDF22A-A2C2-4F44-32DC-154578612664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4495140" y="6501158"/>
                  <a:ext cx="91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1E3D36B3-FFA5-AD25-4A1D-207530D8E7A3}"/>
                    </a:ext>
                  </a:extLst>
                </p14:cNvPr>
                <p14:cNvContentPartPr/>
                <p14:nvPr/>
              </p14:nvContentPartPr>
              <p14:xfrm>
                <a:off x="4606020" y="6467678"/>
                <a:ext cx="98640" cy="30852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1E3D36B3-FFA5-AD25-4A1D-207530D8E7A3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4599900" y="6461558"/>
                  <a:ext cx="1108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FF715FB8-CB2F-13FF-937D-909DAB732727}"/>
                    </a:ext>
                  </a:extLst>
                </p14:cNvPr>
                <p14:cNvContentPartPr/>
                <p14:nvPr/>
              </p14:nvContentPartPr>
              <p14:xfrm>
                <a:off x="4772700" y="6498998"/>
                <a:ext cx="78120" cy="10116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FF715FB8-CB2F-13FF-937D-909DAB732727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4766580" y="6492878"/>
                  <a:ext cx="90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424EC372-5100-FFE8-3312-9E3E45957045}"/>
                    </a:ext>
                  </a:extLst>
                </p14:cNvPr>
                <p14:cNvContentPartPr/>
                <p14:nvPr/>
              </p14:nvContentPartPr>
              <p14:xfrm>
                <a:off x="4872420" y="6401438"/>
                <a:ext cx="63360" cy="30168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424EC372-5100-FFE8-3312-9E3E45957045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4866300" y="6395318"/>
                  <a:ext cx="756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C88CD5D7-9844-A622-7BA1-6C8B25FAE9E1}"/>
                    </a:ext>
                  </a:extLst>
                </p14:cNvPr>
                <p14:cNvContentPartPr/>
                <p14:nvPr/>
              </p14:nvContentPartPr>
              <p14:xfrm>
                <a:off x="5029380" y="6483878"/>
                <a:ext cx="113040" cy="2268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C88CD5D7-9844-A622-7BA1-6C8B25FAE9E1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5023260" y="6477758"/>
                  <a:ext cx="125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AE72ACE1-CC7A-E351-B3E7-22E55FD816A1}"/>
                    </a:ext>
                  </a:extLst>
                </p14:cNvPr>
                <p14:cNvContentPartPr/>
                <p14:nvPr/>
              </p14:nvContentPartPr>
              <p14:xfrm>
                <a:off x="5070060" y="6518798"/>
                <a:ext cx="87120" cy="2520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AE72ACE1-CC7A-E351-B3E7-22E55FD816A1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5063940" y="6512678"/>
                  <a:ext cx="99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B818BB11-1897-C862-BB48-DB2CBA308DBE}"/>
                    </a:ext>
                  </a:extLst>
                </p14:cNvPr>
                <p14:cNvContentPartPr/>
                <p14:nvPr/>
              </p14:nvContentPartPr>
              <p14:xfrm>
                <a:off x="5193900" y="6408998"/>
                <a:ext cx="3960" cy="1044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B818BB11-1897-C862-BB48-DB2CBA308DBE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5187780" y="6402878"/>
                  <a:ext cx="16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92103414-97B3-C76E-2162-3931BD7B7641}"/>
                    </a:ext>
                  </a:extLst>
                </p14:cNvPr>
                <p14:cNvContentPartPr/>
                <p14:nvPr/>
              </p14:nvContentPartPr>
              <p14:xfrm>
                <a:off x="5238180" y="6473798"/>
                <a:ext cx="112320" cy="23256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92103414-97B3-C76E-2162-3931BD7B7641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5232060" y="6467678"/>
                  <a:ext cx="124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83968E7F-E92F-5926-AB40-DACCEF8A62B6}"/>
                    </a:ext>
                  </a:extLst>
                </p14:cNvPr>
                <p14:cNvContentPartPr/>
                <p14:nvPr/>
              </p14:nvContentPartPr>
              <p14:xfrm>
                <a:off x="5390100" y="6473798"/>
                <a:ext cx="81360" cy="24768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83968E7F-E92F-5926-AB40-DACCEF8A62B6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5383980" y="6467678"/>
                  <a:ext cx="936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CB4423B5-3291-2133-3992-8083CBED131D}"/>
                    </a:ext>
                  </a:extLst>
                </p14:cNvPr>
                <p14:cNvContentPartPr/>
                <p14:nvPr/>
              </p14:nvContentPartPr>
              <p14:xfrm>
                <a:off x="5463540" y="6478838"/>
                <a:ext cx="89640" cy="20952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CB4423B5-3291-2133-3992-8083CBED131D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5457420" y="6472718"/>
                  <a:ext cx="1018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C8223F35-8637-8518-2574-C6229F9A774C}"/>
                    </a:ext>
                  </a:extLst>
                </p14:cNvPr>
                <p14:cNvContentPartPr/>
                <p14:nvPr/>
              </p14:nvContentPartPr>
              <p14:xfrm>
                <a:off x="5572620" y="6563798"/>
                <a:ext cx="67680" cy="2898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C8223F35-8637-8518-2574-C6229F9A774C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5566500" y="6557678"/>
                  <a:ext cx="799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00B352FD-D949-56B2-1B2C-9B2A19F62B95}"/>
                    </a:ext>
                  </a:extLst>
                </p14:cNvPr>
                <p14:cNvContentPartPr/>
                <p14:nvPr/>
              </p14:nvContentPartPr>
              <p14:xfrm>
                <a:off x="5684940" y="6613478"/>
                <a:ext cx="67320" cy="10980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00B352FD-D949-56B2-1B2C-9B2A19F62B95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5678820" y="6607358"/>
                  <a:ext cx="79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D0A43913-DA5B-0D75-E820-EE10E4333503}"/>
                    </a:ext>
                  </a:extLst>
                </p14:cNvPr>
                <p14:cNvContentPartPr/>
                <p14:nvPr/>
              </p14:nvContentPartPr>
              <p14:xfrm>
                <a:off x="5753700" y="6513758"/>
                <a:ext cx="96840" cy="27468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D0A43913-DA5B-0D75-E820-EE10E4333503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5747580" y="6507638"/>
                  <a:ext cx="10908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8AE001F2-E993-A3D3-0E2A-065CE99FEB18}"/>
              </a:ext>
            </a:extLst>
          </p:cNvPr>
          <p:cNvGrpSpPr/>
          <p:nvPr/>
        </p:nvGrpSpPr>
        <p:grpSpPr>
          <a:xfrm>
            <a:off x="6113700" y="597518"/>
            <a:ext cx="1168560" cy="1100520"/>
            <a:chOff x="6113700" y="597518"/>
            <a:chExt cx="1168560" cy="11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64F0EBAC-0716-B69B-661F-9E85A736EA41}"/>
                    </a:ext>
                  </a:extLst>
                </p14:cNvPr>
                <p14:cNvContentPartPr/>
                <p14:nvPr/>
              </p14:nvContentPartPr>
              <p14:xfrm>
                <a:off x="6113700" y="631358"/>
                <a:ext cx="1164240" cy="106668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64F0EBAC-0716-B69B-661F-9E85A736EA41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6107580" y="625238"/>
                  <a:ext cx="1176480" cy="10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22AC101F-7B6C-2CE0-EA7F-9B6E2E22697F}"/>
                    </a:ext>
                  </a:extLst>
                </p14:cNvPr>
                <p14:cNvContentPartPr/>
                <p14:nvPr/>
              </p14:nvContentPartPr>
              <p14:xfrm>
                <a:off x="7131780" y="597518"/>
                <a:ext cx="150480" cy="18864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22AC101F-7B6C-2CE0-EA7F-9B6E2E22697F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7125660" y="591398"/>
                  <a:ext cx="16272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5" name="Group 604">
            <a:extLst>
              <a:ext uri="{FF2B5EF4-FFF2-40B4-BE49-F238E27FC236}">
                <a16:creationId xmlns:a16="http://schemas.microsoft.com/office/drawing/2014/main" id="{FCE57DAB-EAD8-1D66-DA09-9FFCD6407B70}"/>
              </a:ext>
            </a:extLst>
          </p:cNvPr>
          <p:cNvGrpSpPr/>
          <p:nvPr/>
        </p:nvGrpSpPr>
        <p:grpSpPr>
          <a:xfrm>
            <a:off x="7589700" y="333998"/>
            <a:ext cx="1555920" cy="285120"/>
            <a:chOff x="7589700" y="333998"/>
            <a:chExt cx="155592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FC36B54E-65D4-95F4-B088-1BA2371CCCC3}"/>
                    </a:ext>
                  </a:extLst>
                </p14:cNvPr>
                <p14:cNvContentPartPr/>
                <p14:nvPr/>
              </p14:nvContentPartPr>
              <p14:xfrm>
                <a:off x="7589700" y="333998"/>
                <a:ext cx="166680" cy="28296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FC36B54E-65D4-95F4-B088-1BA2371CCCC3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7583580" y="327878"/>
                  <a:ext cx="1789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F865E858-E2EA-CEA5-C2C8-00D23159BB6D}"/>
                    </a:ext>
                  </a:extLst>
                </p14:cNvPr>
                <p14:cNvContentPartPr/>
                <p14:nvPr/>
              </p14:nvContentPartPr>
              <p14:xfrm>
                <a:off x="7716780" y="476918"/>
                <a:ext cx="117000" cy="7272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F865E858-E2EA-CEA5-C2C8-00D23159BB6D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7710660" y="470798"/>
                  <a:ext cx="1292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9A849743-C209-AF4E-5A98-1B9D194F0029}"/>
                    </a:ext>
                  </a:extLst>
                </p14:cNvPr>
                <p14:cNvContentPartPr/>
                <p14:nvPr/>
              </p14:nvContentPartPr>
              <p14:xfrm>
                <a:off x="7894620" y="496718"/>
                <a:ext cx="116640" cy="7524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9A849743-C209-AF4E-5A98-1B9D194F0029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7888500" y="490598"/>
                  <a:ext cx="128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681F4D19-9BDC-DC31-F76D-2243E7872047}"/>
                    </a:ext>
                  </a:extLst>
                </p14:cNvPr>
                <p14:cNvContentPartPr/>
                <p14:nvPr/>
              </p14:nvContentPartPr>
              <p14:xfrm>
                <a:off x="8049420" y="379358"/>
                <a:ext cx="126360" cy="18756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681F4D19-9BDC-DC31-F76D-2243E7872047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8043300" y="373238"/>
                  <a:ext cx="138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1D82CB4A-8E9D-7358-02F4-5A01480FF1C6}"/>
                    </a:ext>
                  </a:extLst>
                </p14:cNvPr>
                <p14:cNvContentPartPr/>
                <p14:nvPr/>
              </p14:nvContentPartPr>
              <p14:xfrm>
                <a:off x="8206740" y="344438"/>
                <a:ext cx="118440" cy="22464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1D82CB4A-8E9D-7358-02F4-5A01480FF1C6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8200620" y="338318"/>
                  <a:ext cx="130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7F9ABFAF-9F29-CA28-E28A-B524A6400DC1}"/>
                    </a:ext>
                  </a:extLst>
                </p14:cNvPr>
                <p14:cNvContentPartPr/>
                <p14:nvPr/>
              </p14:nvContentPartPr>
              <p14:xfrm>
                <a:off x="8339580" y="469358"/>
                <a:ext cx="146160" cy="9504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7F9ABFAF-9F29-CA28-E28A-B524A6400DC1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8333460" y="463238"/>
                  <a:ext cx="158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481DA76B-C196-5E84-398A-9BA2AE757407}"/>
                    </a:ext>
                  </a:extLst>
                </p14:cNvPr>
                <p14:cNvContentPartPr/>
                <p14:nvPr/>
              </p14:nvContentPartPr>
              <p14:xfrm>
                <a:off x="8371260" y="372158"/>
                <a:ext cx="29880" cy="8748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481DA76B-C196-5E84-398A-9BA2AE757407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8365140" y="366038"/>
                  <a:ext cx="42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DDA37148-C892-178C-D698-86DA98DB1D66}"/>
                    </a:ext>
                  </a:extLst>
                </p14:cNvPr>
                <p14:cNvContentPartPr/>
                <p14:nvPr/>
              </p14:nvContentPartPr>
              <p14:xfrm>
                <a:off x="8461620" y="391958"/>
                <a:ext cx="29880" cy="7272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DDA37148-C892-178C-D698-86DA98DB1D66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8455500" y="385838"/>
                  <a:ext cx="421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1F58F8A9-4841-D919-68EE-12F121B12709}"/>
                    </a:ext>
                  </a:extLst>
                </p14:cNvPr>
                <p14:cNvContentPartPr/>
                <p14:nvPr/>
              </p14:nvContentPartPr>
              <p14:xfrm>
                <a:off x="8548380" y="499238"/>
                <a:ext cx="177840" cy="10512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1F58F8A9-4841-D919-68EE-12F121B12709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8542260" y="493118"/>
                  <a:ext cx="1900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6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A4449A6A-4CFE-0296-18F8-EE7E6BA31FC7}"/>
                    </a:ext>
                  </a:extLst>
                </p14:cNvPr>
                <p14:cNvContentPartPr/>
                <p14:nvPr/>
              </p14:nvContentPartPr>
              <p14:xfrm>
                <a:off x="8759700" y="481598"/>
                <a:ext cx="385920" cy="13752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A4449A6A-4CFE-0296-18F8-EE7E6BA31FC7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8753580" y="475478"/>
                  <a:ext cx="39816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8">
            <p14:nvContentPartPr>
              <p14:cNvPr id="606" name="Ink 605">
                <a:extLst>
                  <a:ext uri="{FF2B5EF4-FFF2-40B4-BE49-F238E27FC236}">
                    <a16:creationId xmlns:a16="http://schemas.microsoft.com/office/drawing/2014/main" id="{C81B2AD3-02FC-4D20-A22A-C083394F2403}"/>
                  </a:ext>
                </a:extLst>
              </p14:cNvPr>
              <p14:cNvContentPartPr/>
              <p14:nvPr/>
            </p14:nvContentPartPr>
            <p14:xfrm>
              <a:off x="7563060" y="723518"/>
              <a:ext cx="1661760" cy="25200"/>
            </p14:xfrm>
          </p:contentPart>
        </mc:Choice>
        <mc:Fallback xmlns="">
          <p:pic>
            <p:nvPicPr>
              <p:cNvPr id="606" name="Ink 605">
                <a:extLst>
                  <a:ext uri="{FF2B5EF4-FFF2-40B4-BE49-F238E27FC236}">
                    <a16:creationId xmlns:a16="http://schemas.microsoft.com/office/drawing/2014/main" id="{C81B2AD3-02FC-4D20-A22A-C083394F2403}"/>
                  </a:ext>
                </a:extLst>
              </p:cNvPr>
              <p:cNvPicPr/>
              <p:nvPr/>
            </p:nvPicPr>
            <p:blipFill>
              <a:blip r:embed="rId929"/>
              <a:stretch>
                <a:fillRect/>
              </a:stretch>
            </p:blipFill>
            <p:spPr>
              <a:xfrm>
                <a:off x="7556940" y="717398"/>
                <a:ext cx="167400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9" name="Group 608">
            <a:extLst>
              <a:ext uri="{FF2B5EF4-FFF2-40B4-BE49-F238E27FC236}">
                <a16:creationId xmlns:a16="http://schemas.microsoft.com/office/drawing/2014/main" id="{E11566BD-3035-9389-255B-4B71B63B3EE0}"/>
              </a:ext>
            </a:extLst>
          </p:cNvPr>
          <p:cNvGrpSpPr/>
          <p:nvPr/>
        </p:nvGrpSpPr>
        <p:grpSpPr>
          <a:xfrm>
            <a:off x="7515540" y="1069118"/>
            <a:ext cx="276120" cy="285840"/>
            <a:chOff x="7515540" y="1069118"/>
            <a:chExt cx="27612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2B3DCF3C-3492-6CC0-028F-28C30EF2E149}"/>
                    </a:ext>
                  </a:extLst>
                </p14:cNvPr>
                <p14:cNvContentPartPr/>
                <p14:nvPr/>
              </p14:nvContentPartPr>
              <p14:xfrm>
                <a:off x="7530660" y="1155878"/>
                <a:ext cx="116640" cy="17100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2B3DCF3C-3492-6CC0-028F-28C30EF2E149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7524540" y="1149758"/>
                  <a:ext cx="128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E5F8EE66-16B3-BB48-8E2A-E79EB5DAD5DB}"/>
                    </a:ext>
                  </a:extLst>
                </p14:cNvPr>
                <p14:cNvContentPartPr/>
                <p14:nvPr/>
              </p14:nvContentPartPr>
              <p14:xfrm>
                <a:off x="7515540" y="1069118"/>
                <a:ext cx="276120" cy="28584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E5F8EE66-16B3-BB48-8E2A-E79EB5DAD5DB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7509420" y="1062998"/>
                  <a:ext cx="28836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107135A0-E85F-7808-9BEC-131FA7DE46C0}"/>
              </a:ext>
            </a:extLst>
          </p:cNvPr>
          <p:cNvGrpSpPr/>
          <p:nvPr/>
        </p:nvGrpSpPr>
        <p:grpSpPr>
          <a:xfrm>
            <a:off x="7872300" y="1035278"/>
            <a:ext cx="882720" cy="254880"/>
            <a:chOff x="7872300" y="1035278"/>
            <a:chExt cx="88272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AF4F3877-BFBE-9ED4-0994-24822333B8A4}"/>
                    </a:ext>
                  </a:extLst>
                </p14:cNvPr>
                <p14:cNvContentPartPr/>
                <p14:nvPr/>
              </p14:nvContentPartPr>
              <p14:xfrm>
                <a:off x="7903620" y="1035278"/>
                <a:ext cx="59400" cy="23832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AF4F3877-BFBE-9ED4-0994-24822333B8A4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7897500" y="1029158"/>
                  <a:ext cx="71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0B6E4AEB-9EC1-863E-CBCF-FB82EDD00724}"/>
                    </a:ext>
                  </a:extLst>
                </p14:cNvPr>
                <p14:cNvContentPartPr/>
                <p14:nvPr/>
              </p14:nvContentPartPr>
              <p14:xfrm>
                <a:off x="7872300" y="1047878"/>
                <a:ext cx="192960" cy="24228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0B6E4AEB-9EC1-863E-CBCF-FB82EDD00724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7866180" y="1041758"/>
                  <a:ext cx="2052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928C7028-8E8D-1611-1043-4D26A58EEE3D}"/>
                    </a:ext>
                  </a:extLst>
                </p14:cNvPr>
                <p14:cNvContentPartPr/>
                <p14:nvPr/>
              </p14:nvContentPartPr>
              <p14:xfrm>
                <a:off x="8105220" y="1117718"/>
                <a:ext cx="92880" cy="36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928C7028-8E8D-1611-1043-4D26A58EEE3D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8099100" y="1111598"/>
                  <a:ext cx="1051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0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0343D026-AEDE-A3B7-C3F0-9C270383221F}"/>
                    </a:ext>
                  </a:extLst>
                </p14:cNvPr>
                <p14:cNvContentPartPr/>
                <p14:nvPr/>
              </p14:nvContentPartPr>
              <p14:xfrm>
                <a:off x="8095860" y="1162358"/>
                <a:ext cx="7920" cy="10512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0343D026-AEDE-A3B7-C3F0-9C270383221F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8089740" y="1156238"/>
                  <a:ext cx="20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3D1A830E-2D1A-CD99-0F90-462A282BC844}"/>
                    </a:ext>
                  </a:extLst>
                </p14:cNvPr>
                <p14:cNvContentPartPr/>
                <p14:nvPr/>
              </p14:nvContentPartPr>
              <p14:xfrm>
                <a:off x="8173260" y="1185038"/>
                <a:ext cx="109440" cy="7128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3D1A830E-2D1A-CD99-0F90-462A282BC844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8167140" y="1178918"/>
                  <a:ext cx="121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7FAFCF53-0508-CCA4-37D0-C94F0CE59BC2}"/>
                    </a:ext>
                  </a:extLst>
                </p14:cNvPr>
                <p14:cNvContentPartPr/>
                <p14:nvPr/>
              </p14:nvContentPartPr>
              <p14:xfrm>
                <a:off x="8303580" y="1182518"/>
                <a:ext cx="102960" cy="784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7FAFCF53-0508-CCA4-37D0-C94F0CE59BC2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8297460" y="1176398"/>
                  <a:ext cx="1152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371594F8-7BD4-3B7B-BC63-44F8D79521E7}"/>
                    </a:ext>
                  </a:extLst>
                </p14:cNvPr>
                <p14:cNvContentPartPr/>
                <p14:nvPr/>
              </p14:nvContentPartPr>
              <p14:xfrm>
                <a:off x="8343540" y="1085318"/>
                <a:ext cx="2160" cy="4788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371594F8-7BD4-3B7B-BC63-44F8D79521E7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8337420" y="1079198"/>
                  <a:ext cx="144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8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D3C9381E-80C9-B007-1331-13ADF7C57E1C}"/>
                    </a:ext>
                  </a:extLst>
                </p14:cNvPr>
                <p14:cNvContentPartPr/>
                <p14:nvPr/>
              </p14:nvContentPartPr>
              <p14:xfrm>
                <a:off x="8345340" y="1085318"/>
                <a:ext cx="65160" cy="9000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D3C9381E-80C9-B007-1331-13ADF7C57E1C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8339220" y="1079198"/>
                  <a:ext cx="774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0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A881EFCD-2036-E756-8B40-7A9723923B7B}"/>
                    </a:ext>
                  </a:extLst>
                </p14:cNvPr>
                <p14:cNvContentPartPr/>
                <p14:nvPr/>
              </p14:nvContentPartPr>
              <p14:xfrm>
                <a:off x="8494740" y="1145078"/>
                <a:ext cx="81720" cy="9000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A881EFCD-2036-E756-8B40-7A9723923B7B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8488620" y="1138958"/>
                  <a:ext cx="93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2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7475D24D-9F64-7984-E3FB-D7DEB67C1D9A}"/>
                    </a:ext>
                  </a:extLst>
                </p14:cNvPr>
                <p14:cNvContentPartPr/>
                <p14:nvPr/>
              </p14:nvContentPartPr>
              <p14:xfrm>
                <a:off x="8598420" y="1142918"/>
                <a:ext cx="156600" cy="14148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7475D24D-9F64-7984-E3FB-D7DEB67C1D9A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8592300" y="1136798"/>
                  <a:ext cx="16884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3510987C-3F7A-3D05-3CAC-B574FDE46C70}"/>
              </a:ext>
            </a:extLst>
          </p:cNvPr>
          <p:cNvGrpSpPr/>
          <p:nvPr/>
        </p:nvGrpSpPr>
        <p:grpSpPr>
          <a:xfrm>
            <a:off x="8928900" y="967598"/>
            <a:ext cx="1296720" cy="310320"/>
            <a:chOff x="8928900" y="967598"/>
            <a:chExt cx="129672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4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0AC6FAD9-FB78-3376-AF15-1BD29EAFE875}"/>
                    </a:ext>
                  </a:extLst>
                </p14:cNvPr>
                <p14:cNvContentPartPr/>
                <p14:nvPr/>
              </p14:nvContentPartPr>
              <p14:xfrm>
                <a:off x="8928900" y="967598"/>
                <a:ext cx="124200" cy="31032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0AC6FAD9-FB78-3376-AF15-1BD29EAFE875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8922780" y="961478"/>
                  <a:ext cx="1364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6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5E4B2FB2-A671-0EF8-0CD3-E24C996D6A12}"/>
                    </a:ext>
                  </a:extLst>
                </p14:cNvPr>
                <p14:cNvContentPartPr/>
                <p14:nvPr/>
              </p14:nvContentPartPr>
              <p14:xfrm>
                <a:off x="9062100" y="1122758"/>
                <a:ext cx="87120" cy="11268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5E4B2FB2-A671-0EF8-0CD3-E24C996D6A12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9055980" y="1116638"/>
                  <a:ext cx="993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8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8904D8BA-4CB7-1C44-A9FA-7609CEA5FB31}"/>
                    </a:ext>
                  </a:extLst>
                </p14:cNvPr>
                <p14:cNvContentPartPr/>
                <p14:nvPr/>
              </p14:nvContentPartPr>
              <p14:xfrm>
                <a:off x="9207180" y="1159838"/>
                <a:ext cx="91440" cy="9576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8904D8BA-4CB7-1C44-A9FA-7609CEA5FB31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9201060" y="1153718"/>
                  <a:ext cx="103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0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91AB147B-F18C-FEA4-F69A-63BC07940F53}"/>
                    </a:ext>
                  </a:extLst>
                </p14:cNvPr>
                <p14:cNvContentPartPr/>
                <p14:nvPr/>
              </p14:nvContentPartPr>
              <p14:xfrm>
                <a:off x="9316980" y="1055438"/>
                <a:ext cx="105480" cy="19224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91AB147B-F18C-FEA4-F69A-63BC07940F53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9310860" y="1049318"/>
                  <a:ext cx="1177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2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33A212F8-C7FD-094F-B2F8-5C0F674271C4}"/>
                    </a:ext>
                  </a:extLst>
                </p14:cNvPr>
                <p14:cNvContentPartPr/>
                <p14:nvPr/>
              </p14:nvContentPartPr>
              <p14:xfrm>
                <a:off x="9520020" y="1010438"/>
                <a:ext cx="103680" cy="21744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33A212F8-C7FD-094F-B2F8-5C0F674271C4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9513900" y="1004318"/>
                  <a:ext cx="1159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4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1A30BE25-BAA3-4B76-D52D-73B7D6CF46BB}"/>
                    </a:ext>
                  </a:extLst>
                </p14:cNvPr>
                <p14:cNvContentPartPr/>
                <p14:nvPr/>
              </p14:nvContentPartPr>
              <p14:xfrm>
                <a:off x="9651060" y="1142558"/>
                <a:ext cx="124200" cy="8856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1A30BE25-BAA3-4B76-D52D-73B7D6CF46BB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9644940" y="1136438"/>
                  <a:ext cx="136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6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AC0BC720-8464-C113-6AB7-0E188EE25B2C}"/>
                    </a:ext>
                  </a:extLst>
                </p14:cNvPr>
                <p14:cNvContentPartPr/>
                <p14:nvPr/>
              </p14:nvContentPartPr>
              <p14:xfrm>
                <a:off x="9833580" y="1122758"/>
                <a:ext cx="109800" cy="9288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AC0BC720-8464-C113-6AB7-0E188EE25B2C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9827460" y="1116638"/>
                  <a:ext cx="122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8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5A3C4D42-7867-BFC1-3391-2B2927B65903}"/>
                    </a:ext>
                  </a:extLst>
                </p14:cNvPr>
                <p14:cNvContentPartPr/>
                <p14:nvPr/>
              </p14:nvContentPartPr>
              <p14:xfrm>
                <a:off x="9981900" y="1140038"/>
                <a:ext cx="243720" cy="9828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5A3C4D42-7867-BFC1-3391-2B2927B65903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9975780" y="1133918"/>
                  <a:ext cx="25596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5" name="Group 664">
            <a:extLst>
              <a:ext uri="{FF2B5EF4-FFF2-40B4-BE49-F238E27FC236}">
                <a16:creationId xmlns:a16="http://schemas.microsoft.com/office/drawing/2014/main" id="{59D339F0-BF08-FC97-49C4-49B803E37D13}"/>
              </a:ext>
            </a:extLst>
          </p:cNvPr>
          <p:cNvGrpSpPr/>
          <p:nvPr/>
        </p:nvGrpSpPr>
        <p:grpSpPr>
          <a:xfrm>
            <a:off x="9478980" y="1376920"/>
            <a:ext cx="1179000" cy="245160"/>
            <a:chOff x="9478980" y="1376920"/>
            <a:chExt cx="117900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0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03113E3B-0F3F-E873-8566-AA8014D1CD79}"/>
                    </a:ext>
                  </a:extLst>
                </p14:cNvPr>
                <p14:cNvContentPartPr/>
                <p14:nvPr/>
              </p14:nvContentPartPr>
              <p14:xfrm>
                <a:off x="9478980" y="1409320"/>
                <a:ext cx="188640" cy="16776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03113E3B-0F3F-E873-8566-AA8014D1CD79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9472860" y="1403200"/>
                  <a:ext cx="200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2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1A86F14B-3456-5242-9F32-461D67796288}"/>
                    </a:ext>
                  </a:extLst>
                </p14:cNvPr>
                <p14:cNvContentPartPr/>
                <p14:nvPr/>
              </p14:nvContentPartPr>
              <p14:xfrm>
                <a:off x="9739260" y="1533880"/>
                <a:ext cx="46440" cy="1548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1A86F14B-3456-5242-9F32-461D67796288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9733140" y="1527760"/>
                  <a:ext cx="58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4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F1085B50-892A-AD9B-9888-3C13A173EAA5}"/>
                    </a:ext>
                  </a:extLst>
                </p14:cNvPr>
                <p14:cNvContentPartPr/>
                <p14:nvPr/>
              </p14:nvContentPartPr>
              <p14:xfrm>
                <a:off x="9818820" y="1433080"/>
                <a:ext cx="83520" cy="12672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F1085B50-892A-AD9B-9888-3C13A173EAA5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9812700" y="1426960"/>
                  <a:ext cx="95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6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2A23D498-036C-F560-BAD7-A342A0885FFE}"/>
                    </a:ext>
                  </a:extLst>
                </p14:cNvPr>
                <p14:cNvContentPartPr/>
                <p14:nvPr/>
              </p14:nvContentPartPr>
              <p14:xfrm>
                <a:off x="10060740" y="1414360"/>
                <a:ext cx="113040" cy="16596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2A23D498-036C-F560-BAD7-A342A0885FFE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10054620" y="1408240"/>
                  <a:ext cx="125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8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9B95B99A-8B05-EEDF-5C07-9E8BCB3DB375}"/>
                    </a:ext>
                  </a:extLst>
                </p14:cNvPr>
                <p14:cNvContentPartPr/>
                <p14:nvPr/>
              </p14:nvContentPartPr>
              <p14:xfrm>
                <a:off x="10236060" y="1376920"/>
                <a:ext cx="65160" cy="19476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9B95B99A-8B05-EEDF-5C07-9E8BCB3DB375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10229940" y="1370800"/>
                  <a:ext cx="77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0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D77B9F29-3BF0-C6B2-B66C-61E4F294E620}"/>
                    </a:ext>
                  </a:extLst>
                </p14:cNvPr>
                <p14:cNvContentPartPr/>
                <p14:nvPr/>
              </p14:nvContentPartPr>
              <p14:xfrm>
                <a:off x="10333980" y="1421920"/>
                <a:ext cx="76320" cy="14544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D77B9F29-3BF0-C6B2-B66C-61E4F294E620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10327860" y="1415800"/>
                  <a:ext cx="88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2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C21353CB-B2CB-E70F-C737-0EE515A64091}"/>
                    </a:ext>
                  </a:extLst>
                </p14:cNvPr>
                <p14:cNvContentPartPr/>
                <p14:nvPr/>
              </p14:nvContentPartPr>
              <p14:xfrm>
                <a:off x="10435860" y="1434160"/>
                <a:ext cx="107640" cy="11016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C21353CB-B2CB-E70F-C737-0EE515A64091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10429740" y="1428040"/>
                  <a:ext cx="119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4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BA7BEACD-6711-1F2C-BDDD-52EE525C1A89}"/>
                    </a:ext>
                  </a:extLst>
                </p14:cNvPr>
                <p14:cNvContentPartPr/>
                <p14:nvPr/>
              </p14:nvContentPartPr>
              <p14:xfrm>
                <a:off x="10602180" y="1394200"/>
                <a:ext cx="55800" cy="22788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BA7BEACD-6711-1F2C-BDDD-52EE525C1A89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10596060" y="1388080"/>
                  <a:ext cx="6804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A8EAFAC1-EAF6-AC99-ED7E-53466FE5FC9D}"/>
              </a:ext>
            </a:extLst>
          </p:cNvPr>
          <p:cNvGrpSpPr/>
          <p:nvPr/>
        </p:nvGrpSpPr>
        <p:grpSpPr>
          <a:xfrm>
            <a:off x="9508500" y="1768240"/>
            <a:ext cx="1488240" cy="353160"/>
            <a:chOff x="9508500" y="1768240"/>
            <a:chExt cx="148824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6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68ADC817-057A-E416-BB10-FA9D476B64A0}"/>
                    </a:ext>
                  </a:extLst>
                </p14:cNvPr>
                <p14:cNvContentPartPr/>
                <p14:nvPr/>
              </p14:nvContentPartPr>
              <p14:xfrm>
                <a:off x="9512100" y="1795960"/>
                <a:ext cx="4320" cy="16380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68ADC817-057A-E416-BB10-FA9D476B64A0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9505980" y="1789840"/>
                  <a:ext cx="16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8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C6B1CE87-94FC-7940-67B9-A6E808F0FE40}"/>
                    </a:ext>
                  </a:extLst>
                </p14:cNvPr>
                <p14:cNvContentPartPr/>
                <p14:nvPr/>
              </p14:nvContentPartPr>
              <p14:xfrm>
                <a:off x="9508500" y="1768240"/>
                <a:ext cx="145440" cy="20484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C6B1CE87-94FC-7940-67B9-A6E808F0FE40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9502380" y="1762120"/>
                  <a:ext cx="1576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0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EFBDA323-A367-C7BB-C87F-B3C0941133FE}"/>
                    </a:ext>
                  </a:extLst>
                </p14:cNvPr>
                <p14:cNvContentPartPr/>
                <p14:nvPr/>
              </p14:nvContentPartPr>
              <p14:xfrm>
                <a:off x="9724500" y="1900720"/>
                <a:ext cx="22680" cy="3780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EFBDA323-A367-C7BB-C87F-B3C0941133FE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9718380" y="1894600"/>
                  <a:ext cx="349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2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707282D9-9CD6-D860-28B7-D693CB892DD1}"/>
                    </a:ext>
                  </a:extLst>
                </p14:cNvPr>
                <p14:cNvContentPartPr/>
                <p14:nvPr/>
              </p14:nvContentPartPr>
              <p14:xfrm>
                <a:off x="9809100" y="1801000"/>
                <a:ext cx="80280" cy="15012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707282D9-9CD6-D860-28B7-D693CB892DD1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9802980" y="1794880"/>
                  <a:ext cx="92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4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5D828445-F407-04CF-1EF8-2600624C0F79}"/>
                    </a:ext>
                  </a:extLst>
                </p14:cNvPr>
                <p14:cNvContentPartPr/>
                <p14:nvPr/>
              </p14:nvContentPartPr>
              <p14:xfrm>
                <a:off x="10045980" y="1820800"/>
                <a:ext cx="108360" cy="17532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5D828445-F407-04CF-1EF8-2600624C0F79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10039860" y="1814680"/>
                  <a:ext cx="120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6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B2549DB7-7850-385B-F0BE-B391DCACEE45}"/>
                    </a:ext>
                  </a:extLst>
                </p14:cNvPr>
                <p14:cNvContentPartPr/>
                <p14:nvPr/>
              </p14:nvContentPartPr>
              <p14:xfrm>
                <a:off x="10249380" y="1780840"/>
                <a:ext cx="72000" cy="23472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B2549DB7-7850-385B-F0BE-B391DCACEE45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10243260" y="1774720"/>
                  <a:ext cx="842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8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EE783526-4496-7114-D84E-1F32AE469CE4}"/>
                    </a:ext>
                  </a:extLst>
                </p14:cNvPr>
                <p14:cNvContentPartPr/>
                <p14:nvPr/>
              </p14:nvContentPartPr>
              <p14:xfrm>
                <a:off x="10385820" y="1820800"/>
                <a:ext cx="155880" cy="18540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EE783526-4496-7114-D84E-1F32AE469CE4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10379700" y="1814680"/>
                  <a:ext cx="168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0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233A3EF6-2AB3-62C2-D696-512C4CF9FF93}"/>
                    </a:ext>
                  </a:extLst>
                </p14:cNvPr>
                <p14:cNvContentPartPr/>
                <p14:nvPr/>
              </p14:nvContentPartPr>
              <p14:xfrm>
                <a:off x="10543140" y="1863280"/>
                <a:ext cx="142200" cy="25812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233A3EF6-2AB3-62C2-D696-512C4CF9FF93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10537020" y="1857160"/>
                  <a:ext cx="154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2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392EEF30-D183-D0D9-84AF-950FEC1C9F81}"/>
                    </a:ext>
                  </a:extLst>
                </p14:cNvPr>
                <p14:cNvContentPartPr/>
                <p14:nvPr/>
              </p14:nvContentPartPr>
              <p14:xfrm>
                <a:off x="10740420" y="1883080"/>
                <a:ext cx="131760" cy="9180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392EEF30-D183-D0D9-84AF-950FEC1C9F81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10734300" y="1876960"/>
                  <a:ext cx="144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4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40C14C4A-2442-8DFE-8B4C-3CC781BE1C1F}"/>
                    </a:ext>
                  </a:extLst>
                </p14:cNvPr>
                <p14:cNvContentPartPr/>
                <p14:nvPr/>
              </p14:nvContentPartPr>
              <p14:xfrm>
                <a:off x="10901340" y="1770760"/>
                <a:ext cx="95400" cy="28512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40C14C4A-2442-8DFE-8B4C-3CC781BE1C1F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10895220" y="1764640"/>
                  <a:ext cx="107640" cy="29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6">
            <p14:nvContentPartPr>
              <p14:cNvPr id="677" name="Ink 676">
                <a:extLst>
                  <a:ext uri="{FF2B5EF4-FFF2-40B4-BE49-F238E27FC236}">
                    <a16:creationId xmlns:a16="http://schemas.microsoft.com/office/drawing/2014/main" id="{B1633EE7-2227-CECA-FE46-40DF21415B59}"/>
                  </a:ext>
                </a:extLst>
              </p14:cNvPr>
              <p14:cNvContentPartPr/>
              <p14:nvPr/>
            </p14:nvContentPartPr>
            <p14:xfrm>
              <a:off x="9514260" y="1397800"/>
              <a:ext cx="1086480" cy="88200"/>
            </p14:xfrm>
          </p:contentPart>
        </mc:Choice>
        <mc:Fallback xmlns="">
          <p:pic>
            <p:nvPicPr>
              <p:cNvPr id="677" name="Ink 676">
                <a:extLst>
                  <a:ext uri="{FF2B5EF4-FFF2-40B4-BE49-F238E27FC236}">
                    <a16:creationId xmlns:a16="http://schemas.microsoft.com/office/drawing/2014/main" id="{B1633EE7-2227-CECA-FE46-40DF21415B59}"/>
                  </a:ext>
                </a:extLst>
              </p:cNvPr>
              <p:cNvPicPr/>
              <p:nvPr/>
            </p:nvPicPr>
            <p:blipFill>
              <a:blip r:embed="rId1007"/>
              <a:stretch>
                <a:fillRect/>
              </a:stretch>
            </p:blipFill>
            <p:spPr>
              <a:xfrm>
                <a:off x="9460260" y="1290160"/>
                <a:ext cx="11941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8">
            <p14:nvContentPartPr>
              <p14:cNvPr id="678" name="Ink 677">
                <a:extLst>
                  <a:ext uri="{FF2B5EF4-FFF2-40B4-BE49-F238E27FC236}">
                    <a16:creationId xmlns:a16="http://schemas.microsoft.com/office/drawing/2014/main" id="{08E9AD50-AEED-99A5-CDB1-22F114577046}"/>
                  </a:ext>
                </a:extLst>
              </p14:cNvPr>
              <p14:cNvContentPartPr/>
              <p14:nvPr/>
            </p14:nvContentPartPr>
            <p14:xfrm>
              <a:off x="9483300" y="1892800"/>
              <a:ext cx="1538640" cy="109080"/>
            </p14:xfrm>
          </p:contentPart>
        </mc:Choice>
        <mc:Fallback xmlns="">
          <p:pic>
            <p:nvPicPr>
              <p:cNvPr id="678" name="Ink 677">
                <a:extLst>
                  <a:ext uri="{FF2B5EF4-FFF2-40B4-BE49-F238E27FC236}">
                    <a16:creationId xmlns:a16="http://schemas.microsoft.com/office/drawing/2014/main" id="{08E9AD50-AEED-99A5-CDB1-22F114577046}"/>
                  </a:ext>
                </a:extLst>
              </p:cNvPr>
              <p:cNvPicPr/>
              <p:nvPr/>
            </p:nvPicPr>
            <p:blipFill>
              <a:blip r:embed="rId1009"/>
              <a:stretch>
                <a:fillRect/>
              </a:stretch>
            </p:blipFill>
            <p:spPr>
              <a:xfrm>
                <a:off x="9429300" y="1784800"/>
                <a:ext cx="1646280" cy="32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oup 691">
            <a:extLst>
              <a:ext uri="{FF2B5EF4-FFF2-40B4-BE49-F238E27FC236}">
                <a16:creationId xmlns:a16="http://schemas.microsoft.com/office/drawing/2014/main" id="{1CCB3398-50CC-077A-E043-74204C144E72}"/>
              </a:ext>
            </a:extLst>
          </p:cNvPr>
          <p:cNvGrpSpPr/>
          <p:nvPr/>
        </p:nvGrpSpPr>
        <p:grpSpPr>
          <a:xfrm>
            <a:off x="10995660" y="1484200"/>
            <a:ext cx="1117800" cy="636120"/>
            <a:chOff x="10995660" y="1484200"/>
            <a:chExt cx="1117800" cy="63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0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C8EECA74-7FD1-02AE-C77A-FE6A939FA055}"/>
                    </a:ext>
                  </a:extLst>
                </p14:cNvPr>
                <p14:cNvContentPartPr/>
                <p14:nvPr/>
              </p14:nvContentPartPr>
              <p14:xfrm>
                <a:off x="10995660" y="1484200"/>
                <a:ext cx="75240" cy="22068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C8EECA74-7FD1-02AE-C77A-FE6A939FA055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10989540" y="1478080"/>
                  <a:ext cx="87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2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7F35B9C2-B489-E5AD-E017-E50FF68FC24C}"/>
                    </a:ext>
                  </a:extLst>
                </p14:cNvPr>
                <p14:cNvContentPartPr/>
                <p14:nvPr/>
              </p14:nvContentPartPr>
              <p14:xfrm>
                <a:off x="11093580" y="1618840"/>
                <a:ext cx="118440" cy="8532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7F35B9C2-B489-E5AD-E017-E50FF68FC24C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11087460" y="1612720"/>
                  <a:ext cx="130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4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AD38BAC0-987A-931A-B05C-AF914DD4113D}"/>
                    </a:ext>
                  </a:extLst>
                </p14:cNvPr>
                <p14:cNvContentPartPr/>
                <p14:nvPr/>
              </p14:nvContentPartPr>
              <p14:xfrm>
                <a:off x="11239380" y="1521640"/>
                <a:ext cx="20520" cy="18972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AD38BAC0-987A-931A-B05C-AF914DD4113D}"/>
                    </a:ext>
                  </a:extLst>
                </p:cNvPr>
                <p:cNvPicPr/>
                <p:nvPr/>
              </p:nvPicPr>
              <p:blipFill>
                <a:blip r:embed="rId1015"/>
                <a:stretch>
                  <a:fillRect/>
                </a:stretch>
              </p:blipFill>
              <p:spPr>
                <a:xfrm>
                  <a:off x="11233260" y="1515520"/>
                  <a:ext cx="327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6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572A7630-4093-229E-E0BC-69ADFC86EC5F}"/>
                    </a:ext>
                  </a:extLst>
                </p14:cNvPr>
                <p14:cNvContentPartPr/>
                <p14:nvPr/>
              </p14:nvContentPartPr>
              <p14:xfrm>
                <a:off x="11246220" y="1643680"/>
                <a:ext cx="130320" cy="9000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572A7630-4093-229E-E0BC-69ADFC86EC5F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11240100" y="1637560"/>
                  <a:ext cx="142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8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D7DDD59A-48F3-A293-3E31-E202E263B198}"/>
                    </a:ext>
                  </a:extLst>
                </p14:cNvPr>
                <p14:cNvContentPartPr/>
                <p14:nvPr/>
              </p14:nvContentPartPr>
              <p14:xfrm>
                <a:off x="11433420" y="1628920"/>
                <a:ext cx="108360" cy="9720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D7DDD59A-48F3-A293-3E31-E202E263B198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11427300" y="1622800"/>
                  <a:ext cx="1206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0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2348105E-16AD-B33B-5F94-3C9476260567}"/>
                    </a:ext>
                  </a:extLst>
                </p14:cNvPr>
                <p14:cNvContentPartPr/>
                <p14:nvPr/>
              </p14:nvContentPartPr>
              <p14:xfrm>
                <a:off x="11557620" y="1603720"/>
                <a:ext cx="108720" cy="12024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2348105E-16AD-B33B-5F94-3C9476260567}"/>
                    </a:ext>
                  </a:extLst>
                </p:cNvPr>
                <p:cNvPicPr/>
                <p:nvPr/>
              </p:nvPicPr>
              <p:blipFill>
                <a:blip r:embed="rId1021"/>
                <a:stretch>
                  <a:fillRect/>
                </a:stretch>
              </p:blipFill>
              <p:spPr>
                <a:xfrm>
                  <a:off x="11551500" y="1597600"/>
                  <a:ext cx="120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2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C68B6C18-8165-422E-B7E2-4D9B35E08A74}"/>
                    </a:ext>
                  </a:extLst>
                </p14:cNvPr>
                <p14:cNvContentPartPr/>
                <p14:nvPr/>
              </p14:nvContentPartPr>
              <p14:xfrm>
                <a:off x="11686500" y="1563760"/>
                <a:ext cx="41040" cy="2016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C68B6C18-8165-422E-B7E2-4D9B35E08A74}"/>
                    </a:ext>
                  </a:extLst>
                </p:cNvPr>
                <p:cNvPicPr/>
                <p:nvPr/>
              </p:nvPicPr>
              <p:blipFill>
                <a:blip r:embed="rId1023"/>
                <a:stretch>
                  <a:fillRect/>
                </a:stretch>
              </p:blipFill>
              <p:spPr>
                <a:xfrm>
                  <a:off x="11680380" y="1557640"/>
                  <a:ext cx="53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4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34E54971-963C-C48F-C4D8-622D94B74640}"/>
                    </a:ext>
                  </a:extLst>
                </p14:cNvPr>
                <p14:cNvContentPartPr/>
                <p14:nvPr/>
              </p14:nvContentPartPr>
              <p14:xfrm>
                <a:off x="11663820" y="1636120"/>
                <a:ext cx="218880" cy="9000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34E54971-963C-C48F-C4D8-622D94B74640}"/>
                    </a:ext>
                  </a:extLst>
                </p:cNvPr>
                <p:cNvPicPr/>
                <p:nvPr/>
              </p:nvPicPr>
              <p:blipFill>
                <a:blip r:embed="rId1025"/>
                <a:stretch>
                  <a:fillRect/>
                </a:stretch>
              </p:blipFill>
              <p:spPr>
                <a:xfrm>
                  <a:off x="11657700" y="1630000"/>
                  <a:ext cx="2311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6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89F2286E-B147-E1CF-81B1-1736FD06BBC4}"/>
                    </a:ext>
                  </a:extLst>
                </p14:cNvPr>
                <p14:cNvContentPartPr/>
                <p14:nvPr/>
              </p14:nvContentPartPr>
              <p14:xfrm>
                <a:off x="11891340" y="1616320"/>
                <a:ext cx="113040" cy="1044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89F2286E-B147-E1CF-81B1-1736FD06BBC4}"/>
                    </a:ext>
                  </a:extLst>
                </p:cNvPr>
                <p:cNvPicPr/>
                <p:nvPr/>
              </p:nvPicPr>
              <p:blipFill>
                <a:blip r:embed="rId1027"/>
                <a:stretch>
                  <a:fillRect/>
                </a:stretch>
              </p:blipFill>
              <p:spPr>
                <a:xfrm>
                  <a:off x="11885220" y="1610200"/>
                  <a:ext cx="1252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8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80C6BD9E-8EBC-CF3A-8EA7-10051D0C43F6}"/>
                    </a:ext>
                  </a:extLst>
                </p14:cNvPr>
                <p14:cNvContentPartPr/>
                <p14:nvPr/>
              </p14:nvContentPartPr>
              <p14:xfrm>
                <a:off x="11933460" y="1583920"/>
                <a:ext cx="180000" cy="14256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80C6BD9E-8EBC-CF3A-8EA7-10051D0C43F6}"/>
                    </a:ext>
                  </a:extLst>
                </p:cNvPr>
                <p:cNvPicPr/>
                <p:nvPr/>
              </p:nvPicPr>
              <p:blipFill>
                <a:blip r:embed="rId1029"/>
                <a:stretch>
                  <a:fillRect/>
                </a:stretch>
              </p:blipFill>
              <p:spPr>
                <a:xfrm>
                  <a:off x="11927340" y="1577800"/>
                  <a:ext cx="192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0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530ACBD3-85A7-67CE-C767-96D2132624DC}"/>
                    </a:ext>
                  </a:extLst>
                </p14:cNvPr>
                <p14:cNvContentPartPr/>
                <p14:nvPr/>
              </p14:nvContentPartPr>
              <p14:xfrm>
                <a:off x="11246580" y="1795960"/>
                <a:ext cx="207360" cy="22248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530ACBD3-85A7-67CE-C767-96D2132624DC}"/>
                    </a:ext>
                  </a:extLst>
                </p:cNvPr>
                <p:cNvPicPr/>
                <p:nvPr/>
              </p:nvPicPr>
              <p:blipFill>
                <a:blip r:embed="rId1031"/>
                <a:stretch>
                  <a:fillRect/>
                </a:stretch>
              </p:blipFill>
              <p:spPr>
                <a:xfrm>
                  <a:off x="11240460" y="1789840"/>
                  <a:ext cx="2196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2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FC79C8F4-D3A4-DCEB-309D-7D18532ED0C7}"/>
                    </a:ext>
                  </a:extLst>
                </p14:cNvPr>
                <p14:cNvContentPartPr/>
                <p14:nvPr/>
              </p14:nvContentPartPr>
              <p14:xfrm>
                <a:off x="11224980" y="1940320"/>
                <a:ext cx="131400" cy="18000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FC79C8F4-D3A4-DCEB-309D-7D18532ED0C7}"/>
                    </a:ext>
                  </a:extLst>
                </p:cNvPr>
                <p:cNvPicPr/>
                <p:nvPr/>
              </p:nvPicPr>
              <p:blipFill>
                <a:blip r:embed="rId1033"/>
                <a:stretch>
                  <a:fillRect/>
                </a:stretch>
              </p:blipFill>
              <p:spPr>
                <a:xfrm>
                  <a:off x="11218860" y="1934200"/>
                  <a:ext cx="14364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6" name="Group 705">
            <a:extLst>
              <a:ext uri="{FF2B5EF4-FFF2-40B4-BE49-F238E27FC236}">
                <a16:creationId xmlns:a16="http://schemas.microsoft.com/office/drawing/2014/main" id="{42B61DB7-C90C-C47C-3B10-F9CDF953034E}"/>
              </a:ext>
            </a:extLst>
          </p:cNvPr>
          <p:cNvGrpSpPr/>
          <p:nvPr/>
        </p:nvGrpSpPr>
        <p:grpSpPr>
          <a:xfrm>
            <a:off x="8123580" y="1453238"/>
            <a:ext cx="1306080" cy="1021320"/>
            <a:chOff x="8123580" y="1453238"/>
            <a:chExt cx="1306080" cy="102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4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8DFEA13F-0B59-3899-082E-A2FE0147A418}"/>
                    </a:ext>
                  </a:extLst>
                </p14:cNvPr>
                <p14:cNvContentPartPr/>
                <p14:nvPr/>
              </p14:nvContentPartPr>
              <p14:xfrm>
                <a:off x="8516340" y="1453238"/>
                <a:ext cx="319680" cy="22356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8DFEA13F-0B59-3899-082E-A2FE0147A418}"/>
                    </a:ext>
                  </a:extLst>
                </p:cNvPr>
                <p:cNvPicPr/>
                <p:nvPr/>
              </p:nvPicPr>
              <p:blipFill>
                <a:blip r:embed="rId1035"/>
                <a:stretch>
                  <a:fillRect/>
                </a:stretch>
              </p:blipFill>
              <p:spPr>
                <a:xfrm>
                  <a:off x="8510220" y="1447118"/>
                  <a:ext cx="3319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6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E2C19F65-34E7-4C83-A533-191A673485B2}"/>
                    </a:ext>
                  </a:extLst>
                </p14:cNvPr>
                <p14:cNvContentPartPr/>
                <p14:nvPr/>
              </p14:nvContentPartPr>
              <p14:xfrm>
                <a:off x="8596620" y="1524518"/>
                <a:ext cx="126360" cy="9288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E2C19F65-34E7-4C83-A533-191A673485B2}"/>
                    </a:ext>
                  </a:extLst>
                </p:cNvPr>
                <p:cNvPicPr/>
                <p:nvPr/>
              </p:nvPicPr>
              <p:blipFill>
                <a:blip r:embed="rId1037"/>
                <a:stretch>
                  <a:fillRect/>
                </a:stretch>
              </p:blipFill>
              <p:spPr>
                <a:xfrm>
                  <a:off x="8590500" y="1518398"/>
                  <a:ext cx="138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8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BAD39663-045A-2253-1F11-D9D87DF7D2AC}"/>
                    </a:ext>
                  </a:extLst>
                </p14:cNvPr>
                <p14:cNvContentPartPr/>
                <p14:nvPr/>
              </p14:nvContentPartPr>
              <p14:xfrm>
                <a:off x="8583660" y="1511558"/>
                <a:ext cx="134280" cy="13284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BAD39663-045A-2253-1F11-D9D87DF7D2AC}"/>
                    </a:ext>
                  </a:extLst>
                </p:cNvPr>
                <p:cNvPicPr/>
                <p:nvPr/>
              </p:nvPicPr>
              <p:blipFill>
                <a:blip r:embed="rId1039"/>
                <a:stretch>
                  <a:fillRect/>
                </a:stretch>
              </p:blipFill>
              <p:spPr>
                <a:xfrm>
                  <a:off x="8577540" y="1505438"/>
                  <a:ext cx="146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0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8C5ED96E-8A32-0A9B-15BA-51DE4AD598F9}"/>
                    </a:ext>
                  </a:extLst>
                </p14:cNvPr>
                <p14:cNvContentPartPr/>
                <p14:nvPr/>
              </p14:nvContentPartPr>
              <p14:xfrm>
                <a:off x="8456580" y="1673558"/>
                <a:ext cx="199080" cy="16524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8C5ED96E-8A32-0A9B-15BA-51DE4AD598F9}"/>
                    </a:ext>
                  </a:extLst>
                </p:cNvPr>
                <p:cNvPicPr/>
                <p:nvPr/>
              </p:nvPicPr>
              <p:blipFill>
                <a:blip r:embed="rId1041"/>
                <a:stretch>
                  <a:fillRect/>
                </a:stretch>
              </p:blipFill>
              <p:spPr>
                <a:xfrm>
                  <a:off x="8450460" y="1667438"/>
                  <a:ext cx="2113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2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55F1A176-41C3-18C6-BF87-C690BCFF2A91}"/>
                    </a:ext>
                  </a:extLst>
                </p14:cNvPr>
                <p14:cNvContentPartPr/>
                <p14:nvPr/>
              </p14:nvContentPartPr>
              <p14:xfrm>
                <a:off x="8123580" y="1850678"/>
                <a:ext cx="561960" cy="39420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55F1A176-41C3-18C6-BF87-C690BCFF2A91}"/>
                    </a:ext>
                  </a:extLst>
                </p:cNvPr>
                <p:cNvPicPr/>
                <p:nvPr/>
              </p:nvPicPr>
              <p:blipFill>
                <a:blip r:embed="rId1043"/>
                <a:stretch>
                  <a:fillRect/>
                </a:stretch>
              </p:blipFill>
              <p:spPr>
                <a:xfrm>
                  <a:off x="8117460" y="1844558"/>
                  <a:ext cx="5742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4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981F5FF5-36C4-9DD7-3E9E-781980221A2F}"/>
                    </a:ext>
                  </a:extLst>
                </p14:cNvPr>
                <p14:cNvContentPartPr/>
                <p14:nvPr/>
              </p14:nvContentPartPr>
              <p14:xfrm>
                <a:off x="8313660" y="2030318"/>
                <a:ext cx="9720" cy="10512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981F5FF5-36C4-9DD7-3E9E-781980221A2F}"/>
                    </a:ext>
                  </a:extLst>
                </p:cNvPr>
                <p:cNvPicPr/>
                <p:nvPr/>
              </p:nvPicPr>
              <p:blipFill>
                <a:blip r:embed="rId1045"/>
                <a:stretch>
                  <a:fillRect/>
                </a:stretch>
              </p:blipFill>
              <p:spPr>
                <a:xfrm>
                  <a:off x="8307540" y="2024198"/>
                  <a:ext cx="21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6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8BA15423-187C-441B-5DB5-3FF8D39EF61D}"/>
                    </a:ext>
                  </a:extLst>
                </p14:cNvPr>
                <p14:cNvContentPartPr/>
                <p14:nvPr/>
              </p14:nvContentPartPr>
              <p14:xfrm>
                <a:off x="8293500" y="2000438"/>
                <a:ext cx="91080" cy="16488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8BA15423-187C-441B-5DB5-3FF8D39EF61D}"/>
                    </a:ext>
                  </a:extLst>
                </p:cNvPr>
                <p:cNvPicPr/>
                <p:nvPr/>
              </p:nvPicPr>
              <p:blipFill>
                <a:blip r:embed="rId1047"/>
                <a:stretch>
                  <a:fillRect/>
                </a:stretch>
              </p:blipFill>
              <p:spPr>
                <a:xfrm>
                  <a:off x="8287380" y="1994318"/>
                  <a:ext cx="103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8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051C9587-7044-368A-0DA2-7D4DEF3BDFEC}"/>
                    </a:ext>
                  </a:extLst>
                </p14:cNvPr>
                <p14:cNvContentPartPr/>
                <p14:nvPr/>
              </p14:nvContentPartPr>
              <p14:xfrm>
                <a:off x="8382060" y="2025278"/>
                <a:ext cx="48240" cy="14544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051C9587-7044-368A-0DA2-7D4DEF3BDFEC}"/>
                    </a:ext>
                  </a:extLst>
                </p:cNvPr>
                <p:cNvPicPr/>
                <p:nvPr/>
              </p:nvPicPr>
              <p:blipFill>
                <a:blip r:embed="rId1049"/>
                <a:stretch>
                  <a:fillRect/>
                </a:stretch>
              </p:blipFill>
              <p:spPr>
                <a:xfrm>
                  <a:off x="8375940" y="2019158"/>
                  <a:ext cx="60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0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7148F87F-73CF-37D3-16E2-6009B6EE570F}"/>
                    </a:ext>
                  </a:extLst>
                </p14:cNvPr>
                <p14:cNvContentPartPr/>
                <p14:nvPr/>
              </p14:nvContentPartPr>
              <p14:xfrm>
                <a:off x="8450460" y="2060198"/>
                <a:ext cx="101880" cy="540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7148F87F-73CF-37D3-16E2-6009B6EE570F}"/>
                    </a:ext>
                  </a:extLst>
                </p:cNvPr>
                <p:cNvPicPr/>
                <p:nvPr/>
              </p:nvPicPr>
              <p:blipFill>
                <a:blip r:embed="rId1051"/>
                <a:stretch>
                  <a:fillRect/>
                </a:stretch>
              </p:blipFill>
              <p:spPr>
                <a:xfrm>
                  <a:off x="8444340" y="2054078"/>
                  <a:ext cx="1141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2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E1AA584C-8CE4-5255-AE40-8A33A3222417}"/>
                    </a:ext>
                  </a:extLst>
                </p14:cNvPr>
                <p14:cNvContentPartPr/>
                <p14:nvPr/>
              </p14:nvContentPartPr>
              <p14:xfrm>
                <a:off x="8504100" y="2092598"/>
                <a:ext cx="5760" cy="9756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E1AA584C-8CE4-5255-AE40-8A33A3222417}"/>
                    </a:ext>
                  </a:extLst>
                </p:cNvPr>
                <p:cNvPicPr/>
                <p:nvPr/>
              </p:nvPicPr>
              <p:blipFill>
                <a:blip r:embed="rId1053"/>
                <a:stretch>
                  <a:fillRect/>
                </a:stretch>
              </p:blipFill>
              <p:spPr>
                <a:xfrm>
                  <a:off x="8497980" y="2086478"/>
                  <a:ext cx="18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4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4E30C08F-428E-DB1E-E74B-55066515DCEC}"/>
                    </a:ext>
                  </a:extLst>
                </p14:cNvPr>
                <p14:cNvContentPartPr/>
                <p14:nvPr/>
              </p14:nvContentPartPr>
              <p14:xfrm>
                <a:off x="8787420" y="1676078"/>
                <a:ext cx="162360" cy="4284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4E30C08F-428E-DB1E-E74B-55066515DCEC}"/>
                    </a:ext>
                  </a:extLst>
                </p:cNvPr>
                <p:cNvPicPr/>
                <p:nvPr/>
              </p:nvPicPr>
              <p:blipFill>
                <a:blip r:embed="rId1055"/>
                <a:stretch>
                  <a:fillRect/>
                </a:stretch>
              </p:blipFill>
              <p:spPr>
                <a:xfrm>
                  <a:off x="8781300" y="1669958"/>
                  <a:ext cx="1746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6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0D3FF028-15AB-AF26-2CAC-742E1FA83A07}"/>
                    </a:ext>
                  </a:extLst>
                </p14:cNvPr>
                <p14:cNvContentPartPr/>
                <p14:nvPr/>
              </p14:nvContentPartPr>
              <p14:xfrm>
                <a:off x="8834580" y="1812878"/>
                <a:ext cx="194400" cy="39708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0D3FF028-15AB-AF26-2CAC-742E1FA83A07}"/>
                    </a:ext>
                  </a:extLst>
                </p:cNvPr>
                <p:cNvPicPr/>
                <p:nvPr/>
              </p:nvPicPr>
              <p:blipFill>
                <a:blip r:embed="rId1057"/>
                <a:stretch>
                  <a:fillRect/>
                </a:stretch>
              </p:blipFill>
              <p:spPr>
                <a:xfrm>
                  <a:off x="8828460" y="1806758"/>
                  <a:ext cx="20664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8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72606A63-C7A6-F1D8-24F5-B4A2EA39BE4C}"/>
                    </a:ext>
                  </a:extLst>
                </p14:cNvPr>
                <p14:cNvContentPartPr/>
                <p14:nvPr/>
              </p14:nvContentPartPr>
              <p14:xfrm>
                <a:off x="8943660" y="1710638"/>
                <a:ext cx="111240" cy="6516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72606A63-C7A6-F1D8-24F5-B4A2EA39BE4C}"/>
                    </a:ext>
                  </a:extLst>
                </p:cNvPr>
                <p:cNvPicPr/>
                <p:nvPr/>
              </p:nvPicPr>
              <p:blipFill>
                <a:blip r:embed="rId1059"/>
                <a:stretch>
                  <a:fillRect/>
                </a:stretch>
              </p:blipFill>
              <p:spPr>
                <a:xfrm>
                  <a:off x="8937540" y="1704518"/>
                  <a:ext cx="1234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0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3E61533D-20E3-048D-A9FA-60395C1778C1}"/>
                    </a:ext>
                  </a:extLst>
                </p14:cNvPr>
                <p14:cNvContentPartPr/>
                <p14:nvPr/>
              </p14:nvContentPartPr>
              <p14:xfrm>
                <a:off x="9049140" y="1773278"/>
                <a:ext cx="354600" cy="43884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3E61533D-20E3-048D-A9FA-60395C1778C1}"/>
                    </a:ext>
                  </a:extLst>
                </p:cNvPr>
                <p:cNvPicPr/>
                <p:nvPr/>
              </p:nvPicPr>
              <p:blipFill>
                <a:blip r:embed="rId1061"/>
                <a:stretch>
                  <a:fillRect/>
                </a:stretch>
              </p:blipFill>
              <p:spPr>
                <a:xfrm>
                  <a:off x="9043020" y="1767158"/>
                  <a:ext cx="3668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2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522EB2DA-4309-0378-33D2-BBDCDCCFEFB6}"/>
                    </a:ext>
                  </a:extLst>
                </p14:cNvPr>
                <p14:cNvContentPartPr/>
                <p14:nvPr/>
              </p14:nvContentPartPr>
              <p14:xfrm>
                <a:off x="8825580" y="2189798"/>
                <a:ext cx="604080" cy="4788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522EB2DA-4309-0378-33D2-BBDCDCCFEFB6}"/>
                    </a:ext>
                  </a:extLst>
                </p:cNvPr>
                <p:cNvPicPr/>
                <p:nvPr/>
              </p:nvPicPr>
              <p:blipFill>
                <a:blip r:embed="rId1063"/>
                <a:stretch>
                  <a:fillRect/>
                </a:stretch>
              </p:blipFill>
              <p:spPr>
                <a:xfrm>
                  <a:off x="8819460" y="2183678"/>
                  <a:ext cx="616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4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21A49BB8-9ECC-6E0F-0A14-4A170C6BF633}"/>
                    </a:ext>
                  </a:extLst>
                </p14:cNvPr>
                <p14:cNvContentPartPr/>
                <p14:nvPr/>
              </p14:nvContentPartPr>
              <p14:xfrm>
                <a:off x="8905860" y="2030318"/>
                <a:ext cx="12240" cy="12528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21A49BB8-9ECC-6E0F-0A14-4A170C6BF633}"/>
                    </a:ext>
                  </a:extLst>
                </p:cNvPr>
                <p:cNvPicPr/>
                <p:nvPr/>
              </p:nvPicPr>
              <p:blipFill>
                <a:blip r:embed="rId1065"/>
                <a:stretch>
                  <a:fillRect/>
                </a:stretch>
              </p:blipFill>
              <p:spPr>
                <a:xfrm>
                  <a:off x="8899740" y="2024198"/>
                  <a:ext cx="24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6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439C6E25-EE7B-DB0A-679D-0B72DFF6EAC6}"/>
                    </a:ext>
                  </a:extLst>
                </p14:cNvPr>
                <p14:cNvContentPartPr/>
                <p14:nvPr/>
              </p14:nvContentPartPr>
              <p14:xfrm>
                <a:off x="8912340" y="2038598"/>
                <a:ext cx="96480" cy="10944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439C6E25-EE7B-DB0A-679D-0B72DFF6EAC6}"/>
                    </a:ext>
                  </a:extLst>
                </p:cNvPr>
                <p:cNvPicPr/>
                <p:nvPr/>
              </p:nvPicPr>
              <p:blipFill>
                <a:blip r:embed="rId1067"/>
                <a:stretch>
                  <a:fillRect/>
                </a:stretch>
              </p:blipFill>
              <p:spPr>
                <a:xfrm>
                  <a:off x="8906220" y="2032478"/>
                  <a:ext cx="108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8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62EA437C-3E64-DD0D-D9CD-9EE9AD838D21}"/>
                    </a:ext>
                  </a:extLst>
                </p14:cNvPr>
                <p14:cNvContentPartPr/>
                <p14:nvPr/>
              </p14:nvContentPartPr>
              <p14:xfrm>
                <a:off x="9043380" y="2017718"/>
                <a:ext cx="66960" cy="13500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62EA437C-3E64-DD0D-D9CD-9EE9AD838D21}"/>
                    </a:ext>
                  </a:extLst>
                </p:cNvPr>
                <p:cNvPicPr/>
                <p:nvPr/>
              </p:nvPicPr>
              <p:blipFill>
                <a:blip r:embed="rId1069"/>
                <a:stretch>
                  <a:fillRect/>
                </a:stretch>
              </p:blipFill>
              <p:spPr>
                <a:xfrm>
                  <a:off x="9037260" y="2011598"/>
                  <a:ext cx="79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0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B83AC97F-0327-3EA5-72F2-709B5E32E068}"/>
                    </a:ext>
                  </a:extLst>
                </p14:cNvPr>
                <p14:cNvContentPartPr/>
                <p14:nvPr/>
              </p14:nvContentPartPr>
              <p14:xfrm>
                <a:off x="9134100" y="2055158"/>
                <a:ext cx="113040" cy="36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B83AC97F-0327-3EA5-72F2-709B5E32E068}"/>
                    </a:ext>
                  </a:extLst>
                </p:cNvPr>
                <p:cNvPicPr/>
                <p:nvPr/>
              </p:nvPicPr>
              <p:blipFill>
                <a:blip r:embed="rId1071"/>
                <a:stretch>
                  <a:fillRect/>
                </a:stretch>
              </p:blipFill>
              <p:spPr>
                <a:xfrm>
                  <a:off x="9127980" y="2049038"/>
                  <a:ext cx="1252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2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8B50A933-109C-BABD-59A0-E7D438042AA9}"/>
                    </a:ext>
                  </a:extLst>
                </p14:cNvPr>
                <p14:cNvContentPartPr/>
                <p14:nvPr/>
              </p14:nvContentPartPr>
              <p14:xfrm>
                <a:off x="9194940" y="2077478"/>
                <a:ext cx="15120" cy="8748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8B50A933-109C-BABD-59A0-E7D438042AA9}"/>
                    </a:ext>
                  </a:extLst>
                </p:cNvPr>
                <p:cNvPicPr/>
                <p:nvPr/>
              </p:nvPicPr>
              <p:blipFill>
                <a:blip r:embed="rId1073"/>
                <a:stretch>
                  <a:fillRect/>
                </a:stretch>
              </p:blipFill>
              <p:spPr>
                <a:xfrm>
                  <a:off x="9188820" y="2071358"/>
                  <a:ext cx="273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4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0E20D26A-466C-E91E-724F-981A6E8DD6BF}"/>
                    </a:ext>
                  </a:extLst>
                </p14:cNvPr>
                <p14:cNvContentPartPr/>
                <p14:nvPr/>
              </p14:nvContentPartPr>
              <p14:xfrm>
                <a:off x="8236260" y="2351798"/>
                <a:ext cx="111240" cy="8532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0E20D26A-466C-E91E-724F-981A6E8DD6BF}"/>
                    </a:ext>
                  </a:extLst>
                </p:cNvPr>
                <p:cNvPicPr/>
                <p:nvPr/>
              </p:nvPicPr>
              <p:blipFill>
                <a:blip r:embed="rId1075"/>
                <a:stretch>
                  <a:fillRect/>
                </a:stretch>
              </p:blipFill>
              <p:spPr>
                <a:xfrm>
                  <a:off x="8230140" y="2345678"/>
                  <a:ext cx="123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6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DE0F7CFF-DFAD-D278-AC0A-D55B4F8E52FF}"/>
                    </a:ext>
                  </a:extLst>
                </p14:cNvPr>
                <p14:cNvContentPartPr/>
                <p14:nvPr/>
              </p14:nvContentPartPr>
              <p14:xfrm>
                <a:off x="8228700" y="2446838"/>
                <a:ext cx="111240" cy="2268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DE0F7CFF-DFAD-D278-AC0A-D55B4F8E52FF}"/>
                    </a:ext>
                  </a:extLst>
                </p:cNvPr>
                <p:cNvPicPr/>
                <p:nvPr/>
              </p:nvPicPr>
              <p:blipFill>
                <a:blip r:embed="rId1077"/>
                <a:stretch>
                  <a:fillRect/>
                </a:stretch>
              </p:blipFill>
              <p:spPr>
                <a:xfrm>
                  <a:off x="8222580" y="2440718"/>
                  <a:ext cx="1234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8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E43769B8-2B3D-1DC2-BC76-A3D67C1FDA03}"/>
                    </a:ext>
                  </a:extLst>
                </p14:cNvPr>
                <p14:cNvContentPartPr/>
                <p14:nvPr/>
              </p14:nvContentPartPr>
              <p14:xfrm>
                <a:off x="8398620" y="2356838"/>
                <a:ext cx="111600" cy="7272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E43769B8-2B3D-1DC2-BC76-A3D67C1FDA03}"/>
                    </a:ext>
                  </a:extLst>
                </p:cNvPr>
                <p:cNvPicPr/>
                <p:nvPr/>
              </p:nvPicPr>
              <p:blipFill>
                <a:blip r:embed="rId1079"/>
                <a:stretch>
                  <a:fillRect/>
                </a:stretch>
              </p:blipFill>
              <p:spPr>
                <a:xfrm>
                  <a:off x="8392500" y="2350718"/>
                  <a:ext cx="123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0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AB2F3C7C-0776-F1A9-5147-9761ED66B9CF}"/>
                    </a:ext>
                  </a:extLst>
                </p14:cNvPr>
                <p14:cNvContentPartPr/>
                <p14:nvPr/>
              </p14:nvContentPartPr>
              <p14:xfrm>
                <a:off x="8400780" y="2361878"/>
                <a:ext cx="98280" cy="11268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AB2F3C7C-0776-F1A9-5147-9761ED66B9CF}"/>
                    </a:ext>
                  </a:extLst>
                </p:cNvPr>
                <p:cNvPicPr/>
                <p:nvPr/>
              </p:nvPicPr>
              <p:blipFill>
                <a:blip r:embed="rId1081"/>
                <a:stretch>
                  <a:fillRect/>
                </a:stretch>
              </p:blipFill>
              <p:spPr>
                <a:xfrm>
                  <a:off x="8394660" y="2355758"/>
                  <a:ext cx="110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2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BDFA67E2-1183-EB3F-617B-AE20B43B6FAC}"/>
                    </a:ext>
                  </a:extLst>
                </p14:cNvPr>
                <p14:cNvContentPartPr/>
                <p14:nvPr/>
              </p14:nvContentPartPr>
              <p14:xfrm>
                <a:off x="9050940" y="2314718"/>
                <a:ext cx="154080" cy="10260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BDFA67E2-1183-EB3F-617B-AE20B43B6FAC}"/>
                    </a:ext>
                  </a:extLst>
                </p:cNvPr>
                <p:cNvPicPr/>
                <p:nvPr/>
              </p:nvPicPr>
              <p:blipFill>
                <a:blip r:embed="rId1083"/>
                <a:stretch>
                  <a:fillRect/>
                </a:stretch>
              </p:blipFill>
              <p:spPr>
                <a:xfrm>
                  <a:off x="9044820" y="2308598"/>
                  <a:ext cx="166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4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9740488B-CC49-A147-F69F-4206377F4A8B}"/>
                    </a:ext>
                  </a:extLst>
                </p14:cNvPr>
                <p14:cNvContentPartPr/>
                <p14:nvPr/>
              </p14:nvContentPartPr>
              <p14:xfrm>
                <a:off x="9278100" y="2297078"/>
                <a:ext cx="88920" cy="10008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9740488B-CC49-A147-F69F-4206377F4A8B}"/>
                    </a:ext>
                  </a:extLst>
                </p:cNvPr>
                <p:cNvPicPr/>
                <p:nvPr/>
              </p:nvPicPr>
              <p:blipFill>
                <a:blip r:embed="rId1085"/>
                <a:stretch>
                  <a:fillRect/>
                </a:stretch>
              </p:blipFill>
              <p:spPr>
                <a:xfrm>
                  <a:off x="9271980" y="2290958"/>
                  <a:ext cx="101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6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A357F41D-B28A-4BCD-5070-096E852C0651}"/>
                    </a:ext>
                  </a:extLst>
                </p14:cNvPr>
                <p14:cNvContentPartPr/>
                <p14:nvPr/>
              </p14:nvContentPartPr>
              <p14:xfrm>
                <a:off x="9283860" y="2312198"/>
                <a:ext cx="109080" cy="7452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A357F41D-B28A-4BCD-5070-096E852C0651}"/>
                    </a:ext>
                  </a:extLst>
                </p:cNvPr>
                <p:cNvPicPr/>
                <p:nvPr/>
              </p:nvPicPr>
              <p:blipFill>
                <a:blip r:embed="rId1087"/>
                <a:stretch>
                  <a:fillRect/>
                </a:stretch>
              </p:blipFill>
              <p:spPr>
                <a:xfrm>
                  <a:off x="9277740" y="2306078"/>
                  <a:ext cx="12132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5AA954B8-71CB-431E-B3A7-A01B828CF3F7}"/>
              </a:ext>
            </a:extLst>
          </p:cNvPr>
          <p:cNvGrpSpPr/>
          <p:nvPr/>
        </p:nvGrpSpPr>
        <p:grpSpPr>
          <a:xfrm>
            <a:off x="7757820" y="2743478"/>
            <a:ext cx="1775520" cy="309240"/>
            <a:chOff x="7757820" y="2743478"/>
            <a:chExt cx="177552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8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6B76BED4-99C3-90D6-3C6F-FF1141C7F004}"/>
                    </a:ext>
                  </a:extLst>
                </p14:cNvPr>
                <p14:cNvContentPartPr/>
                <p14:nvPr/>
              </p14:nvContentPartPr>
              <p14:xfrm>
                <a:off x="7757820" y="2785958"/>
                <a:ext cx="25200" cy="2052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6B76BED4-99C3-90D6-3C6F-FF1141C7F004}"/>
                    </a:ext>
                  </a:extLst>
                </p:cNvPr>
                <p:cNvPicPr/>
                <p:nvPr/>
              </p:nvPicPr>
              <p:blipFill>
                <a:blip r:embed="rId1089"/>
                <a:stretch>
                  <a:fillRect/>
                </a:stretch>
              </p:blipFill>
              <p:spPr>
                <a:xfrm>
                  <a:off x="7751700" y="2779838"/>
                  <a:ext cx="37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0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9B341598-F1A4-B573-E7EA-FD96FC90C427}"/>
                    </a:ext>
                  </a:extLst>
                </p14:cNvPr>
                <p14:cNvContentPartPr/>
                <p14:nvPr/>
              </p14:nvContentPartPr>
              <p14:xfrm>
                <a:off x="7911540" y="2743478"/>
                <a:ext cx="88920" cy="17532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9B341598-F1A4-B573-E7EA-FD96FC90C427}"/>
                    </a:ext>
                  </a:extLst>
                </p:cNvPr>
                <p:cNvPicPr/>
                <p:nvPr/>
              </p:nvPicPr>
              <p:blipFill>
                <a:blip r:embed="rId1091"/>
                <a:stretch>
                  <a:fillRect/>
                </a:stretch>
              </p:blipFill>
              <p:spPr>
                <a:xfrm>
                  <a:off x="7905420" y="2737358"/>
                  <a:ext cx="101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2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811D2A7D-1E07-A5BB-0AF7-A337A324D717}"/>
                    </a:ext>
                  </a:extLst>
                </p14:cNvPr>
                <p14:cNvContentPartPr/>
                <p14:nvPr/>
              </p14:nvContentPartPr>
              <p14:xfrm>
                <a:off x="8016300" y="2795678"/>
                <a:ext cx="41040" cy="25704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811D2A7D-1E07-A5BB-0AF7-A337A324D717}"/>
                    </a:ext>
                  </a:extLst>
                </p:cNvPr>
                <p:cNvPicPr/>
                <p:nvPr/>
              </p:nvPicPr>
              <p:blipFill>
                <a:blip r:embed="rId1093"/>
                <a:stretch>
                  <a:fillRect/>
                </a:stretch>
              </p:blipFill>
              <p:spPr>
                <a:xfrm>
                  <a:off x="8010180" y="2789558"/>
                  <a:ext cx="532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4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CDBF8C2D-1F49-CA2D-FE10-665324D99C41}"/>
                    </a:ext>
                  </a:extLst>
                </p14:cNvPr>
                <p14:cNvContentPartPr/>
                <p14:nvPr/>
              </p14:nvContentPartPr>
              <p14:xfrm>
                <a:off x="8049420" y="2763278"/>
                <a:ext cx="104400" cy="13500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CDBF8C2D-1F49-CA2D-FE10-665324D99C41}"/>
                    </a:ext>
                  </a:extLst>
                </p:cNvPr>
                <p:cNvPicPr/>
                <p:nvPr/>
              </p:nvPicPr>
              <p:blipFill>
                <a:blip r:embed="rId1095"/>
                <a:stretch>
                  <a:fillRect/>
                </a:stretch>
              </p:blipFill>
              <p:spPr>
                <a:xfrm>
                  <a:off x="8043300" y="2757158"/>
                  <a:ext cx="116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6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D6EE58D4-00A5-C327-02BF-37FDC421F91B}"/>
                    </a:ext>
                  </a:extLst>
                </p14:cNvPr>
                <p14:cNvContentPartPr/>
                <p14:nvPr/>
              </p14:nvContentPartPr>
              <p14:xfrm>
                <a:off x="8184420" y="2810798"/>
                <a:ext cx="222120" cy="10332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D6EE58D4-00A5-C327-02BF-37FDC421F91B}"/>
                    </a:ext>
                  </a:extLst>
                </p:cNvPr>
                <p:cNvPicPr/>
                <p:nvPr/>
              </p:nvPicPr>
              <p:blipFill>
                <a:blip r:embed="rId1097"/>
                <a:stretch>
                  <a:fillRect/>
                </a:stretch>
              </p:blipFill>
              <p:spPr>
                <a:xfrm>
                  <a:off x="8178300" y="2804678"/>
                  <a:ext cx="234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8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D36F4D17-82AE-C102-26D5-94772E824872}"/>
                    </a:ext>
                  </a:extLst>
                </p14:cNvPr>
                <p14:cNvContentPartPr/>
                <p14:nvPr/>
              </p14:nvContentPartPr>
              <p14:xfrm>
                <a:off x="8454060" y="2823398"/>
                <a:ext cx="127800" cy="6768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D36F4D17-82AE-C102-26D5-94772E824872}"/>
                    </a:ext>
                  </a:extLst>
                </p:cNvPr>
                <p:cNvPicPr/>
                <p:nvPr/>
              </p:nvPicPr>
              <p:blipFill>
                <a:blip r:embed="rId1099"/>
                <a:stretch>
                  <a:fillRect/>
                </a:stretch>
              </p:blipFill>
              <p:spPr>
                <a:xfrm>
                  <a:off x="8447940" y="2817278"/>
                  <a:ext cx="140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0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2231A731-AB25-5D28-AA03-2C09CD6C4977}"/>
                    </a:ext>
                  </a:extLst>
                </p14:cNvPr>
                <p14:cNvContentPartPr/>
                <p14:nvPr/>
              </p14:nvContentPartPr>
              <p14:xfrm>
                <a:off x="8602020" y="2798198"/>
                <a:ext cx="159120" cy="2016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2231A731-AB25-5D28-AA03-2C09CD6C4977}"/>
                    </a:ext>
                  </a:extLst>
                </p:cNvPr>
                <p:cNvPicPr/>
                <p:nvPr/>
              </p:nvPicPr>
              <p:blipFill>
                <a:blip r:embed="rId1101"/>
                <a:stretch>
                  <a:fillRect/>
                </a:stretch>
              </p:blipFill>
              <p:spPr>
                <a:xfrm>
                  <a:off x="8595900" y="2792078"/>
                  <a:ext cx="171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2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E2E3D2B8-E13F-9ABE-309F-24757DB596C0}"/>
                    </a:ext>
                  </a:extLst>
                </p14:cNvPr>
                <p14:cNvContentPartPr/>
                <p14:nvPr/>
              </p14:nvContentPartPr>
              <p14:xfrm>
                <a:off x="8707140" y="2785958"/>
                <a:ext cx="7920" cy="9252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E2E3D2B8-E13F-9ABE-309F-24757DB596C0}"/>
                    </a:ext>
                  </a:extLst>
                </p:cNvPr>
                <p:cNvPicPr/>
                <p:nvPr/>
              </p:nvPicPr>
              <p:blipFill>
                <a:blip r:embed="rId1103"/>
                <a:stretch>
                  <a:fillRect/>
                </a:stretch>
              </p:blipFill>
              <p:spPr>
                <a:xfrm>
                  <a:off x="8701020" y="2779838"/>
                  <a:ext cx="20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4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0CF263F4-1E34-9177-D9BD-391951E35851}"/>
                    </a:ext>
                  </a:extLst>
                </p14:cNvPr>
                <p14:cNvContentPartPr/>
                <p14:nvPr/>
              </p14:nvContentPartPr>
              <p14:xfrm>
                <a:off x="8762580" y="2780918"/>
                <a:ext cx="146160" cy="792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0CF263F4-1E34-9177-D9BD-391951E35851}"/>
                    </a:ext>
                  </a:extLst>
                </p:cNvPr>
                <p:cNvPicPr/>
                <p:nvPr/>
              </p:nvPicPr>
              <p:blipFill>
                <a:blip r:embed="rId1105"/>
                <a:stretch>
                  <a:fillRect/>
                </a:stretch>
              </p:blipFill>
              <p:spPr>
                <a:xfrm>
                  <a:off x="8756460" y="2774798"/>
                  <a:ext cx="1584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6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BF01B093-13D7-EDB2-2F86-DB26FE126BAF}"/>
                    </a:ext>
                  </a:extLst>
                </p14:cNvPr>
                <p14:cNvContentPartPr/>
                <p14:nvPr/>
              </p14:nvContentPartPr>
              <p14:xfrm>
                <a:off x="8825580" y="2833118"/>
                <a:ext cx="153720" cy="6336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BF01B093-13D7-EDB2-2F86-DB26FE126BAF}"/>
                    </a:ext>
                  </a:extLst>
                </p:cNvPr>
                <p:cNvPicPr/>
                <p:nvPr/>
              </p:nvPicPr>
              <p:blipFill>
                <a:blip r:embed="rId1107"/>
                <a:stretch>
                  <a:fillRect/>
                </a:stretch>
              </p:blipFill>
              <p:spPr>
                <a:xfrm>
                  <a:off x="8819460" y="2826998"/>
                  <a:ext cx="1659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8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5EF134DC-CFC5-A5A5-0DB4-60470F70A1C8}"/>
                    </a:ext>
                  </a:extLst>
                </p14:cNvPr>
                <p14:cNvContentPartPr/>
                <p14:nvPr/>
              </p14:nvContentPartPr>
              <p14:xfrm>
                <a:off x="9031500" y="2845718"/>
                <a:ext cx="85680" cy="4860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5EF134DC-CFC5-A5A5-0DB4-60470F70A1C8}"/>
                    </a:ext>
                  </a:extLst>
                </p:cNvPr>
                <p:cNvPicPr/>
                <p:nvPr/>
              </p:nvPicPr>
              <p:blipFill>
                <a:blip r:embed="rId1109"/>
                <a:stretch>
                  <a:fillRect/>
                </a:stretch>
              </p:blipFill>
              <p:spPr>
                <a:xfrm>
                  <a:off x="9025380" y="2839598"/>
                  <a:ext cx="979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0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FFC4626F-D2B3-212E-BDA0-B9639960B8E5}"/>
                    </a:ext>
                  </a:extLst>
                </p14:cNvPr>
                <p14:cNvContentPartPr/>
                <p14:nvPr/>
              </p14:nvContentPartPr>
              <p14:xfrm>
                <a:off x="9172620" y="2816198"/>
                <a:ext cx="288360" cy="9216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FFC4626F-D2B3-212E-BDA0-B9639960B8E5}"/>
                    </a:ext>
                  </a:extLst>
                </p:cNvPr>
                <p:cNvPicPr/>
                <p:nvPr/>
              </p:nvPicPr>
              <p:blipFill>
                <a:blip r:embed="rId1111"/>
                <a:stretch>
                  <a:fillRect/>
                </a:stretch>
              </p:blipFill>
              <p:spPr>
                <a:xfrm>
                  <a:off x="9166500" y="2810078"/>
                  <a:ext cx="3006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2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31C67405-0F3E-C699-D0E9-3EF78DBA1269}"/>
                    </a:ext>
                  </a:extLst>
                </p14:cNvPr>
                <p14:cNvContentPartPr/>
                <p14:nvPr/>
              </p14:nvContentPartPr>
              <p14:xfrm>
                <a:off x="9527580" y="2820878"/>
                <a:ext cx="5760" cy="36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31C67405-0F3E-C699-D0E9-3EF78DBA1269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9521460" y="2814758"/>
                  <a:ext cx="180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3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E4010C82-FD6D-C9A7-A7BE-015B85108383}"/>
                    </a:ext>
                  </a:extLst>
                </p14:cNvPr>
                <p14:cNvContentPartPr/>
                <p14:nvPr/>
              </p14:nvContentPartPr>
              <p14:xfrm>
                <a:off x="9529380" y="2868038"/>
                <a:ext cx="3960" cy="1548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E4010C82-FD6D-C9A7-A7BE-015B85108383}"/>
                    </a:ext>
                  </a:extLst>
                </p:cNvPr>
                <p:cNvPicPr/>
                <p:nvPr/>
              </p:nvPicPr>
              <p:blipFill>
                <a:blip r:embed="rId1114"/>
                <a:stretch>
                  <a:fillRect/>
                </a:stretch>
              </p:blipFill>
              <p:spPr>
                <a:xfrm>
                  <a:off x="9523260" y="2861918"/>
                  <a:ext cx="162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oup 740">
            <a:extLst>
              <a:ext uri="{FF2B5EF4-FFF2-40B4-BE49-F238E27FC236}">
                <a16:creationId xmlns:a16="http://schemas.microsoft.com/office/drawing/2014/main" id="{966218EE-0E6D-82CF-9DA2-373EAA48BBD1}"/>
              </a:ext>
            </a:extLst>
          </p:cNvPr>
          <p:cNvGrpSpPr/>
          <p:nvPr/>
        </p:nvGrpSpPr>
        <p:grpSpPr>
          <a:xfrm>
            <a:off x="7543260" y="3187358"/>
            <a:ext cx="2178360" cy="342000"/>
            <a:chOff x="7543260" y="3187358"/>
            <a:chExt cx="217836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5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89649D90-610E-F072-7291-567B84362443}"/>
                    </a:ext>
                  </a:extLst>
                </p14:cNvPr>
                <p14:cNvContentPartPr/>
                <p14:nvPr/>
              </p14:nvContentPartPr>
              <p14:xfrm>
                <a:off x="7648740" y="3269438"/>
                <a:ext cx="24480" cy="8748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89649D90-610E-F072-7291-567B84362443}"/>
                    </a:ext>
                  </a:extLst>
                </p:cNvPr>
                <p:cNvPicPr/>
                <p:nvPr/>
              </p:nvPicPr>
              <p:blipFill>
                <a:blip r:embed="rId1116"/>
                <a:stretch>
                  <a:fillRect/>
                </a:stretch>
              </p:blipFill>
              <p:spPr>
                <a:xfrm>
                  <a:off x="7642620" y="3263318"/>
                  <a:ext cx="36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7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7212AF7C-C9E6-B05C-588A-559CA0799333}"/>
                    </a:ext>
                  </a:extLst>
                </p14:cNvPr>
                <p14:cNvContentPartPr/>
                <p14:nvPr/>
              </p14:nvContentPartPr>
              <p14:xfrm>
                <a:off x="7543260" y="3240998"/>
                <a:ext cx="166680" cy="19980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7212AF7C-C9E6-B05C-588A-559CA0799333}"/>
                    </a:ext>
                  </a:extLst>
                </p:cNvPr>
                <p:cNvPicPr/>
                <p:nvPr/>
              </p:nvPicPr>
              <p:blipFill>
                <a:blip r:embed="rId1118"/>
                <a:stretch>
                  <a:fillRect/>
                </a:stretch>
              </p:blipFill>
              <p:spPr>
                <a:xfrm>
                  <a:off x="7537140" y="3234878"/>
                  <a:ext cx="1789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9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8836B3D5-CEFA-6B33-D553-D0E99CC10A45}"/>
                    </a:ext>
                  </a:extLst>
                </p14:cNvPr>
                <p14:cNvContentPartPr/>
                <p14:nvPr/>
              </p14:nvContentPartPr>
              <p14:xfrm>
                <a:off x="7787340" y="3192398"/>
                <a:ext cx="151920" cy="2520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8836B3D5-CEFA-6B33-D553-D0E99CC10A45}"/>
                    </a:ext>
                  </a:extLst>
                </p:cNvPr>
                <p:cNvPicPr/>
                <p:nvPr/>
              </p:nvPicPr>
              <p:blipFill>
                <a:blip r:embed="rId1120"/>
                <a:stretch>
                  <a:fillRect/>
                </a:stretch>
              </p:blipFill>
              <p:spPr>
                <a:xfrm>
                  <a:off x="7781220" y="3186278"/>
                  <a:ext cx="164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1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48900D78-363A-D041-01AA-D84FF0C4811C}"/>
                    </a:ext>
                  </a:extLst>
                </p14:cNvPr>
                <p14:cNvContentPartPr/>
                <p14:nvPr/>
              </p14:nvContentPartPr>
              <p14:xfrm>
                <a:off x="7770780" y="3271958"/>
                <a:ext cx="28080" cy="13248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48900D78-363A-D041-01AA-D84FF0C4811C}"/>
                    </a:ext>
                  </a:extLst>
                </p:cNvPr>
                <p:cNvPicPr/>
                <p:nvPr/>
              </p:nvPicPr>
              <p:blipFill>
                <a:blip r:embed="rId1122"/>
                <a:stretch>
                  <a:fillRect/>
                </a:stretch>
              </p:blipFill>
              <p:spPr>
                <a:xfrm>
                  <a:off x="7764660" y="3265838"/>
                  <a:ext cx="40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3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E011AE16-B694-324B-98A8-93BDB03A9C85}"/>
                    </a:ext>
                  </a:extLst>
                </p14:cNvPr>
                <p14:cNvContentPartPr/>
                <p14:nvPr/>
              </p14:nvContentPartPr>
              <p14:xfrm>
                <a:off x="7846380" y="3304358"/>
                <a:ext cx="87120" cy="9036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E011AE16-B694-324B-98A8-93BDB03A9C85}"/>
                    </a:ext>
                  </a:extLst>
                </p:cNvPr>
                <p:cNvPicPr/>
                <p:nvPr/>
              </p:nvPicPr>
              <p:blipFill>
                <a:blip r:embed="rId1124"/>
                <a:stretch>
                  <a:fillRect/>
                </a:stretch>
              </p:blipFill>
              <p:spPr>
                <a:xfrm>
                  <a:off x="7840260" y="3298238"/>
                  <a:ext cx="99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5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6117A7F3-223F-6F3C-6101-4A673FE5FCB2}"/>
                    </a:ext>
                  </a:extLst>
                </p14:cNvPr>
                <p14:cNvContentPartPr/>
                <p14:nvPr/>
              </p14:nvContentPartPr>
              <p14:xfrm>
                <a:off x="7987140" y="3299678"/>
                <a:ext cx="306720" cy="14004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6117A7F3-223F-6F3C-6101-4A673FE5FCB2}"/>
                    </a:ext>
                  </a:extLst>
                </p:cNvPr>
                <p:cNvPicPr/>
                <p:nvPr/>
              </p:nvPicPr>
              <p:blipFill>
                <a:blip r:embed="rId1126"/>
                <a:stretch>
                  <a:fillRect/>
                </a:stretch>
              </p:blipFill>
              <p:spPr>
                <a:xfrm>
                  <a:off x="7981020" y="3293558"/>
                  <a:ext cx="318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7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A3B781D4-F009-1B6B-C38A-1C36A4D46B94}"/>
                    </a:ext>
                  </a:extLst>
                </p14:cNvPr>
                <p14:cNvContentPartPr/>
                <p14:nvPr/>
              </p14:nvContentPartPr>
              <p14:xfrm>
                <a:off x="8345340" y="3254678"/>
                <a:ext cx="175680" cy="2520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A3B781D4-F009-1B6B-C38A-1C36A4D46B94}"/>
                    </a:ext>
                  </a:extLst>
                </p:cNvPr>
                <p:cNvPicPr/>
                <p:nvPr/>
              </p:nvPicPr>
              <p:blipFill>
                <a:blip r:embed="rId1128"/>
                <a:stretch>
                  <a:fillRect/>
                </a:stretch>
              </p:blipFill>
              <p:spPr>
                <a:xfrm>
                  <a:off x="8339220" y="3248558"/>
                  <a:ext cx="187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9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71368E8E-50E1-BDAB-A4C4-A7DDC796526B}"/>
                    </a:ext>
                  </a:extLst>
                </p14:cNvPr>
                <p14:cNvContentPartPr/>
                <p14:nvPr/>
              </p14:nvContentPartPr>
              <p14:xfrm>
                <a:off x="8415540" y="3271958"/>
                <a:ext cx="81720" cy="12024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71368E8E-50E1-BDAB-A4C4-A7DDC796526B}"/>
                    </a:ext>
                  </a:extLst>
                </p:cNvPr>
                <p:cNvPicPr/>
                <p:nvPr/>
              </p:nvPicPr>
              <p:blipFill>
                <a:blip r:embed="rId1130"/>
                <a:stretch>
                  <a:fillRect/>
                </a:stretch>
              </p:blipFill>
              <p:spPr>
                <a:xfrm>
                  <a:off x="8409420" y="3265838"/>
                  <a:ext cx="93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1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C69A73D6-2F8D-42C0-1EB8-0AA937A4A3D3}"/>
                    </a:ext>
                  </a:extLst>
                </p14:cNvPr>
                <p14:cNvContentPartPr/>
                <p14:nvPr/>
              </p14:nvContentPartPr>
              <p14:xfrm>
                <a:off x="8613180" y="3269438"/>
                <a:ext cx="13320" cy="288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C69A73D6-2F8D-42C0-1EB8-0AA937A4A3D3}"/>
                    </a:ext>
                  </a:extLst>
                </p:cNvPr>
                <p:cNvPicPr/>
                <p:nvPr/>
              </p:nvPicPr>
              <p:blipFill>
                <a:blip r:embed="rId1132"/>
                <a:stretch>
                  <a:fillRect/>
                </a:stretch>
              </p:blipFill>
              <p:spPr>
                <a:xfrm>
                  <a:off x="8607060" y="3263318"/>
                  <a:ext cx="255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3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E78F2F77-C72B-EF0B-FBCB-4D6F96B3141E}"/>
                    </a:ext>
                  </a:extLst>
                </p14:cNvPr>
                <p14:cNvContentPartPr/>
                <p14:nvPr/>
              </p14:nvContentPartPr>
              <p14:xfrm>
                <a:off x="8602020" y="3269438"/>
                <a:ext cx="16920" cy="5256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E78F2F77-C72B-EF0B-FBCB-4D6F96B3141E}"/>
                    </a:ext>
                  </a:extLst>
                </p:cNvPr>
                <p:cNvPicPr/>
                <p:nvPr/>
              </p:nvPicPr>
              <p:blipFill>
                <a:blip r:embed="rId1134"/>
                <a:stretch>
                  <a:fillRect/>
                </a:stretch>
              </p:blipFill>
              <p:spPr>
                <a:xfrm>
                  <a:off x="8595900" y="3263318"/>
                  <a:ext cx="291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5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F8DF868A-3ED9-307B-6E2F-8CB1DBB484DF}"/>
                    </a:ext>
                  </a:extLst>
                </p14:cNvPr>
                <p14:cNvContentPartPr/>
                <p14:nvPr/>
              </p14:nvContentPartPr>
              <p14:xfrm>
                <a:off x="8775540" y="3244598"/>
                <a:ext cx="101880" cy="28476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F8DF868A-3ED9-307B-6E2F-8CB1DBB484DF}"/>
                    </a:ext>
                  </a:extLst>
                </p:cNvPr>
                <p:cNvPicPr/>
                <p:nvPr/>
              </p:nvPicPr>
              <p:blipFill>
                <a:blip r:embed="rId1136"/>
                <a:stretch>
                  <a:fillRect/>
                </a:stretch>
              </p:blipFill>
              <p:spPr>
                <a:xfrm>
                  <a:off x="8769420" y="3238478"/>
                  <a:ext cx="1141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7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6AEA491E-F9E2-4E76-C3FD-95D045F9904F}"/>
                    </a:ext>
                  </a:extLst>
                </p14:cNvPr>
                <p14:cNvContentPartPr/>
                <p14:nvPr/>
              </p14:nvContentPartPr>
              <p14:xfrm>
                <a:off x="8783100" y="3199958"/>
                <a:ext cx="143280" cy="16740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6AEA491E-F9E2-4E76-C3FD-95D045F9904F}"/>
                    </a:ext>
                  </a:extLst>
                </p:cNvPr>
                <p:cNvPicPr/>
                <p:nvPr/>
              </p:nvPicPr>
              <p:blipFill>
                <a:blip r:embed="rId1138"/>
                <a:stretch>
                  <a:fillRect/>
                </a:stretch>
              </p:blipFill>
              <p:spPr>
                <a:xfrm>
                  <a:off x="8776980" y="3193838"/>
                  <a:ext cx="155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9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4D48F4F9-90CB-DB62-FEF9-7988BC06676B}"/>
                    </a:ext>
                  </a:extLst>
                </p14:cNvPr>
                <p14:cNvContentPartPr/>
                <p14:nvPr/>
              </p14:nvContentPartPr>
              <p14:xfrm>
                <a:off x="8954460" y="3247118"/>
                <a:ext cx="117000" cy="9288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4D48F4F9-90CB-DB62-FEF9-7988BC06676B}"/>
                    </a:ext>
                  </a:extLst>
                </p:cNvPr>
                <p:cNvPicPr/>
                <p:nvPr/>
              </p:nvPicPr>
              <p:blipFill>
                <a:blip r:embed="rId1140"/>
                <a:stretch>
                  <a:fillRect/>
                </a:stretch>
              </p:blipFill>
              <p:spPr>
                <a:xfrm>
                  <a:off x="8948340" y="3240998"/>
                  <a:ext cx="129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1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8397FD6B-D9CC-CA37-C100-1764BBE68A8F}"/>
                    </a:ext>
                  </a:extLst>
                </p14:cNvPr>
                <p14:cNvContentPartPr/>
                <p14:nvPr/>
              </p14:nvContentPartPr>
              <p14:xfrm>
                <a:off x="9058140" y="3222278"/>
                <a:ext cx="196200" cy="3024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8397FD6B-D9CC-CA37-C100-1764BBE68A8F}"/>
                    </a:ext>
                  </a:extLst>
                </p:cNvPr>
                <p:cNvPicPr/>
                <p:nvPr/>
              </p:nvPicPr>
              <p:blipFill>
                <a:blip r:embed="rId1142"/>
                <a:stretch>
                  <a:fillRect/>
                </a:stretch>
              </p:blipFill>
              <p:spPr>
                <a:xfrm>
                  <a:off x="9052020" y="3216158"/>
                  <a:ext cx="208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3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6CF91651-B2FB-6014-4833-8E9AD7F774CF}"/>
                    </a:ext>
                  </a:extLst>
                </p14:cNvPr>
                <p14:cNvContentPartPr/>
                <p14:nvPr/>
              </p14:nvContentPartPr>
              <p14:xfrm>
                <a:off x="9174780" y="3219758"/>
                <a:ext cx="59400" cy="12240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6CF91651-B2FB-6014-4833-8E9AD7F774CF}"/>
                    </a:ext>
                  </a:extLst>
                </p:cNvPr>
                <p:cNvPicPr/>
                <p:nvPr/>
              </p:nvPicPr>
              <p:blipFill>
                <a:blip r:embed="rId1144"/>
                <a:stretch>
                  <a:fillRect/>
                </a:stretch>
              </p:blipFill>
              <p:spPr>
                <a:xfrm>
                  <a:off x="9168660" y="3213638"/>
                  <a:ext cx="71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5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83BF87E8-BE54-5692-E664-9303AC38AF6C}"/>
                    </a:ext>
                  </a:extLst>
                </p14:cNvPr>
                <p14:cNvContentPartPr/>
                <p14:nvPr/>
              </p14:nvContentPartPr>
              <p14:xfrm>
                <a:off x="9325980" y="3219758"/>
                <a:ext cx="68760" cy="13248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83BF87E8-BE54-5692-E664-9303AC38AF6C}"/>
                    </a:ext>
                  </a:extLst>
                </p:cNvPr>
                <p:cNvPicPr/>
                <p:nvPr/>
              </p:nvPicPr>
              <p:blipFill>
                <a:blip r:embed="rId1146"/>
                <a:stretch>
                  <a:fillRect/>
                </a:stretch>
              </p:blipFill>
              <p:spPr>
                <a:xfrm>
                  <a:off x="9319860" y="3213638"/>
                  <a:ext cx="81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7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1CD4360A-C771-7A90-9015-CDC5BA926722}"/>
                    </a:ext>
                  </a:extLst>
                </p14:cNvPr>
                <p14:cNvContentPartPr/>
                <p14:nvPr/>
              </p14:nvContentPartPr>
              <p14:xfrm>
                <a:off x="9449820" y="3242078"/>
                <a:ext cx="65160" cy="10512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1CD4360A-C771-7A90-9015-CDC5BA926722}"/>
                    </a:ext>
                  </a:extLst>
                </p:cNvPr>
                <p:cNvPicPr/>
                <p:nvPr/>
              </p:nvPicPr>
              <p:blipFill>
                <a:blip r:embed="rId1148"/>
                <a:stretch>
                  <a:fillRect/>
                </a:stretch>
              </p:blipFill>
              <p:spPr>
                <a:xfrm>
                  <a:off x="9443700" y="3235958"/>
                  <a:ext cx="77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9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48EA0790-536C-5147-69E5-1B1AB173074A}"/>
                    </a:ext>
                  </a:extLst>
                </p14:cNvPr>
                <p14:cNvContentPartPr/>
                <p14:nvPr/>
              </p14:nvContentPartPr>
              <p14:xfrm>
                <a:off x="9451620" y="3257198"/>
                <a:ext cx="107640" cy="6012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48EA0790-536C-5147-69E5-1B1AB173074A}"/>
                    </a:ext>
                  </a:extLst>
                </p:cNvPr>
                <p:cNvPicPr/>
                <p:nvPr/>
              </p:nvPicPr>
              <p:blipFill>
                <a:blip r:embed="rId1150"/>
                <a:stretch>
                  <a:fillRect/>
                </a:stretch>
              </p:blipFill>
              <p:spPr>
                <a:xfrm>
                  <a:off x="9445500" y="3251078"/>
                  <a:ext cx="1198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1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D1DFD685-FCD2-26C6-BFE9-980DA3084B73}"/>
                    </a:ext>
                  </a:extLst>
                </p14:cNvPr>
                <p14:cNvContentPartPr/>
                <p14:nvPr/>
              </p14:nvContentPartPr>
              <p14:xfrm>
                <a:off x="9616140" y="3187358"/>
                <a:ext cx="105480" cy="22464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D1DFD685-FCD2-26C6-BFE9-980DA3084B73}"/>
                    </a:ext>
                  </a:extLst>
                </p:cNvPr>
                <p:cNvPicPr/>
                <p:nvPr/>
              </p:nvPicPr>
              <p:blipFill>
                <a:blip r:embed="rId1152"/>
                <a:stretch>
                  <a:fillRect/>
                </a:stretch>
              </p:blipFill>
              <p:spPr>
                <a:xfrm>
                  <a:off x="9610020" y="3181238"/>
                  <a:ext cx="11772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5" name="Group 754">
            <a:extLst>
              <a:ext uri="{FF2B5EF4-FFF2-40B4-BE49-F238E27FC236}">
                <a16:creationId xmlns:a16="http://schemas.microsoft.com/office/drawing/2014/main" id="{F21D2DC9-EBBD-58AE-566B-43C2EC64C9AD}"/>
              </a:ext>
            </a:extLst>
          </p:cNvPr>
          <p:cNvGrpSpPr/>
          <p:nvPr/>
        </p:nvGrpSpPr>
        <p:grpSpPr>
          <a:xfrm>
            <a:off x="9841500" y="3139118"/>
            <a:ext cx="1332000" cy="250560"/>
            <a:chOff x="9841500" y="3139118"/>
            <a:chExt cx="133200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3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D5A4BE84-58D8-ABDA-77C5-9CBAA8657650}"/>
                    </a:ext>
                  </a:extLst>
                </p14:cNvPr>
                <p14:cNvContentPartPr/>
                <p14:nvPr/>
              </p14:nvContentPartPr>
              <p14:xfrm>
                <a:off x="9841500" y="3282038"/>
                <a:ext cx="44640" cy="288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D5A4BE84-58D8-ABDA-77C5-9CBAA8657650}"/>
                    </a:ext>
                  </a:extLst>
                </p:cNvPr>
                <p:cNvPicPr/>
                <p:nvPr/>
              </p:nvPicPr>
              <p:blipFill>
                <a:blip r:embed="rId1154"/>
                <a:stretch>
                  <a:fillRect/>
                </a:stretch>
              </p:blipFill>
              <p:spPr>
                <a:xfrm>
                  <a:off x="9835380" y="3275918"/>
                  <a:ext cx="568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5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3B35B604-C6E4-FC3B-4680-C9CBB3501908}"/>
                    </a:ext>
                  </a:extLst>
                </p14:cNvPr>
                <p14:cNvContentPartPr/>
                <p14:nvPr/>
              </p14:nvContentPartPr>
              <p14:xfrm>
                <a:off x="9998460" y="3262238"/>
                <a:ext cx="100080" cy="36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3B35B604-C6E4-FC3B-4680-C9CBB3501908}"/>
                    </a:ext>
                  </a:extLst>
                </p:cNvPr>
                <p:cNvPicPr/>
                <p:nvPr/>
              </p:nvPicPr>
              <p:blipFill>
                <a:blip r:embed="rId1156"/>
                <a:stretch>
                  <a:fillRect/>
                </a:stretch>
              </p:blipFill>
              <p:spPr>
                <a:xfrm>
                  <a:off x="9992340" y="3256118"/>
                  <a:ext cx="1123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7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19A71B50-99E6-B21E-709F-B1A59C4505C2}"/>
                    </a:ext>
                  </a:extLst>
                </p14:cNvPr>
                <p14:cNvContentPartPr/>
                <p14:nvPr/>
              </p14:nvContentPartPr>
              <p14:xfrm>
                <a:off x="10190700" y="3257198"/>
                <a:ext cx="53640" cy="684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19A71B50-99E6-B21E-709F-B1A59C4505C2}"/>
                    </a:ext>
                  </a:extLst>
                </p:cNvPr>
                <p:cNvPicPr/>
                <p:nvPr/>
              </p:nvPicPr>
              <p:blipFill>
                <a:blip r:embed="rId1158"/>
                <a:stretch>
                  <a:fillRect/>
                </a:stretch>
              </p:blipFill>
              <p:spPr>
                <a:xfrm>
                  <a:off x="10184580" y="3251078"/>
                  <a:ext cx="658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9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D2EDEF23-237A-3EDB-BCB7-E03EC89CF2C9}"/>
                    </a:ext>
                  </a:extLst>
                </p14:cNvPr>
                <p14:cNvContentPartPr/>
                <p14:nvPr/>
              </p14:nvContentPartPr>
              <p14:xfrm>
                <a:off x="10205100" y="3162518"/>
                <a:ext cx="129240" cy="18900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D2EDEF23-237A-3EDB-BCB7-E03EC89CF2C9}"/>
                    </a:ext>
                  </a:extLst>
                </p:cNvPr>
                <p:cNvPicPr/>
                <p:nvPr/>
              </p:nvPicPr>
              <p:blipFill>
                <a:blip r:embed="rId1160"/>
                <a:stretch>
                  <a:fillRect/>
                </a:stretch>
              </p:blipFill>
              <p:spPr>
                <a:xfrm>
                  <a:off x="10198980" y="3156398"/>
                  <a:ext cx="1414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1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18FC52BC-B9DE-55ED-4233-8D38F1275EF3}"/>
                    </a:ext>
                  </a:extLst>
                </p14:cNvPr>
                <p14:cNvContentPartPr/>
                <p14:nvPr/>
              </p14:nvContentPartPr>
              <p14:xfrm>
                <a:off x="10443780" y="3177278"/>
                <a:ext cx="20520" cy="15480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18FC52BC-B9DE-55ED-4233-8D38F1275EF3}"/>
                    </a:ext>
                  </a:extLst>
                </p:cNvPr>
                <p:cNvPicPr/>
                <p:nvPr/>
              </p:nvPicPr>
              <p:blipFill>
                <a:blip r:embed="rId1162"/>
                <a:stretch>
                  <a:fillRect/>
                </a:stretch>
              </p:blipFill>
              <p:spPr>
                <a:xfrm>
                  <a:off x="10437660" y="3171158"/>
                  <a:ext cx="32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3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A65B4FF4-40E0-148B-9466-09AA43DAD29D}"/>
                    </a:ext>
                  </a:extLst>
                </p14:cNvPr>
                <p14:cNvContentPartPr/>
                <p14:nvPr/>
              </p14:nvContentPartPr>
              <p14:xfrm>
                <a:off x="10443780" y="3139118"/>
                <a:ext cx="118800" cy="22572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A65B4FF4-40E0-148B-9466-09AA43DAD29D}"/>
                    </a:ext>
                  </a:extLst>
                </p:cNvPr>
                <p:cNvPicPr/>
                <p:nvPr/>
              </p:nvPicPr>
              <p:blipFill>
                <a:blip r:embed="rId1164"/>
                <a:stretch>
                  <a:fillRect/>
                </a:stretch>
              </p:blipFill>
              <p:spPr>
                <a:xfrm>
                  <a:off x="10437660" y="3132998"/>
                  <a:ext cx="131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5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9163D900-F61D-8FDA-E15E-E7FC0B4A9F3B}"/>
                    </a:ext>
                  </a:extLst>
                </p14:cNvPr>
                <p14:cNvContentPartPr/>
                <p14:nvPr/>
              </p14:nvContentPartPr>
              <p14:xfrm>
                <a:off x="10635660" y="3209678"/>
                <a:ext cx="5760" cy="9504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9163D900-F61D-8FDA-E15E-E7FC0B4A9F3B}"/>
                    </a:ext>
                  </a:extLst>
                </p:cNvPr>
                <p:cNvPicPr/>
                <p:nvPr/>
              </p:nvPicPr>
              <p:blipFill>
                <a:blip r:embed="rId1166"/>
                <a:stretch>
                  <a:fillRect/>
                </a:stretch>
              </p:blipFill>
              <p:spPr>
                <a:xfrm>
                  <a:off x="10629540" y="3203558"/>
                  <a:ext cx="18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7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0A00FE93-39DD-4828-E648-6E29B69556D0}"/>
                    </a:ext>
                  </a:extLst>
                </p14:cNvPr>
                <p14:cNvContentPartPr/>
                <p14:nvPr/>
              </p14:nvContentPartPr>
              <p14:xfrm>
                <a:off x="10665180" y="3282038"/>
                <a:ext cx="109440" cy="4068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0A00FE93-39DD-4828-E648-6E29B69556D0}"/>
                    </a:ext>
                  </a:extLst>
                </p:cNvPr>
                <p:cNvPicPr/>
                <p:nvPr/>
              </p:nvPicPr>
              <p:blipFill>
                <a:blip r:embed="rId1168"/>
                <a:stretch>
                  <a:fillRect/>
                </a:stretch>
              </p:blipFill>
              <p:spPr>
                <a:xfrm>
                  <a:off x="10659060" y="3275918"/>
                  <a:ext cx="121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9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CF8B0353-A838-F7B5-09B6-E6EE4279B30F}"/>
                    </a:ext>
                  </a:extLst>
                </p14:cNvPr>
                <p14:cNvContentPartPr/>
                <p14:nvPr/>
              </p14:nvContentPartPr>
              <p14:xfrm>
                <a:off x="10813140" y="3257198"/>
                <a:ext cx="118440" cy="540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CF8B0353-A838-F7B5-09B6-E6EE4279B30F}"/>
                    </a:ext>
                  </a:extLst>
                </p:cNvPr>
                <p:cNvPicPr/>
                <p:nvPr/>
              </p:nvPicPr>
              <p:blipFill>
                <a:blip r:embed="rId1170"/>
                <a:stretch>
                  <a:fillRect/>
                </a:stretch>
              </p:blipFill>
              <p:spPr>
                <a:xfrm>
                  <a:off x="10807020" y="3251078"/>
                  <a:ext cx="1306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1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4F480752-7FF7-55BA-0CC6-AB370B7AC9D1}"/>
                    </a:ext>
                  </a:extLst>
                </p14:cNvPr>
                <p14:cNvContentPartPr/>
                <p14:nvPr/>
              </p14:nvContentPartPr>
              <p14:xfrm>
                <a:off x="10835100" y="3239558"/>
                <a:ext cx="41040" cy="9252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4F480752-7FF7-55BA-0CC6-AB370B7AC9D1}"/>
                    </a:ext>
                  </a:extLst>
                </p:cNvPr>
                <p:cNvPicPr/>
                <p:nvPr/>
              </p:nvPicPr>
              <p:blipFill>
                <a:blip r:embed="rId1172"/>
                <a:stretch>
                  <a:fillRect/>
                </a:stretch>
              </p:blipFill>
              <p:spPr>
                <a:xfrm>
                  <a:off x="10828980" y="3233438"/>
                  <a:ext cx="53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3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98378C76-7856-2669-7A8D-32DEAD5A05EF}"/>
                    </a:ext>
                  </a:extLst>
                </p14:cNvPr>
                <p14:cNvContentPartPr/>
                <p14:nvPr/>
              </p14:nvContentPartPr>
              <p14:xfrm>
                <a:off x="10914660" y="3271958"/>
                <a:ext cx="116640" cy="1548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98378C76-7856-2669-7A8D-32DEAD5A05EF}"/>
                    </a:ext>
                  </a:extLst>
                </p:cNvPr>
                <p:cNvPicPr/>
                <p:nvPr/>
              </p:nvPicPr>
              <p:blipFill>
                <a:blip r:embed="rId1174"/>
                <a:stretch>
                  <a:fillRect/>
                </a:stretch>
              </p:blipFill>
              <p:spPr>
                <a:xfrm>
                  <a:off x="10908540" y="3265838"/>
                  <a:ext cx="128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5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EF0030AA-4143-F74C-4331-4CB96228FDB0}"/>
                    </a:ext>
                  </a:extLst>
                </p14:cNvPr>
                <p14:cNvContentPartPr/>
                <p14:nvPr/>
              </p14:nvContentPartPr>
              <p14:xfrm>
                <a:off x="10981260" y="3237038"/>
                <a:ext cx="59400" cy="14004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EF0030AA-4143-F74C-4331-4CB96228FDB0}"/>
                    </a:ext>
                  </a:extLst>
                </p:cNvPr>
                <p:cNvPicPr/>
                <p:nvPr/>
              </p:nvPicPr>
              <p:blipFill>
                <a:blip r:embed="rId1176"/>
                <a:stretch>
                  <a:fillRect/>
                </a:stretch>
              </p:blipFill>
              <p:spPr>
                <a:xfrm>
                  <a:off x="10975140" y="3230918"/>
                  <a:ext cx="71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7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8A3BE5BF-C689-3E15-659A-5E2181FE3AE3}"/>
                    </a:ext>
                  </a:extLst>
                </p14:cNvPr>
                <p14:cNvContentPartPr/>
                <p14:nvPr/>
              </p14:nvContentPartPr>
              <p14:xfrm>
                <a:off x="11173140" y="3389318"/>
                <a:ext cx="360" cy="36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8A3BE5BF-C689-3E15-659A-5E2181FE3AE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167020" y="338319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5" name="Group 764">
            <a:extLst>
              <a:ext uri="{FF2B5EF4-FFF2-40B4-BE49-F238E27FC236}">
                <a16:creationId xmlns:a16="http://schemas.microsoft.com/office/drawing/2014/main" id="{96C0C322-F31F-6746-37C2-B86ED3B5B684}"/>
              </a:ext>
            </a:extLst>
          </p:cNvPr>
          <p:cNvGrpSpPr/>
          <p:nvPr/>
        </p:nvGrpSpPr>
        <p:grpSpPr>
          <a:xfrm>
            <a:off x="7530660" y="3628718"/>
            <a:ext cx="914760" cy="252720"/>
            <a:chOff x="7530660" y="3628718"/>
            <a:chExt cx="91476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8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E1573198-B4A6-5C8B-205D-87BCFC86FD2E}"/>
                    </a:ext>
                  </a:extLst>
                </p14:cNvPr>
                <p14:cNvContentPartPr/>
                <p14:nvPr/>
              </p14:nvContentPartPr>
              <p14:xfrm>
                <a:off x="7530660" y="3724478"/>
                <a:ext cx="142560" cy="10404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E1573198-B4A6-5C8B-205D-87BCFC86FD2E}"/>
                    </a:ext>
                  </a:extLst>
                </p:cNvPr>
                <p:cNvPicPr/>
                <p:nvPr/>
              </p:nvPicPr>
              <p:blipFill>
                <a:blip r:embed="rId1179"/>
                <a:stretch>
                  <a:fillRect/>
                </a:stretch>
              </p:blipFill>
              <p:spPr>
                <a:xfrm>
                  <a:off x="7524540" y="3718358"/>
                  <a:ext cx="154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0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BEA98A48-16DE-CA95-F582-78A08579E9F3}"/>
                    </a:ext>
                  </a:extLst>
                </p14:cNvPr>
                <p14:cNvContentPartPr/>
                <p14:nvPr/>
              </p14:nvContentPartPr>
              <p14:xfrm>
                <a:off x="7537860" y="3628718"/>
                <a:ext cx="183600" cy="25272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BEA98A48-16DE-CA95-F582-78A08579E9F3}"/>
                    </a:ext>
                  </a:extLst>
                </p:cNvPr>
                <p:cNvPicPr/>
                <p:nvPr/>
              </p:nvPicPr>
              <p:blipFill>
                <a:blip r:embed="rId1181"/>
                <a:stretch>
                  <a:fillRect/>
                </a:stretch>
              </p:blipFill>
              <p:spPr>
                <a:xfrm>
                  <a:off x="7531740" y="3622598"/>
                  <a:ext cx="1958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2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721B64BC-DEF4-002D-33C0-FEDA1336F1F2}"/>
                    </a:ext>
                  </a:extLst>
                </p14:cNvPr>
                <p14:cNvContentPartPr/>
                <p14:nvPr/>
              </p14:nvContentPartPr>
              <p14:xfrm>
                <a:off x="7722540" y="3670478"/>
                <a:ext cx="144720" cy="17208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721B64BC-DEF4-002D-33C0-FEDA1336F1F2}"/>
                    </a:ext>
                  </a:extLst>
                </p:cNvPr>
                <p:cNvPicPr/>
                <p:nvPr/>
              </p:nvPicPr>
              <p:blipFill>
                <a:blip r:embed="rId1183"/>
                <a:stretch>
                  <a:fillRect/>
                </a:stretch>
              </p:blipFill>
              <p:spPr>
                <a:xfrm>
                  <a:off x="7716420" y="3664358"/>
                  <a:ext cx="156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4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7FB975E2-0404-70C3-D818-E90A7F4E27D9}"/>
                    </a:ext>
                  </a:extLst>
                </p14:cNvPr>
                <p14:cNvContentPartPr/>
                <p14:nvPr/>
              </p14:nvContentPartPr>
              <p14:xfrm>
                <a:off x="7770780" y="3723398"/>
                <a:ext cx="194400" cy="11088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7FB975E2-0404-70C3-D818-E90A7F4E27D9}"/>
                    </a:ext>
                  </a:extLst>
                </p:cNvPr>
                <p:cNvPicPr/>
                <p:nvPr/>
              </p:nvPicPr>
              <p:blipFill>
                <a:blip r:embed="rId1185"/>
                <a:stretch>
                  <a:fillRect/>
                </a:stretch>
              </p:blipFill>
              <p:spPr>
                <a:xfrm>
                  <a:off x="7764660" y="3717278"/>
                  <a:ext cx="206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6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135DDEC5-CB8E-56B8-FF90-BC56E024BFA6}"/>
                    </a:ext>
                  </a:extLst>
                </p14:cNvPr>
                <p14:cNvContentPartPr/>
                <p14:nvPr/>
              </p14:nvContentPartPr>
              <p14:xfrm>
                <a:off x="7924140" y="3723398"/>
                <a:ext cx="155520" cy="12672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135DDEC5-CB8E-56B8-FF90-BC56E024BFA6}"/>
                    </a:ext>
                  </a:extLst>
                </p:cNvPr>
                <p:cNvPicPr/>
                <p:nvPr/>
              </p:nvPicPr>
              <p:blipFill>
                <a:blip r:embed="rId1187"/>
                <a:stretch>
                  <a:fillRect/>
                </a:stretch>
              </p:blipFill>
              <p:spPr>
                <a:xfrm>
                  <a:off x="7918020" y="3717278"/>
                  <a:ext cx="167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8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3D6E3CCE-B18D-576D-70A5-C83DCA308E7C}"/>
                    </a:ext>
                  </a:extLst>
                </p14:cNvPr>
                <p14:cNvContentPartPr/>
                <p14:nvPr/>
              </p14:nvContentPartPr>
              <p14:xfrm>
                <a:off x="8099460" y="3770558"/>
                <a:ext cx="91440" cy="7740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3D6E3CCE-B18D-576D-70A5-C83DCA308E7C}"/>
                    </a:ext>
                  </a:extLst>
                </p:cNvPr>
                <p:cNvPicPr/>
                <p:nvPr/>
              </p:nvPicPr>
              <p:blipFill>
                <a:blip r:embed="rId1189"/>
                <a:stretch>
                  <a:fillRect/>
                </a:stretch>
              </p:blipFill>
              <p:spPr>
                <a:xfrm>
                  <a:off x="8093340" y="3764438"/>
                  <a:ext cx="103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0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18E30353-AAF8-219D-5CE8-5977FFD13F29}"/>
                    </a:ext>
                  </a:extLst>
                </p14:cNvPr>
                <p14:cNvContentPartPr/>
                <p14:nvPr/>
              </p14:nvContentPartPr>
              <p14:xfrm>
                <a:off x="8203140" y="3741398"/>
                <a:ext cx="118440" cy="9792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18E30353-AAF8-219D-5CE8-5977FFD13F29}"/>
                    </a:ext>
                  </a:extLst>
                </p:cNvPr>
                <p:cNvPicPr/>
                <p:nvPr/>
              </p:nvPicPr>
              <p:blipFill>
                <a:blip r:embed="rId1191"/>
                <a:stretch>
                  <a:fillRect/>
                </a:stretch>
              </p:blipFill>
              <p:spPr>
                <a:xfrm>
                  <a:off x="8197020" y="3735278"/>
                  <a:ext cx="130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2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4645A07A-F319-DCCE-72DB-04BD17AE078D}"/>
                    </a:ext>
                  </a:extLst>
                </p14:cNvPr>
                <p14:cNvContentPartPr/>
                <p14:nvPr/>
              </p14:nvContentPartPr>
              <p14:xfrm>
                <a:off x="8304660" y="3720878"/>
                <a:ext cx="140760" cy="11772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4645A07A-F319-DCCE-72DB-04BD17AE078D}"/>
                    </a:ext>
                  </a:extLst>
                </p:cNvPr>
                <p:cNvPicPr/>
                <p:nvPr/>
              </p:nvPicPr>
              <p:blipFill>
                <a:blip r:embed="rId1193"/>
                <a:stretch>
                  <a:fillRect/>
                </a:stretch>
              </p:blipFill>
              <p:spPr>
                <a:xfrm>
                  <a:off x="8298540" y="3714758"/>
                  <a:ext cx="15300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9" name="Group 778">
            <a:extLst>
              <a:ext uri="{FF2B5EF4-FFF2-40B4-BE49-F238E27FC236}">
                <a16:creationId xmlns:a16="http://schemas.microsoft.com/office/drawing/2014/main" id="{3AB2D750-5040-B188-E889-42FEFA164483}"/>
              </a:ext>
            </a:extLst>
          </p:cNvPr>
          <p:cNvGrpSpPr/>
          <p:nvPr/>
        </p:nvGrpSpPr>
        <p:grpSpPr>
          <a:xfrm>
            <a:off x="8596620" y="3680918"/>
            <a:ext cx="1485720" cy="294480"/>
            <a:chOff x="8596620" y="3680918"/>
            <a:chExt cx="148572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4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FD990ADC-C008-7E9D-0B38-FE51A38DAA59}"/>
                    </a:ext>
                  </a:extLst>
                </p14:cNvPr>
                <p14:cNvContentPartPr/>
                <p14:nvPr/>
              </p14:nvContentPartPr>
              <p14:xfrm>
                <a:off x="8596620" y="3750758"/>
                <a:ext cx="35280" cy="1044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FD990ADC-C008-7E9D-0B38-FE51A38DAA59}"/>
                    </a:ext>
                  </a:extLst>
                </p:cNvPr>
                <p:cNvPicPr/>
                <p:nvPr/>
              </p:nvPicPr>
              <p:blipFill>
                <a:blip r:embed="rId1195"/>
                <a:stretch>
                  <a:fillRect/>
                </a:stretch>
              </p:blipFill>
              <p:spPr>
                <a:xfrm>
                  <a:off x="8590500" y="3744638"/>
                  <a:ext cx="475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6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A266ADF4-644D-5529-396F-F7968C69AC8C}"/>
                    </a:ext>
                  </a:extLst>
                </p14:cNvPr>
                <p14:cNvContentPartPr/>
                <p14:nvPr/>
              </p14:nvContentPartPr>
              <p14:xfrm>
                <a:off x="8596620" y="3750758"/>
                <a:ext cx="50400" cy="4788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A266ADF4-644D-5529-396F-F7968C69AC8C}"/>
                    </a:ext>
                  </a:extLst>
                </p:cNvPr>
                <p:cNvPicPr/>
                <p:nvPr/>
              </p:nvPicPr>
              <p:blipFill>
                <a:blip r:embed="rId1197"/>
                <a:stretch>
                  <a:fillRect/>
                </a:stretch>
              </p:blipFill>
              <p:spPr>
                <a:xfrm>
                  <a:off x="8590500" y="3744638"/>
                  <a:ext cx="626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8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2616FACB-A154-A5CB-A162-9D422B871715}"/>
                    </a:ext>
                  </a:extLst>
                </p14:cNvPr>
                <p14:cNvContentPartPr/>
                <p14:nvPr/>
              </p14:nvContentPartPr>
              <p14:xfrm>
                <a:off x="8832780" y="3715838"/>
                <a:ext cx="131760" cy="14184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2616FACB-A154-A5CB-A162-9D422B871715}"/>
                    </a:ext>
                  </a:extLst>
                </p:cNvPr>
                <p:cNvPicPr/>
                <p:nvPr/>
              </p:nvPicPr>
              <p:blipFill>
                <a:blip r:embed="rId1199"/>
                <a:stretch>
                  <a:fillRect/>
                </a:stretch>
              </p:blipFill>
              <p:spPr>
                <a:xfrm>
                  <a:off x="8826660" y="3709718"/>
                  <a:ext cx="144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0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090D4001-7B81-E565-E12F-C578B32191F1}"/>
                    </a:ext>
                  </a:extLst>
                </p14:cNvPr>
                <p14:cNvContentPartPr/>
                <p14:nvPr/>
              </p14:nvContentPartPr>
              <p14:xfrm>
                <a:off x="8951220" y="3718718"/>
                <a:ext cx="138960" cy="12744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090D4001-7B81-E565-E12F-C578B32191F1}"/>
                    </a:ext>
                  </a:extLst>
                </p:cNvPr>
                <p:cNvPicPr/>
                <p:nvPr/>
              </p:nvPicPr>
              <p:blipFill>
                <a:blip r:embed="rId1201"/>
                <a:stretch>
                  <a:fillRect/>
                </a:stretch>
              </p:blipFill>
              <p:spPr>
                <a:xfrm>
                  <a:off x="8945100" y="3712598"/>
                  <a:ext cx="151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2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2C04D67A-249C-CF75-8022-4B63F20E9350}"/>
                    </a:ext>
                  </a:extLst>
                </p14:cNvPr>
                <p14:cNvContentPartPr/>
                <p14:nvPr/>
              </p14:nvContentPartPr>
              <p14:xfrm>
                <a:off x="9113220" y="3738518"/>
                <a:ext cx="181800" cy="10764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2C04D67A-249C-CF75-8022-4B63F20E9350}"/>
                    </a:ext>
                  </a:extLst>
                </p:cNvPr>
                <p:cNvPicPr/>
                <p:nvPr/>
              </p:nvPicPr>
              <p:blipFill>
                <a:blip r:embed="rId1203"/>
                <a:stretch>
                  <a:fillRect/>
                </a:stretch>
              </p:blipFill>
              <p:spPr>
                <a:xfrm>
                  <a:off x="9107100" y="3732398"/>
                  <a:ext cx="194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4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C61E17D2-AFD6-F984-B1A3-8C36720D8C82}"/>
                    </a:ext>
                  </a:extLst>
                </p14:cNvPr>
                <p14:cNvContentPartPr/>
                <p14:nvPr/>
              </p14:nvContentPartPr>
              <p14:xfrm>
                <a:off x="9313020" y="3750398"/>
                <a:ext cx="100800" cy="9108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C61E17D2-AFD6-F984-B1A3-8C36720D8C82}"/>
                    </a:ext>
                  </a:extLst>
                </p:cNvPr>
                <p:cNvPicPr/>
                <p:nvPr/>
              </p:nvPicPr>
              <p:blipFill>
                <a:blip r:embed="rId1205"/>
                <a:stretch>
                  <a:fillRect/>
                </a:stretch>
              </p:blipFill>
              <p:spPr>
                <a:xfrm>
                  <a:off x="9306900" y="3744278"/>
                  <a:ext cx="1130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6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CFA4F779-F93F-CD31-5168-15AAF8FAD517}"/>
                    </a:ext>
                  </a:extLst>
                </p14:cNvPr>
                <p14:cNvContentPartPr/>
                <p14:nvPr/>
              </p14:nvContentPartPr>
              <p14:xfrm>
                <a:off x="9469980" y="3748958"/>
                <a:ext cx="90720" cy="6588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CFA4F779-F93F-CD31-5168-15AAF8FAD517}"/>
                    </a:ext>
                  </a:extLst>
                </p:cNvPr>
                <p:cNvPicPr/>
                <p:nvPr/>
              </p:nvPicPr>
              <p:blipFill>
                <a:blip r:embed="rId1207"/>
                <a:stretch>
                  <a:fillRect/>
                </a:stretch>
              </p:blipFill>
              <p:spPr>
                <a:xfrm>
                  <a:off x="9463860" y="3742838"/>
                  <a:ext cx="1029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8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938C1289-A6C2-9FAC-6FB5-F4FC032736CC}"/>
                    </a:ext>
                  </a:extLst>
                </p14:cNvPr>
                <p14:cNvContentPartPr/>
                <p14:nvPr/>
              </p14:nvContentPartPr>
              <p14:xfrm>
                <a:off x="9557100" y="3733118"/>
                <a:ext cx="168480" cy="9828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938C1289-A6C2-9FAC-6FB5-F4FC032736CC}"/>
                    </a:ext>
                  </a:extLst>
                </p:cNvPr>
                <p:cNvPicPr/>
                <p:nvPr/>
              </p:nvPicPr>
              <p:blipFill>
                <a:blip r:embed="rId1209"/>
                <a:stretch>
                  <a:fillRect/>
                </a:stretch>
              </p:blipFill>
              <p:spPr>
                <a:xfrm>
                  <a:off x="9550980" y="3726998"/>
                  <a:ext cx="180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0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F6FC9F87-F2B6-82D8-7161-806651E2535E}"/>
                    </a:ext>
                  </a:extLst>
                </p14:cNvPr>
                <p14:cNvContentPartPr/>
                <p14:nvPr/>
              </p14:nvContentPartPr>
              <p14:xfrm>
                <a:off x="9780660" y="3706118"/>
                <a:ext cx="61200" cy="11268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F6FC9F87-F2B6-82D8-7161-806651E2535E}"/>
                    </a:ext>
                  </a:extLst>
                </p:cNvPr>
                <p:cNvPicPr/>
                <p:nvPr/>
              </p:nvPicPr>
              <p:blipFill>
                <a:blip r:embed="rId1211"/>
                <a:stretch>
                  <a:fillRect/>
                </a:stretch>
              </p:blipFill>
              <p:spPr>
                <a:xfrm>
                  <a:off x="9774540" y="3699998"/>
                  <a:ext cx="734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2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170C81CC-C1DC-34A1-D1AE-2D80B3B20870}"/>
                    </a:ext>
                  </a:extLst>
                </p14:cNvPr>
                <p14:cNvContentPartPr/>
                <p14:nvPr/>
              </p14:nvContentPartPr>
              <p14:xfrm>
                <a:off x="9850860" y="3735998"/>
                <a:ext cx="87120" cy="11016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170C81CC-C1DC-34A1-D1AE-2D80B3B20870}"/>
                    </a:ext>
                  </a:extLst>
                </p:cNvPr>
                <p:cNvPicPr/>
                <p:nvPr/>
              </p:nvPicPr>
              <p:blipFill>
                <a:blip r:embed="rId1213"/>
                <a:stretch>
                  <a:fillRect/>
                </a:stretch>
              </p:blipFill>
              <p:spPr>
                <a:xfrm>
                  <a:off x="9844740" y="3729878"/>
                  <a:ext cx="99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4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D2955304-AF2E-758B-CE2A-233008E6EB06}"/>
                    </a:ext>
                  </a:extLst>
                </p14:cNvPr>
                <p14:cNvContentPartPr/>
                <p14:nvPr/>
              </p14:nvContentPartPr>
              <p14:xfrm>
                <a:off x="9811980" y="3745718"/>
                <a:ext cx="129600" cy="8748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D2955304-AF2E-758B-CE2A-233008E6EB06}"/>
                    </a:ext>
                  </a:extLst>
                </p:cNvPr>
                <p:cNvPicPr/>
                <p:nvPr/>
              </p:nvPicPr>
              <p:blipFill>
                <a:blip r:embed="rId1215"/>
                <a:stretch>
                  <a:fillRect/>
                </a:stretch>
              </p:blipFill>
              <p:spPr>
                <a:xfrm>
                  <a:off x="9805860" y="3739598"/>
                  <a:ext cx="1418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6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0985A4C6-28FB-7F5F-EC28-2CAE5BF89AFC}"/>
                    </a:ext>
                  </a:extLst>
                </p14:cNvPr>
                <p14:cNvContentPartPr/>
                <p14:nvPr/>
              </p14:nvContentPartPr>
              <p14:xfrm>
                <a:off x="9962820" y="3680918"/>
                <a:ext cx="119520" cy="294480"/>
              </p14:xfrm>
            </p:contentPart>
          </mc:Choice>
          <mc:Fallback xmlns=""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0985A4C6-28FB-7F5F-EC28-2CAE5BF89AFC}"/>
                    </a:ext>
                  </a:extLst>
                </p:cNvPr>
                <p:cNvPicPr/>
                <p:nvPr/>
              </p:nvPicPr>
              <p:blipFill>
                <a:blip r:embed="rId1217"/>
                <a:stretch>
                  <a:fillRect/>
                </a:stretch>
              </p:blipFill>
              <p:spPr>
                <a:xfrm>
                  <a:off x="9956700" y="3674798"/>
                  <a:ext cx="13176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3" name="Group 782">
            <a:extLst>
              <a:ext uri="{FF2B5EF4-FFF2-40B4-BE49-F238E27FC236}">
                <a16:creationId xmlns:a16="http://schemas.microsoft.com/office/drawing/2014/main" id="{7837688B-0097-FC45-7DF3-B2037FA77604}"/>
              </a:ext>
            </a:extLst>
          </p:cNvPr>
          <p:cNvGrpSpPr/>
          <p:nvPr/>
        </p:nvGrpSpPr>
        <p:grpSpPr>
          <a:xfrm>
            <a:off x="7395660" y="4157198"/>
            <a:ext cx="181440" cy="294480"/>
            <a:chOff x="7395660" y="4157198"/>
            <a:chExt cx="18144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8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A46725E7-3C80-81EE-721B-4A85E67BEDBE}"/>
                    </a:ext>
                  </a:extLst>
                </p14:cNvPr>
                <p14:cNvContentPartPr/>
                <p14:nvPr/>
              </p14:nvContentPartPr>
              <p14:xfrm>
                <a:off x="7395660" y="4212278"/>
                <a:ext cx="78120" cy="36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A46725E7-3C80-81EE-721B-4A85E67BEDBE}"/>
                    </a:ext>
                  </a:extLst>
                </p:cNvPr>
                <p:cNvPicPr/>
                <p:nvPr/>
              </p:nvPicPr>
              <p:blipFill>
                <a:blip r:embed="rId1219"/>
                <a:stretch>
                  <a:fillRect/>
                </a:stretch>
              </p:blipFill>
              <p:spPr>
                <a:xfrm>
                  <a:off x="7389540" y="4206158"/>
                  <a:ext cx="903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0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BD4268D6-7AD1-11F6-832C-F6270AE4B637}"/>
                    </a:ext>
                  </a:extLst>
                </p14:cNvPr>
                <p14:cNvContentPartPr/>
                <p14:nvPr/>
              </p14:nvContentPartPr>
              <p14:xfrm>
                <a:off x="7411500" y="4269518"/>
                <a:ext cx="8640" cy="7524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BD4268D6-7AD1-11F6-832C-F6270AE4B637}"/>
                    </a:ext>
                  </a:extLst>
                </p:cNvPr>
                <p:cNvPicPr/>
                <p:nvPr/>
              </p:nvPicPr>
              <p:blipFill>
                <a:blip r:embed="rId1221"/>
                <a:stretch>
                  <a:fillRect/>
                </a:stretch>
              </p:blipFill>
              <p:spPr>
                <a:xfrm>
                  <a:off x="7405380" y="4263398"/>
                  <a:ext cx="20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2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B45ECD03-FBD9-60F0-C689-5A2A9689077B}"/>
                    </a:ext>
                  </a:extLst>
                </p14:cNvPr>
                <p14:cNvContentPartPr/>
                <p14:nvPr/>
              </p14:nvContentPartPr>
              <p14:xfrm>
                <a:off x="7501140" y="4157198"/>
                <a:ext cx="75960" cy="29448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B45ECD03-FBD9-60F0-C689-5A2A9689077B}"/>
                    </a:ext>
                  </a:extLst>
                </p:cNvPr>
                <p:cNvPicPr/>
                <p:nvPr/>
              </p:nvPicPr>
              <p:blipFill>
                <a:blip r:embed="rId1223"/>
                <a:stretch>
                  <a:fillRect/>
                </a:stretch>
              </p:blipFill>
              <p:spPr>
                <a:xfrm>
                  <a:off x="7495020" y="4151078"/>
                  <a:ext cx="8820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2" name="Group 791">
            <a:extLst>
              <a:ext uri="{FF2B5EF4-FFF2-40B4-BE49-F238E27FC236}">
                <a16:creationId xmlns:a16="http://schemas.microsoft.com/office/drawing/2014/main" id="{3D5FA817-BED4-CB37-5A5D-579A83B2B2A5}"/>
              </a:ext>
            </a:extLst>
          </p:cNvPr>
          <p:cNvGrpSpPr/>
          <p:nvPr/>
        </p:nvGrpSpPr>
        <p:grpSpPr>
          <a:xfrm>
            <a:off x="7680060" y="4134878"/>
            <a:ext cx="599040" cy="245160"/>
            <a:chOff x="7680060" y="4134878"/>
            <a:chExt cx="59904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4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BE560F7B-4C64-353D-DC00-BDE96EB863AE}"/>
                    </a:ext>
                  </a:extLst>
                </p14:cNvPr>
                <p14:cNvContentPartPr/>
                <p14:nvPr/>
              </p14:nvContentPartPr>
              <p14:xfrm>
                <a:off x="7680060" y="4157198"/>
                <a:ext cx="13680" cy="20988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BE560F7B-4C64-353D-DC00-BDE96EB863AE}"/>
                    </a:ext>
                  </a:extLst>
                </p:cNvPr>
                <p:cNvPicPr/>
                <p:nvPr/>
              </p:nvPicPr>
              <p:blipFill>
                <a:blip r:embed="rId1225"/>
                <a:stretch>
                  <a:fillRect/>
                </a:stretch>
              </p:blipFill>
              <p:spPr>
                <a:xfrm>
                  <a:off x="7673940" y="4151078"/>
                  <a:ext cx="259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6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567DDA3B-8404-B206-0DDE-905D5F563C7E}"/>
                    </a:ext>
                  </a:extLst>
                </p14:cNvPr>
                <p14:cNvContentPartPr/>
                <p14:nvPr/>
              </p14:nvContentPartPr>
              <p14:xfrm>
                <a:off x="7687620" y="4134878"/>
                <a:ext cx="138240" cy="224640"/>
              </p14:xfrm>
            </p:contentPart>
          </mc:Choice>
          <mc:Fallback xmlns=""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567DDA3B-8404-B206-0DDE-905D5F563C7E}"/>
                    </a:ext>
                  </a:extLst>
                </p:cNvPr>
                <p:cNvPicPr/>
                <p:nvPr/>
              </p:nvPicPr>
              <p:blipFill>
                <a:blip r:embed="rId1227"/>
                <a:stretch>
                  <a:fillRect/>
                </a:stretch>
              </p:blipFill>
              <p:spPr>
                <a:xfrm>
                  <a:off x="7681500" y="4128758"/>
                  <a:ext cx="1504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8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35F7EEAE-F535-E20E-4AB2-1C008D4DADC0}"/>
                    </a:ext>
                  </a:extLst>
                </p14:cNvPr>
                <p14:cNvContentPartPr/>
                <p14:nvPr/>
              </p14:nvContentPartPr>
              <p14:xfrm>
                <a:off x="7868700" y="4152518"/>
                <a:ext cx="16920" cy="197280"/>
              </p14:xfrm>
            </p:contentPart>
          </mc:Choice>
          <mc:Fallback xmlns=""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35F7EEAE-F535-E20E-4AB2-1C008D4DADC0}"/>
                    </a:ext>
                  </a:extLst>
                </p:cNvPr>
                <p:cNvPicPr/>
                <p:nvPr/>
              </p:nvPicPr>
              <p:blipFill>
                <a:blip r:embed="rId1229"/>
                <a:stretch>
                  <a:fillRect/>
                </a:stretch>
              </p:blipFill>
              <p:spPr>
                <a:xfrm>
                  <a:off x="7862580" y="4146398"/>
                  <a:ext cx="29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0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F0A4F25B-ED61-C5F5-3AAB-E97933ED5123}"/>
                    </a:ext>
                  </a:extLst>
                </p14:cNvPr>
                <p14:cNvContentPartPr/>
                <p14:nvPr/>
              </p14:nvContentPartPr>
              <p14:xfrm>
                <a:off x="7915860" y="4244678"/>
                <a:ext cx="88200" cy="10764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F0A4F25B-ED61-C5F5-3AAB-E97933ED5123}"/>
                    </a:ext>
                  </a:extLst>
                </p:cNvPr>
                <p:cNvPicPr/>
                <p:nvPr/>
              </p:nvPicPr>
              <p:blipFill>
                <a:blip r:embed="rId1231"/>
                <a:stretch>
                  <a:fillRect/>
                </a:stretch>
              </p:blipFill>
              <p:spPr>
                <a:xfrm>
                  <a:off x="7909740" y="4238558"/>
                  <a:ext cx="1004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2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1DF4310A-B21C-B199-43E3-54561431072C}"/>
                    </a:ext>
                  </a:extLst>
                </p14:cNvPr>
                <p14:cNvContentPartPr/>
                <p14:nvPr/>
              </p14:nvContentPartPr>
              <p14:xfrm>
                <a:off x="8025660" y="4234598"/>
                <a:ext cx="120600" cy="1296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1DF4310A-B21C-B199-43E3-54561431072C}"/>
                    </a:ext>
                  </a:extLst>
                </p:cNvPr>
                <p:cNvPicPr/>
                <p:nvPr/>
              </p:nvPicPr>
              <p:blipFill>
                <a:blip r:embed="rId1233"/>
                <a:stretch>
                  <a:fillRect/>
                </a:stretch>
              </p:blipFill>
              <p:spPr>
                <a:xfrm>
                  <a:off x="8019540" y="4228478"/>
                  <a:ext cx="1328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4">
              <p14:nvContentPartPr>
                <p14:cNvPr id="789" name="Ink 788">
                  <a:extLst>
                    <a:ext uri="{FF2B5EF4-FFF2-40B4-BE49-F238E27FC236}">
                      <a16:creationId xmlns:a16="http://schemas.microsoft.com/office/drawing/2014/main" id="{3C562572-7E3E-AF07-0F2B-E7FF70E00F43}"/>
                    </a:ext>
                  </a:extLst>
                </p14:cNvPr>
                <p14:cNvContentPartPr/>
                <p14:nvPr/>
              </p14:nvContentPartPr>
              <p14:xfrm>
                <a:off x="8069940" y="4214798"/>
                <a:ext cx="42840" cy="124920"/>
              </p14:xfrm>
            </p:contentPart>
          </mc:Choice>
          <mc:Fallback xmlns="">
            <p:pic>
              <p:nvPicPr>
                <p:cNvPr id="789" name="Ink 788">
                  <a:extLst>
                    <a:ext uri="{FF2B5EF4-FFF2-40B4-BE49-F238E27FC236}">
                      <a16:creationId xmlns:a16="http://schemas.microsoft.com/office/drawing/2014/main" id="{3C562572-7E3E-AF07-0F2B-E7FF70E00F43}"/>
                    </a:ext>
                  </a:extLst>
                </p:cNvPr>
                <p:cNvPicPr/>
                <p:nvPr/>
              </p:nvPicPr>
              <p:blipFill>
                <a:blip r:embed="rId1235"/>
                <a:stretch>
                  <a:fillRect/>
                </a:stretch>
              </p:blipFill>
              <p:spPr>
                <a:xfrm>
                  <a:off x="8063820" y="4208678"/>
                  <a:ext cx="55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6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4FCE3FFB-95D4-4CE3-987A-E30DB0B835CD}"/>
                    </a:ext>
                  </a:extLst>
                </p14:cNvPr>
                <p14:cNvContentPartPr/>
                <p14:nvPr/>
              </p14:nvContentPartPr>
              <p14:xfrm>
                <a:off x="8141940" y="4237118"/>
                <a:ext cx="96480" cy="540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4FCE3FFB-95D4-4CE3-987A-E30DB0B835CD}"/>
                    </a:ext>
                  </a:extLst>
                </p:cNvPr>
                <p:cNvPicPr/>
                <p:nvPr/>
              </p:nvPicPr>
              <p:blipFill>
                <a:blip r:embed="rId1237"/>
                <a:stretch>
                  <a:fillRect/>
                </a:stretch>
              </p:blipFill>
              <p:spPr>
                <a:xfrm>
                  <a:off x="8135820" y="4230998"/>
                  <a:ext cx="1087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8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70739247-2E5B-664D-4AC3-D040A1B59F4D}"/>
                    </a:ext>
                  </a:extLst>
                </p14:cNvPr>
                <p14:cNvContentPartPr/>
                <p14:nvPr/>
              </p14:nvContentPartPr>
              <p14:xfrm>
                <a:off x="8184420" y="4207238"/>
                <a:ext cx="94680" cy="172800"/>
              </p14:xfrm>
            </p:contentPart>
          </mc:Choice>
          <mc:Fallback xmlns=""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70739247-2E5B-664D-4AC3-D040A1B59F4D}"/>
                    </a:ext>
                  </a:extLst>
                </p:cNvPr>
                <p:cNvPicPr/>
                <p:nvPr/>
              </p:nvPicPr>
              <p:blipFill>
                <a:blip r:embed="rId1239"/>
                <a:stretch>
                  <a:fillRect/>
                </a:stretch>
              </p:blipFill>
              <p:spPr>
                <a:xfrm>
                  <a:off x="8178300" y="4201118"/>
                  <a:ext cx="106920" cy="18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0">
            <p14:nvContentPartPr>
              <p14:cNvPr id="793" name="Ink 792">
                <a:extLst>
                  <a:ext uri="{FF2B5EF4-FFF2-40B4-BE49-F238E27FC236}">
                    <a16:creationId xmlns:a16="http://schemas.microsoft.com/office/drawing/2014/main" id="{86A3477E-F7B4-8D81-75BB-87EFE4ED0ECB}"/>
                  </a:ext>
                </a:extLst>
              </p14:cNvPr>
              <p14:cNvContentPartPr/>
              <p14:nvPr/>
            </p14:nvContentPartPr>
            <p14:xfrm>
              <a:off x="8443620" y="4241078"/>
              <a:ext cx="159120" cy="10080"/>
            </p14:xfrm>
          </p:contentPart>
        </mc:Choice>
        <mc:Fallback xmlns="">
          <p:pic>
            <p:nvPicPr>
              <p:cNvPr id="793" name="Ink 792">
                <a:extLst>
                  <a:ext uri="{FF2B5EF4-FFF2-40B4-BE49-F238E27FC236}">
                    <a16:creationId xmlns:a16="http://schemas.microsoft.com/office/drawing/2014/main" id="{86A3477E-F7B4-8D81-75BB-87EFE4ED0ECB}"/>
                  </a:ext>
                </a:extLst>
              </p:cNvPr>
              <p:cNvPicPr/>
              <p:nvPr/>
            </p:nvPicPr>
            <p:blipFill>
              <a:blip r:embed="rId1241"/>
              <a:stretch>
                <a:fillRect/>
              </a:stretch>
            </p:blipFill>
            <p:spPr>
              <a:xfrm>
                <a:off x="8437500" y="4234958"/>
                <a:ext cx="171360" cy="2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03" name="Group 802">
            <a:extLst>
              <a:ext uri="{FF2B5EF4-FFF2-40B4-BE49-F238E27FC236}">
                <a16:creationId xmlns:a16="http://schemas.microsoft.com/office/drawing/2014/main" id="{8E4FCA1C-7950-35BF-7759-516FD7D40EC4}"/>
              </a:ext>
            </a:extLst>
          </p:cNvPr>
          <p:cNvGrpSpPr/>
          <p:nvPr/>
        </p:nvGrpSpPr>
        <p:grpSpPr>
          <a:xfrm>
            <a:off x="8679420" y="4077998"/>
            <a:ext cx="839160" cy="247320"/>
            <a:chOff x="8679420" y="4077998"/>
            <a:chExt cx="83916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2">
              <p14:nvContentPartPr>
                <p14:cNvPr id="794" name="Ink 793">
                  <a:extLst>
                    <a:ext uri="{FF2B5EF4-FFF2-40B4-BE49-F238E27FC236}">
                      <a16:creationId xmlns:a16="http://schemas.microsoft.com/office/drawing/2014/main" id="{8D8DC8F1-49A7-67DF-7CF1-A682BB56861E}"/>
                    </a:ext>
                  </a:extLst>
                </p14:cNvPr>
                <p14:cNvContentPartPr/>
                <p14:nvPr/>
              </p14:nvContentPartPr>
              <p14:xfrm>
                <a:off x="8679420" y="4077998"/>
                <a:ext cx="163080" cy="227880"/>
              </p14:xfrm>
            </p:contentPart>
          </mc:Choice>
          <mc:Fallback xmlns="">
            <p:pic>
              <p:nvPicPr>
                <p:cNvPr id="794" name="Ink 793">
                  <a:extLst>
                    <a:ext uri="{FF2B5EF4-FFF2-40B4-BE49-F238E27FC236}">
                      <a16:creationId xmlns:a16="http://schemas.microsoft.com/office/drawing/2014/main" id="{8D8DC8F1-49A7-67DF-7CF1-A682BB56861E}"/>
                    </a:ext>
                  </a:extLst>
                </p:cNvPr>
                <p:cNvPicPr/>
                <p:nvPr/>
              </p:nvPicPr>
              <p:blipFill>
                <a:blip r:embed="rId1243"/>
                <a:stretch>
                  <a:fillRect/>
                </a:stretch>
              </p:blipFill>
              <p:spPr>
                <a:xfrm>
                  <a:off x="8673300" y="4071878"/>
                  <a:ext cx="175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4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2FF0FD20-D7D8-3A2F-B184-B0F7A8E0FB15}"/>
                    </a:ext>
                  </a:extLst>
                </p14:cNvPr>
                <p14:cNvContentPartPr/>
                <p14:nvPr/>
              </p14:nvContentPartPr>
              <p14:xfrm>
                <a:off x="8864460" y="4139918"/>
                <a:ext cx="66960" cy="1044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2FF0FD20-D7D8-3A2F-B184-B0F7A8E0FB15}"/>
                    </a:ext>
                  </a:extLst>
                </p:cNvPr>
                <p:cNvPicPr/>
                <p:nvPr/>
              </p:nvPicPr>
              <p:blipFill>
                <a:blip r:embed="rId1245"/>
                <a:stretch>
                  <a:fillRect/>
                </a:stretch>
              </p:blipFill>
              <p:spPr>
                <a:xfrm>
                  <a:off x="8858340" y="4133798"/>
                  <a:ext cx="79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6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167361E6-CFF0-F4E4-E421-52422B52A656}"/>
                    </a:ext>
                  </a:extLst>
                </p14:cNvPr>
                <p14:cNvContentPartPr/>
                <p14:nvPr/>
              </p14:nvContentPartPr>
              <p14:xfrm>
                <a:off x="8873460" y="4227038"/>
                <a:ext cx="26280" cy="7524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167361E6-CFF0-F4E4-E421-52422B52A656}"/>
                    </a:ext>
                  </a:extLst>
                </p:cNvPr>
                <p:cNvPicPr/>
                <p:nvPr/>
              </p:nvPicPr>
              <p:blipFill>
                <a:blip r:embed="rId1247"/>
                <a:stretch>
                  <a:fillRect/>
                </a:stretch>
              </p:blipFill>
              <p:spPr>
                <a:xfrm>
                  <a:off x="8867340" y="4220918"/>
                  <a:ext cx="38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8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9B0F5D72-074E-244A-72EA-F26BE9DB1DBB}"/>
                    </a:ext>
                  </a:extLst>
                </p14:cNvPr>
                <p14:cNvContentPartPr/>
                <p14:nvPr/>
              </p14:nvContentPartPr>
              <p14:xfrm>
                <a:off x="8940060" y="4204718"/>
                <a:ext cx="94680" cy="120600"/>
              </p14:xfrm>
            </p:contentPart>
          </mc:Choice>
          <mc:Fallback xmlns=""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9B0F5D72-074E-244A-72EA-F26BE9DB1DBB}"/>
                    </a:ext>
                  </a:extLst>
                </p:cNvPr>
                <p:cNvPicPr/>
                <p:nvPr/>
              </p:nvPicPr>
              <p:blipFill>
                <a:blip r:embed="rId1249"/>
                <a:stretch>
                  <a:fillRect/>
                </a:stretch>
              </p:blipFill>
              <p:spPr>
                <a:xfrm>
                  <a:off x="8933940" y="4198598"/>
                  <a:ext cx="106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0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7820F5B3-4D86-8393-865A-AB5AB7DF8E62}"/>
                    </a:ext>
                  </a:extLst>
                </p14:cNvPr>
                <p14:cNvContentPartPr/>
                <p14:nvPr/>
              </p14:nvContentPartPr>
              <p14:xfrm>
                <a:off x="9046980" y="4209398"/>
                <a:ext cx="166680" cy="9540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7820F5B3-4D86-8393-865A-AB5AB7DF8E62}"/>
                    </a:ext>
                  </a:extLst>
                </p:cNvPr>
                <p:cNvPicPr/>
                <p:nvPr/>
              </p:nvPicPr>
              <p:blipFill>
                <a:blip r:embed="rId1251"/>
                <a:stretch>
                  <a:fillRect/>
                </a:stretch>
              </p:blipFill>
              <p:spPr>
                <a:xfrm>
                  <a:off x="9040860" y="4203278"/>
                  <a:ext cx="1789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2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B5790A71-E739-D1A0-9950-3F0B71B17DDB}"/>
                    </a:ext>
                  </a:extLst>
                </p14:cNvPr>
                <p14:cNvContentPartPr/>
                <p14:nvPr/>
              </p14:nvContentPartPr>
              <p14:xfrm>
                <a:off x="9191700" y="4147478"/>
                <a:ext cx="101520" cy="16236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B5790A71-E739-D1A0-9950-3F0B71B17DDB}"/>
                    </a:ext>
                  </a:extLst>
                </p:cNvPr>
                <p:cNvPicPr/>
                <p:nvPr/>
              </p:nvPicPr>
              <p:blipFill>
                <a:blip r:embed="rId1253"/>
                <a:stretch>
                  <a:fillRect/>
                </a:stretch>
              </p:blipFill>
              <p:spPr>
                <a:xfrm>
                  <a:off x="9185580" y="4141358"/>
                  <a:ext cx="113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4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8ECF04F5-EB13-7983-9352-4C286940F384}"/>
                    </a:ext>
                  </a:extLst>
                </p14:cNvPr>
                <p14:cNvContentPartPr/>
                <p14:nvPr/>
              </p14:nvContentPartPr>
              <p14:xfrm>
                <a:off x="9259740" y="4229558"/>
                <a:ext cx="24480" cy="6768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8ECF04F5-EB13-7983-9352-4C286940F384}"/>
                    </a:ext>
                  </a:extLst>
                </p:cNvPr>
                <p:cNvPicPr/>
                <p:nvPr/>
              </p:nvPicPr>
              <p:blipFill>
                <a:blip r:embed="rId1255"/>
                <a:stretch>
                  <a:fillRect/>
                </a:stretch>
              </p:blipFill>
              <p:spPr>
                <a:xfrm>
                  <a:off x="9253620" y="4223438"/>
                  <a:ext cx="36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6">
              <p14:nvContentPartPr>
                <p14:cNvPr id="801" name="Ink 800">
                  <a:extLst>
                    <a:ext uri="{FF2B5EF4-FFF2-40B4-BE49-F238E27FC236}">
                      <a16:creationId xmlns:a16="http://schemas.microsoft.com/office/drawing/2014/main" id="{846F5FB5-E043-6765-4454-B58412F4C5EC}"/>
                    </a:ext>
                  </a:extLst>
                </p14:cNvPr>
                <p14:cNvContentPartPr/>
                <p14:nvPr/>
              </p14:nvContentPartPr>
              <p14:xfrm>
                <a:off x="9342540" y="4197158"/>
                <a:ext cx="146160" cy="15480"/>
              </p14:xfrm>
            </p:contentPart>
          </mc:Choice>
          <mc:Fallback xmlns="">
            <p:pic>
              <p:nvPicPr>
                <p:cNvPr id="801" name="Ink 800">
                  <a:extLst>
                    <a:ext uri="{FF2B5EF4-FFF2-40B4-BE49-F238E27FC236}">
                      <a16:creationId xmlns:a16="http://schemas.microsoft.com/office/drawing/2014/main" id="{846F5FB5-E043-6765-4454-B58412F4C5EC}"/>
                    </a:ext>
                  </a:extLst>
                </p:cNvPr>
                <p:cNvPicPr/>
                <p:nvPr/>
              </p:nvPicPr>
              <p:blipFill>
                <a:blip r:embed="rId1257"/>
                <a:stretch>
                  <a:fillRect/>
                </a:stretch>
              </p:blipFill>
              <p:spPr>
                <a:xfrm>
                  <a:off x="9336420" y="4191038"/>
                  <a:ext cx="158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8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7F99B2BD-EF5B-1D45-E504-71048DFB6666}"/>
                    </a:ext>
                  </a:extLst>
                </p14:cNvPr>
                <p14:cNvContentPartPr/>
                <p14:nvPr/>
              </p14:nvContentPartPr>
              <p14:xfrm>
                <a:off x="9409140" y="4177358"/>
                <a:ext cx="109440" cy="117720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7F99B2BD-EF5B-1D45-E504-71048DFB6666}"/>
                    </a:ext>
                  </a:extLst>
                </p:cNvPr>
                <p:cNvPicPr/>
                <p:nvPr/>
              </p:nvPicPr>
              <p:blipFill>
                <a:blip r:embed="rId1259"/>
                <a:stretch>
                  <a:fillRect/>
                </a:stretch>
              </p:blipFill>
              <p:spPr>
                <a:xfrm>
                  <a:off x="9403020" y="4171238"/>
                  <a:ext cx="12168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1" name="Group 810">
            <a:extLst>
              <a:ext uri="{FF2B5EF4-FFF2-40B4-BE49-F238E27FC236}">
                <a16:creationId xmlns:a16="http://schemas.microsoft.com/office/drawing/2014/main" id="{AA7EC084-29E3-A5F5-E2E2-4241438B654A}"/>
              </a:ext>
            </a:extLst>
          </p:cNvPr>
          <p:cNvGrpSpPr/>
          <p:nvPr/>
        </p:nvGrpSpPr>
        <p:grpSpPr>
          <a:xfrm>
            <a:off x="9747180" y="4054958"/>
            <a:ext cx="1049400" cy="274680"/>
            <a:chOff x="9747180" y="4054958"/>
            <a:chExt cx="104940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0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9EC39A1B-1B66-2F06-87E3-BC66C2ECB21E}"/>
                    </a:ext>
                  </a:extLst>
                </p14:cNvPr>
                <p14:cNvContentPartPr/>
                <p14:nvPr/>
              </p14:nvContentPartPr>
              <p14:xfrm>
                <a:off x="9747180" y="4054958"/>
                <a:ext cx="129960" cy="25524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9EC39A1B-1B66-2F06-87E3-BC66C2ECB21E}"/>
                    </a:ext>
                  </a:extLst>
                </p:cNvPr>
                <p:cNvPicPr/>
                <p:nvPr/>
              </p:nvPicPr>
              <p:blipFill>
                <a:blip r:embed="rId1261"/>
                <a:stretch>
                  <a:fillRect/>
                </a:stretch>
              </p:blipFill>
              <p:spPr>
                <a:xfrm>
                  <a:off x="9741060" y="4048838"/>
                  <a:ext cx="1422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2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98ACF5C3-799C-D052-4AE2-88A84C0A599F}"/>
                    </a:ext>
                  </a:extLst>
                </p14:cNvPr>
                <p14:cNvContentPartPr/>
                <p14:nvPr/>
              </p14:nvContentPartPr>
              <p14:xfrm>
                <a:off x="9885780" y="4139918"/>
                <a:ext cx="11520" cy="3780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98ACF5C3-799C-D052-4AE2-88A84C0A599F}"/>
                    </a:ext>
                  </a:extLst>
                </p:cNvPr>
                <p:cNvPicPr/>
                <p:nvPr/>
              </p:nvPicPr>
              <p:blipFill>
                <a:blip r:embed="rId1263"/>
                <a:stretch>
                  <a:fillRect/>
                </a:stretch>
              </p:blipFill>
              <p:spPr>
                <a:xfrm>
                  <a:off x="9879660" y="4133798"/>
                  <a:ext cx="23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4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EEB64AA1-336E-3DA8-55D4-401F2E8EED3A}"/>
                    </a:ext>
                  </a:extLst>
                </p14:cNvPr>
                <p14:cNvContentPartPr/>
                <p14:nvPr/>
              </p14:nvContentPartPr>
              <p14:xfrm>
                <a:off x="9896940" y="4139918"/>
                <a:ext cx="52200" cy="6768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EEB64AA1-336E-3DA8-55D4-401F2E8EED3A}"/>
                    </a:ext>
                  </a:extLst>
                </p:cNvPr>
                <p:cNvPicPr/>
                <p:nvPr/>
              </p:nvPicPr>
              <p:blipFill>
                <a:blip r:embed="rId1265"/>
                <a:stretch>
                  <a:fillRect/>
                </a:stretch>
              </p:blipFill>
              <p:spPr>
                <a:xfrm>
                  <a:off x="9890820" y="4133798"/>
                  <a:ext cx="64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6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4834B00E-25B6-AE7D-0FB2-49BEFCCC92FB}"/>
                    </a:ext>
                  </a:extLst>
                </p14:cNvPr>
                <p14:cNvContentPartPr/>
                <p14:nvPr/>
              </p14:nvContentPartPr>
              <p14:xfrm>
                <a:off x="9947700" y="4162238"/>
                <a:ext cx="102960" cy="150120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4834B00E-25B6-AE7D-0FB2-49BEFCCC92FB}"/>
                    </a:ext>
                  </a:extLst>
                </p:cNvPr>
                <p:cNvPicPr/>
                <p:nvPr/>
              </p:nvPicPr>
              <p:blipFill>
                <a:blip r:embed="rId1267"/>
                <a:stretch>
                  <a:fillRect/>
                </a:stretch>
              </p:blipFill>
              <p:spPr>
                <a:xfrm>
                  <a:off x="9941580" y="4156118"/>
                  <a:ext cx="115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8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054BA8FE-89E0-6465-7585-1B1CE62DC5ED}"/>
                    </a:ext>
                  </a:extLst>
                </p14:cNvPr>
                <p14:cNvContentPartPr/>
                <p14:nvPr/>
              </p14:nvContentPartPr>
              <p14:xfrm>
                <a:off x="10044540" y="4222358"/>
                <a:ext cx="135360" cy="7524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054BA8FE-89E0-6465-7585-1B1CE62DC5ED}"/>
                    </a:ext>
                  </a:extLst>
                </p:cNvPr>
                <p:cNvPicPr/>
                <p:nvPr/>
              </p:nvPicPr>
              <p:blipFill>
                <a:blip r:embed="rId1269"/>
                <a:stretch>
                  <a:fillRect/>
                </a:stretch>
              </p:blipFill>
              <p:spPr>
                <a:xfrm>
                  <a:off x="10038420" y="4216238"/>
                  <a:ext cx="1476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0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899FC153-E359-6D55-EEA1-13F3F2641D2E}"/>
                    </a:ext>
                  </a:extLst>
                </p14:cNvPr>
                <p14:cNvContentPartPr/>
                <p14:nvPr/>
              </p14:nvContentPartPr>
              <p14:xfrm>
                <a:off x="10151460" y="4107518"/>
                <a:ext cx="479160" cy="22212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899FC153-E359-6D55-EEA1-13F3F2641D2E}"/>
                    </a:ext>
                  </a:extLst>
                </p:cNvPr>
                <p:cNvPicPr/>
                <p:nvPr/>
              </p:nvPicPr>
              <p:blipFill>
                <a:blip r:embed="rId1271"/>
                <a:stretch>
                  <a:fillRect/>
                </a:stretch>
              </p:blipFill>
              <p:spPr>
                <a:xfrm>
                  <a:off x="10145340" y="4101398"/>
                  <a:ext cx="4914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2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A150A3AA-DE13-76B0-EFD7-2622914274BA}"/>
                    </a:ext>
                  </a:extLst>
                </p14:cNvPr>
                <p14:cNvContentPartPr/>
                <p14:nvPr/>
              </p14:nvContentPartPr>
              <p14:xfrm>
                <a:off x="10779660" y="4279598"/>
                <a:ext cx="16920" cy="4032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A150A3AA-DE13-76B0-EFD7-2622914274BA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10773540" y="4273478"/>
                  <a:ext cx="2916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5B4C775E-F1E9-1B0C-0BFE-ACAFE09C5957}"/>
              </a:ext>
            </a:extLst>
          </p:cNvPr>
          <p:cNvGrpSpPr/>
          <p:nvPr/>
        </p:nvGrpSpPr>
        <p:grpSpPr>
          <a:xfrm>
            <a:off x="7398180" y="4698638"/>
            <a:ext cx="242280" cy="282960"/>
            <a:chOff x="7398180" y="4698638"/>
            <a:chExt cx="24228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3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AADA2A30-7EF4-BBBB-AFBD-F86DB4A2FF2A}"/>
                    </a:ext>
                  </a:extLst>
                </p14:cNvPr>
                <p14:cNvContentPartPr/>
                <p14:nvPr/>
              </p14:nvContentPartPr>
              <p14:xfrm>
                <a:off x="7398180" y="4753718"/>
                <a:ext cx="73800" cy="504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AADA2A30-7EF4-BBBB-AFBD-F86DB4A2FF2A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392060" y="4747598"/>
                  <a:ext cx="8604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4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C379EB8F-1B8E-03AE-A188-585F809B1B6F}"/>
                    </a:ext>
                  </a:extLst>
                </p14:cNvPr>
                <p14:cNvContentPartPr/>
                <p14:nvPr/>
              </p14:nvContentPartPr>
              <p14:xfrm>
                <a:off x="7401420" y="4758398"/>
                <a:ext cx="31680" cy="105480"/>
              </p14:xfrm>
            </p:contentPart>
          </mc:Choice>
          <mc:Fallback xmlns=""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C379EB8F-1B8E-03AE-A188-585F809B1B6F}"/>
                    </a:ext>
                  </a:extLst>
                </p:cNvPr>
                <p:cNvPicPr/>
                <p:nvPr/>
              </p:nvPicPr>
              <p:blipFill>
                <a:blip r:embed="rId1275"/>
                <a:stretch>
                  <a:fillRect/>
                </a:stretch>
              </p:blipFill>
              <p:spPr>
                <a:xfrm>
                  <a:off x="7395300" y="4752278"/>
                  <a:ext cx="43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6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61FDEA07-101D-CFC7-4D05-58540F1220C1}"/>
                    </a:ext>
                  </a:extLst>
                </p14:cNvPr>
                <p14:cNvContentPartPr/>
                <p14:nvPr/>
              </p14:nvContentPartPr>
              <p14:xfrm>
                <a:off x="7501140" y="4720958"/>
                <a:ext cx="68760" cy="36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61FDEA07-101D-CFC7-4D05-58540F1220C1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7495020" y="4714838"/>
                  <a:ext cx="810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7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70777D37-1D38-FF64-B719-A708D9229510}"/>
                    </a:ext>
                  </a:extLst>
                </p14:cNvPr>
                <p14:cNvContentPartPr/>
                <p14:nvPr/>
              </p14:nvContentPartPr>
              <p14:xfrm>
                <a:off x="7517700" y="4805558"/>
                <a:ext cx="13320" cy="7776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70777D37-1D38-FF64-B719-A708D9229510}"/>
                    </a:ext>
                  </a:extLst>
                </p:cNvPr>
                <p:cNvPicPr/>
                <p:nvPr/>
              </p:nvPicPr>
              <p:blipFill>
                <a:blip r:embed="rId1278"/>
                <a:stretch>
                  <a:fillRect/>
                </a:stretch>
              </p:blipFill>
              <p:spPr>
                <a:xfrm>
                  <a:off x="7511580" y="4799438"/>
                  <a:ext cx="25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9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286E8B5E-9EE0-4172-07FF-082F4ECB471A}"/>
                    </a:ext>
                  </a:extLst>
                </p14:cNvPr>
                <p14:cNvContentPartPr/>
                <p14:nvPr/>
              </p14:nvContentPartPr>
              <p14:xfrm>
                <a:off x="7547220" y="4698638"/>
                <a:ext cx="93240" cy="28296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286E8B5E-9EE0-4172-07FF-082F4ECB471A}"/>
                    </a:ext>
                  </a:extLst>
                </p:cNvPr>
                <p:cNvPicPr/>
                <p:nvPr/>
              </p:nvPicPr>
              <p:blipFill>
                <a:blip r:embed="rId1280"/>
                <a:stretch>
                  <a:fillRect/>
                </a:stretch>
              </p:blipFill>
              <p:spPr>
                <a:xfrm>
                  <a:off x="7541100" y="4692518"/>
                  <a:ext cx="10548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3" name="Group 822">
            <a:extLst>
              <a:ext uri="{FF2B5EF4-FFF2-40B4-BE49-F238E27FC236}">
                <a16:creationId xmlns:a16="http://schemas.microsoft.com/office/drawing/2014/main" id="{398E4F8E-DD7C-6888-1CB7-A8AA9DD042AF}"/>
              </a:ext>
            </a:extLst>
          </p:cNvPr>
          <p:cNvGrpSpPr/>
          <p:nvPr/>
        </p:nvGrpSpPr>
        <p:grpSpPr>
          <a:xfrm>
            <a:off x="7783740" y="4715918"/>
            <a:ext cx="456480" cy="177480"/>
            <a:chOff x="7783740" y="4715918"/>
            <a:chExt cx="45648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1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9E3DD2FE-9FD6-65FC-C3AD-02305961A437}"/>
                    </a:ext>
                  </a:extLst>
                </p14:cNvPr>
                <p14:cNvContentPartPr/>
                <p14:nvPr/>
              </p14:nvContentPartPr>
              <p14:xfrm>
                <a:off x="7783740" y="4738238"/>
                <a:ext cx="214560" cy="13716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9E3DD2FE-9FD6-65FC-C3AD-02305961A437}"/>
                    </a:ext>
                  </a:extLst>
                </p:cNvPr>
                <p:cNvPicPr/>
                <p:nvPr/>
              </p:nvPicPr>
              <p:blipFill>
                <a:blip r:embed="rId1282"/>
                <a:stretch>
                  <a:fillRect/>
                </a:stretch>
              </p:blipFill>
              <p:spPr>
                <a:xfrm>
                  <a:off x="7777620" y="4732118"/>
                  <a:ext cx="226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3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C57F8EDC-C99D-6D77-8C5F-5DF779E380A8}"/>
                    </a:ext>
                  </a:extLst>
                </p14:cNvPr>
                <p14:cNvContentPartPr/>
                <p14:nvPr/>
              </p14:nvContentPartPr>
              <p14:xfrm>
                <a:off x="8077500" y="4805558"/>
                <a:ext cx="2160" cy="8280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C57F8EDC-C99D-6D77-8C5F-5DF779E380A8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071380" y="4799438"/>
                  <a:ext cx="14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4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92354993-FAE1-C959-3BEF-790EA0AF4933}"/>
                    </a:ext>
                  </a:extLst>
                </p14:cNvPr>
                <p14:cNvContentPartPr/>
                <p14:nvPr/>
              </p14:nvContentPartPr>
              <p14:xfrm>
                <a:off x="8031060" y="4715918"/>
                <a:ext cx="101880" cy="1764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92354993-FAE1-C959-3BEF-790EA0AF4933}"/>
                    </a:ext>
                  </a:extLst>
                </p:cNvPr>
                <p:cNvPicPr/>
                <p:nvPr/>
              </p:nvPicPr>
              <p:blipFill>
                <a:blip r:embed="rId1285"/>
                <a:stretch>
                  <a:fillRect/>
                </a:stretch>
              </p:blipFill>
              <p:spPr>
                <a:xfrm>
                  <a:off x="8024940" y="4709798"/>
                  <a:ext cx="1141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6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7D14A5F5-C3C4-6761-9BE7-BEBED890AF7D}"/>
                    </a:ext>
                  </a:extLst>
                </p14:cNvPr>
                <p14:cNvContentPartPr/>
                <p14:nvPr/>
              </p14:nvContentPartPr>
              <p14:xfrm>
                <a:off x="8101260" y="4783238"/>
                <a:ext cx="138960" cy="288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7D14A5F5-C3C4-6761-9BE7-BEBED890AF7D}"/>
                    </a:ext>
                  </a:extLst>
                </p:cNvPr>
                <p:cNvPicPr/>
                <p:nvPr/>
              </p:nvPicPr>
              <p:blipFill>
                <a:blip r:embed="rId1287"/>
                <a:stretch>
                  <a:fillRect/>
                </a:stretch>
              </p:blipFill>
              <p:spPr>
                <a:xfrm>
                  <a:off x="8095140" y="4777118"/>
                  <a:ext cx="1512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8">
              <p14:nvContentPartPr>
                <p14:cNvPr id="822" name="Ink 821">
                  <a:extLst>
                    <a:ext uri="{FF2B5EF4-FFF2-40B4-BE49-F238E27FC236}">
                      <a16:creationId xmlns:a16="http://schemas.microsoft.com/office/drawing/2014/main" id="{395BD386-2623-4D7C-AA90-28B2E60A3A0E}"/>
                    </a:ext>
                  </a:extLst>
                </p14:cNvPr>
                <p14:cNvContentPartPr/>
                <p14:nvPr/>
              </p14:nvContentPartPr>
              <p14:xfrm>
                <a:off x="8179380" y="4773158"/>
                <a:ext cx="53280" cy="120240"/>
              </p14:xfrm>
            </p:contentPart>
          </mc:Choice>
          <mc:Fallback xmlns="">
            <p:pic>
              <p:nvPicPr>
                <p:cNvPr id="822" name="Ink 821">
                  <a:extLst>
                    <a:ext uri="{FF2B5EF4-FFF2-40B4-BE49-F238E27FC236}">
                      <a16:creationId xmlns:a16="http://schemas.microsoft.com/office/drawing/2014/main" id="{395BD386-2623-4D7C-AA90-28B2E60A3A0E}"/>
                    </a:ext>
                  </a:extLst>
                </p:cNvPr>
                <p:cNvPicPr/>
                <p:nvPr/>
              </p:nvPicPr>
              <p:blipFill>
                <a:blip r:embed="rId1289"/>
                <a:stretch>
                  <a:fillRect/>
                </a:stretch>
              </p:blipFill>
              <p:spPr>
                <a:xfrm>
                  <a:off x="8173260" y="4767038"/>
                  <a:ext cx="65520" cy="13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90">
            <p14:nvContentPartPr>
              <p14:cNvPr id="824" name="Ink 823">
                <a:extLst>
                  <a:ext uri="{FF2B5EF4-FFF2-40B4-BE49-F238E27FC236}">
                    <a16:creationId xmlns:a16="http://schemas.microsoft.com/office/drawing/2014/main" id="{C197890B-6160-5129-8200-9183B99C96D9}"/>
                  </a:ext>
                </a:extLst>
              </p14:cNvPr>
              <p14:cNvContentPartPr/>
              <p14:nvPr/>
            </p14:nvContentPartPr>
            <p14:xfrm>
              <a:off x="8433900" y="4708358"/>
              <a:ext cx="68760" cy="182520"/>
            </p14:xfrm>
          </p:contentPart>
        </mc:Choice>
        <mc:Fallback xmlns="">
          <p:pic>
            <p:nvPicPr>
              <p:cNvPr id="824" name="Ink 823">
                <a:extLst>
                  <a:ext uri="{FF2B5EF4-FFF2-40B4-BE49-F238E27FC236}">
                    <a16:creationId xmlns:a16="http://schemas.microsoft.com/office/drawing/2014/main" id="{C197890B-6160-5129-8200-9183B99C96D9}"/>
                  </a:ext>
                </a:extLst>
              </p:cNvPr>
              <p:cNvPicPr/>
              <p:nvPr/>
            </p:nvPicPr>
            <p:blipFill>
              <a:blip r:embed="rId1291"/>
              <a:stretch>
                <a:fillRect/>
              </a:stretch>
            </p:blipFill>
            <p:spPr>
              <a:xfrm>
                <a:off x="8427780" y="4702238"/>
                <a:ext cx="81000" cy="19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49" name="Group 848">
            <a:extLst>
              <a:ext uri="{FF2B5EF4-FFF2-40B4-BE49-F238E27FC236}">
                <a16:creationId xmlns:a16="http://schemas.microsoft.com/office/drawing/2014/main" id="{2A314DE9-AE8F-2E4C-2EE4-44E791A1BD2A}"/>
              </a:ext>
            </a:extLst>
          </p:cNvPr>
          <p:cNvGrpSpPr/>
          <p:nvPr/>
        </p:nvGrpSpPr>
        <p:grpSpPr>
          <a:xfrm>
            <a:off x="9477900" y="4608638"/>
            <a:ext cx="1457280" cy="291240"/>
            <a:chOff x="9477900" y="4608638"/>
            <a:chExt cx="145728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2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E68C3053-5AB5-C464-9D54-FC5011E22DFC}"/>
                    </a:ext>
                  </a:extLst>
                </p14:cNvPr>
                <p14:cNvContentPartPr/>
                <p14:nvPr/>
              </p14:nvContentPartPr>
              <p14:xfrm>
                <a:off x="9477900" y="4774958"/>
                <a:ext cx="162360" cy="2124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E68C3053-5AB5-C464-9D54-FC5011E22DFC}"/>
                    </a:ext>
                  </a:extLst>
                </p:cNvPr>
                <p:cNvPicPr/>
                <p:nvPr/>
              </p:nvPicPr>
              <p:blipFill>
                <a:blip r:embed="rId1293"/>
                <a:stretch>
                  <a:fillRect/>
                </a:stretch>
              </p:blipFill>
              <p:spPr>
                <a:xfrm>
                  <a:off x="9471780" y="4768838"/>
                  <a:ext cx="1746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4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5AF96506-49AF-8D33-4C92-935F024CF748}"/>
                    </a:ext>
                  </a:extLst>
                </p14:cNvPr>
                <p14:cNvContentPartPr/>
                <p14:nvPr/>
              </p14:nvContentPartPr>
              <p14:xfrm>
                <a:off x="9734220" y="4667318"/>
                <a:ext cx="172440" cy="13212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5AF96506-49AF-8D33-4C92-935F024CF748}"/>
                    </a:ext>
                  </a:extLst>
                </p:cNvPr>
                <p:cNvPicPr/>
                <p:nvPr/>
              </p:nvPicPr>
              <p:blipFill>
                <a:blip r:embed="rId1295"/>
                <a:stretch>
                  <a:fillRect/>
                </a:stretch>
              </p:blipFill>
              <p:spPr>
                <a:xfrm>
                  <a:off x="9728100" y="4661198"/>
                  <a:ext cx="18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6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F1339655-28BF-8147-6691-9C6ADC39D6F6}"/>
                    </a:ext>
                  </a:extLst>
                </p14:cNvPr>
                <p14:cNvContentPartPr/>
                <p14:nvPr/>
              </p14:nvContentPartPr>
              <p14:xfrm>
                <a:off x="9889380" y="4666238"/>
                <a:ext cx="262800" cy="13716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F1339655-28BF-8147-6691-9C6ADC39D6F6}"/>
                    </a:ext>
                  </a:extLst>
                </p:cNvPr>
                <p:cNvPicPr/>
                <p:nvPr/>
              </p:nvPicPr>
              <p:blipFill>
                <a:blip r:embed="rId1297"/>
                <a:stretch>
                  <a:fillRect/>
                </a:stretch>
              </p:blipFill>
              <p:spPr>
                <a:xfrm>
                  <a:off x="9883260" y="4660118"/>
                  <a:ext cx="275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8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81C88CE1-E48C-D076-5614-074DBE9C94F0}"/>
                    </a:ext>
                  </a:extLst>
                </p14:cNvPr>
                <p14:cNvContentPartPr/>
                <p14:nvPr/>
              </p14:nvContentPartPr>
              <p14:xfrm>
                <a:off x="10157220" y="4616198"/>
                <a:ext cx="116280" cy="180000"/>
              </p14:xfrm>
            </p:contentPart>
          </mc:Choice>
          <mc:Fallback xmlns=""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81C88CE1-E48C-D076-5614-074DBE9C94F0}"/>
                    </a:ext>
                  </a:extLst>
                </p:cNvPr>
                <p:cNvPicPr/>
                <p:nvPr/>
              </p:nvPicPr>
              <p:blipFill>
                <a:blip r:embed="rId1299"/>
                <a:stretch>
                  <a:fillRect/>
                </a:stretch>
              </p:blipFill>
              <p:spPr>
                <a:xfrm>
                  <a:off x="10151100" y="4610078"/>
                  <a:ext cx="128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0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69E2110C-27AA-3557-D572-4E99FBA499FE}"/>
                    </a:ext>
                  </a:extLst>
                </p14:cNvPr>
                <p14:cNvContentPartPr/>
                <p14:nvPr/>
              </p14:nvContentPartPr>
              <p14:xfrm>
                <a:off x="10225620" y="4745798"/>
                <a:ext cx="22680" cy="30240"/>
              </p14:xfrm>
            </p:contentPart>
          </mc:Choice>
          <mc:Fallback xmlns=""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69E2110C-27AA-3557-D572-4E99FBA499FE}"/>
                    </a:ext>
                  </a:extLst>
                </p:cNvPr>
                <p:cNvPicPr/>
                <p:nvPr/>
              </p:nvPicPr>
              <p:blipFill>
                <a:blip r:embed="rId1301"/>
                <a:stretch>
                  <a:fillRect/>
                </a:stretch>
              </p:blipFill>
              <p:spPr>
                <a:xfrm>
                  <a:off x="10219500" y="4739678"/>
                  <a:ext cx="34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2">
              <p14:nvContentPartPr>
                <p14:cNvPr id="839" name="Ink 838">
                  <a:extLst>
                    <a:ext uri="{FF2B5EF4-FFF2-40B4-BE49-F238E27FC236}">
                      <a16:creationId xmlns:a16="http://schemas.microsoft.com/office/drawing/2014/main" id="{97F8359D-079B-1311-C4EB-882F27415D1C}"/>
                    </a:ext>
                  </a:extLst>
                </p14:cNvPr>
                <p14:cNvContentPartPr/>
                <p14:nvPr/>
              </p14:nvContentPartPr>
              <p14:xfrm>
                <a:off x="10273860" y="4705838"/>
                <a:ext cx="83520" cy="95040"/>
              </p14:xfrm>
            </p:contentPart>
          </mc:Choice>
          <mc:Fallback xmlns="">
            <p:pic>
              <p:nvPicPr>
                <p:cNvPr id="839" name="Ink 838">
                  <a:extLst>
                    <a:ext uri="{FF2B5EF4-FFF2-40B4-BE49-F238E27FC236}">
                      <a16:creationId xmlns:a16="http://schemas.microsoft.com/office/drawing/2014/main" id="{97F8359D-079B-1311-C4EB-882F27415D1C}"/>
                    </a:ext>
                  </a:extLst>
                </p:cNvPr>
                <p:cNvPicPr/>
                <p:nvPr/>
              </p:nvPicPr>
              <p:blipFill>
                <a:blip r:embed="rId1303"/>
                <a:stretch>
                  <a:fillRect/>
                </a:stretch>
              </p:blipFill>
              <p:spPr>
                <a:xfrm>
                  <a:off x="10267740" y="4699718"/>
                  <a:ext cx="95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4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08A03AE1-7A32-5C3E-3D5A-762E213E2D62}"/>
                    </a:ext>
                  </a:extLst>
                </p14:cNvPr>
                <p14:cNvContentPartPr/>
                <p14:nvPr/>
              </p14:nvContentPartPr>
              <p14:xfrm>
                <a:off x="10413900" y="4728518"/>
                <a:ext cx="77400" cy="74880"/>
              </p14:xfrm>
            </p:contentPart>
          </mc:Choice>
          <mc:Fallback xmlns=""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08A03AE1-7A32-5C3E-3D5A-762E213E2D62}"/>
                    </a:ext>
                  </a:extLst>
                </p:cNvPr>
                <p:cNvPicPr/>
                <p:nvPr/>
              </p:nvPicPr>
              <p:blipFill>
                <a:blip r:embed="rId1305"/>
                <a:stretch>
                  <a:fillRect/>
                </a:stretch>
              </p:blipFill>
              <p:spPr>
                <a:xfrm>
                  <a:off x="10407780" y="4722398"/>
                  <a:ext cx="89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6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2A02AE4E-B1FB-419D-CCCB-D3B22651F616}"/>
                    </a:ext>
                  </a:extLst>
                </p14:cNvPr>
                <p14:cNvContentPartPr/>
                <p14:nvPr/>
              </p14:nvContentPartPr>
              <p14:xfrm>
                <a:off x="10413900" y="4646078"/>
                <a:ext cx="15120" cy="4536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2A02AE4E-B1FB-419D-CCCB-D3B22651F616}"/>
                    </a:ext>
                  </a:extLst>
                </p:cNvPr>
                <p:cNvPicPr/>
                <p:nvPr/>
              </p:nvPicPr>
              <p:blipFill>
                <a:blip r:embed="rId1307"/>
                <a:stretch>
                  <a:fillRect/>
                </a:stretch>
              </p:blipFill>
              <p:spPr>
                <a:xfrm>
                  <a:off x="10407780" y="4639958"/>
                  <a:ext cx="27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8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1B1F923E-14F0-5C7E-8402-AB3E11A66653}"/>
                    </a:ext>
                  </a:extLst>
                </p14:cNvPr>
                <p14:cNvContentPartPr/>
                <p14:nvPr/>
              </p14:nvContentPartPr>
              <p14:xfrm>
                <a:off x="10423260" y="4646078"/>
                <a:ext cx="46440" cy="7020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1B1F923E-14F0-5C7E-8402-AB3E11A66653}"/>
                    </a:ext>
                  </a:extLst>
                </p:cNvPr>
                <p:cNvPicPr/>
                <p:nvPr/>
              </p:nvPicPr>
              <p:blipFill>
                <a:blip r:embed="rId1309"/>
                <a:stretch>
                  <a:fillRect/>
                </a:stretch>
              </p:blipFill>
              <p:spPr>
                <a:xfrm>
                  <a:off x="10417140" y="4639958"/>
                  <a:ext cx="586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0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2AC54A22-24D3-6DFC-6E49-9AA89E792845}"/>
                    </a:ext>
                  </a:extLst>
                </p14:cNvPr>
                <p14:cNvContentPartPr/>
                <p14:nvPr/>
              </p14:nvContentPartPr>
              <p14:xfrm>
                <a:off x="10511460" y="4698638"/>
                <a:ext cx="19440" cy="20124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2AC54A22-24D3-6DFC-6E49-9AA89E792845}"/>
                    </a:ext>
                  </a:extLst>
                </p:cNvPr>
                <p:cNvPicPr/>
                <p:nvPr/>
              </p:nvPicPr>
              <p:blipFill>
                <a:blip r:embed="rId1311"/>
                <a:stretch>
                  <a:fillRect/>
                </a:stretch>
              </p:blipFill>
              <p:spPr>
                <a:xfrm>
                  <a:off x="10505340" y="4692518"/>
                  <a:ext cx="316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2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D6F6F796-52DB-C5CD-60BF-4CCE3F27C864}"/>
                    </a:ext>
                  </a:extLst>
                </p14:cNvPr>
                <p14:cNvContentPartPr/>
                <p14:nvPr/>
              </p14:nvContentPartPr>
              <p14:xfrm>
                <a:off x="10522980" y="4680998"/>
                <a:ext cx="61560" cy="11016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D6F6F796-52DB-C5CD-60BF-4CCE3F27C864}"/>
                    </a:ext>
                  </a:extLst>
                </p:cNvPr>
                <p:cNvPicPr/>
                <p:nvPr/>
              </p:nvPicPr>
              <p:blipFill>
                <a:blip r:embed="rId1313"/>
                <a:stretch>
                  <a:fillRect/>
                </a:stretch>
              </p:blipFill>
              <p:spPr>
                <a:xfrm>
                  <a:off x="10516860" y="4674878"/>
                  <a:ext cx="73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4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601608E1-75D3-F464-1671-7E59159BBA48}"/>
                    </a:ext>
                  </a:extLst>
                </p14:cNvPr>
                <p14:cNvContentPartPr/>
                <p14:nvPr/>
              </p14:nvContentPartPr>
              <p14:xfrm>
                <a:off x="10670580" y="4608638"/>
                <a:ext cx="39600" cy="28764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601608E1-75D3-F464-1671-7E59159BBA48}"/>
                    </a:ext>
                  </a:extLst>
                </p:cNvPr>
                <p:cNvPicPr/>
                <p:nvPr/>
              </p:nvPicPr>
              <p:blipFill>
                <a:blip r:embed="rId1315"/>
                <a:stretch>
                  <a:fillRect/>
                </a:stretch>
              </p:blipFill>
              <p:spPr>
                <a:xfrm>
                  <a:off x="10664460" y="4602518"/>
                  <a:ext cx="51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6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FB869A5D-9EB8-7B83-6E7D-34600621067A}"/>
                    </a:ext>
                  </a:extLst>
                </p14:cNvPr>
                <p14:cNvContentPartPr/>
                <p14:nvPr/>
              </p14:nvContentPartPr>
              <p14:xfrm>
                <a:off x="10624500" y="4758398"/>
                <a:ext cx="87120" cy="12960"/>
              </p14:xfrm>
            </p:contentPart>
          </mc:Choice>
          <mc:Fallback xmlns=""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FB869A5D-9EB8-7B83-6E7D-34600621067A}"/>
                    </a:ext>
                  </a:extLst>
                </p:cNvPr>
                <p:cNvPicPr/>
                <p:nvPr/>
              </p:nvPicPr>
              <p:blipFill>
                <a:blip r:embed="rId1317"/>
                <a:stretch>
                  <a:fillRect/>
                </a:stretch>
              </p:blipFill>
              <p:spPr>
                <a:xfrm>
                  <a:off x="10618380" y="4752278"/>
                  <a:ext cx="99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8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578A416D-1550-3D14-61B7-75613C5D3925}"/>
                    </a:ext>
                  </a:extLst>
                </p14:cNvPr>
                <p14:cNvContentPartPr/>
                <p14:nvPr/>
              </p14:nvContentPartPr>
              <p14:xfrm>
                <a:off x="10709460" y="4693238"/>
                <a:ext cx="225720" cy="13068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578A416D-1550-3D14-61B7-75613C5D3925}"/>
                    </a:ext>
                  </a:extLst>
                </p:cNvPr>
                <p:cNvPicPr/>
                <p:nvPr/>
              </p:nvPicPr>
              <p:blipFill>
                <a:blip r:embed="rId1319"/>
                <a:stretch>
                  <a:fillRect/>
                </a:stretch>
              </p:blipFill>
              <p:spPr>
                <a:xfrm>
                  <a:off x="10703340" y="4687118"/>
                  <a:ext cx="2379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F5C22376-C097-AC95-849F-B335349133C5}"/>
              </a:ext>
            </a:extLst>
          </p:cNvPr>
          <p:cNvGrpSpPr/>
          <p:nvPr/>
        </p:nvGrpSpPr>
        <p:grpSpPr>
          <a:xfrm>
            <a:off x="11006820" y="4536278"/>
            <a:ext cx="929520" cy="444960"/>
            <a:chOff x="11006820" y="4536278"/>
            <a:chExt cx="92952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0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24B96375-8B95-01A2-2466-A25CE18A15E0}"/>
                    </a:ext>
                  </a:extLst>
                </p14:cNvPr>
                <p14:cNvContentPartPr/>
                <p14:nvPr/>
              </p14:nvContentPartPr>
              <p14:xfrm>
                <a:off x="11006820" y="4536278"/>
                <a:ext cx="187200" cy="27216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24B96375-8B95-01A2-2466-A25CE18A15E0}"/>
                    </a:ext>
                  </a:extLst>
                </p:cNvPr>
                <p:cNvPicPr/>
                <p:nvPr/>
              </p:nvPicPr>
              <p:blipFill>
                <a:blip r:embed="rId1321"/>
                <a:stretch>
                  <a:fillRect/>
                </a:stretch>
              </p:blipFill>
              <p:spPr>
                <a:xfrm>
                  <a:off x="11000700" y="4530158"/>
                  <a:ext cx="1994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2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E832CBEF-35A5-8AAC-C9B8-3B3B56B3669D}"/>
                    </a:ext>
                  </a:extLst>
                </p14:cNvPr>
                <p14:cNvContentPartPr/>
                <p14:nvPr/>
              </p14:nvContentPartPr>
              <p14:xfrm>
                <a:off x="11241540" y="4708358"/>
                <a:ext cx="100080" cy="10260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E832CBEF-35A5-8AAC-C9B8-3B3B56B3669D}"/>
                    </a:ext>
                  </a:extLst>
                </p:cNvPr>
                <p:cNvPicPr/>
                <p:nvPr/>
              </p:nvPicPr>
              <p:blipFill>
                <a:blip r:embed="rId1323"/>
                <a:stretch>
                  <a:fillRect/>
                </a:stretch>
              </p:blipFill>
              <p:spPr>
                <a:xfrm>
                  <a:off x="11235420" y="4702238"/>
                  <a:ext cx="112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4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83C6F4E9-C2F1-04E2-F9C5-35313ACDBD45}"/>
                    </a:ext>
                  </a:extLst>
                </p14:cNvPr>
                <p14:cNvContentPartPr/>
                <p14:nvPr/>
              </p14:nvContentPartPr>
              <p14:xfrm>
                <a:off x="11348820" y="4675958"/>
                <a:ext cx="105480" cy="24732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83C6F4E9-C2F1-04E2-F9C5-35313ACDBD45}"/>
                    </a:ext>
                  </a:extLst>
                </p:cNvPr>
                <p:cNvPicPr/>
                <p:nvPr/>
              </p:nvPicPr>
              <p:blipFill>
                <a:blip r:embed="rId1325"/>
                <a:stretch>
                  <a:fillRect/>
                </a:stretch>
              </p:blipFill>
              <p:spPr>
                <a:xfrm>
                  <a:off x="11342700" y="4669838"/>
                  <a:ext cx="1177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6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22B11E55-E6F8-D9D1-430E-85029D090E1A}"/>
                    </a:ext>
                  </a:extLst>
                </p14:cNvPr>
                <p14:cNvContentPartPr/>
                <p14:nvPr/>
              </p14:nvContentPartPr>
              <p14:xfrm>
                <a:off x="11468700" y="4700798"/>
                <a:ext cx="111240" cy="7524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22B11E55-E6F8-D9D1-430E-85029D090E1A}"/>
                    </a:ext>
                  </a:extLst>
                </p:cNvPr>
                <p:cNvPicPr/>
                <p:nvPr/>
              </p:nvPicPr>
              <p:blipFill>
                <a:blip r:embed="rId1327"/>
                <a:stretch>
                  <a:fillRect/>
                </a:stretch>
              </p:blipFill>
              <p:spPr>
                <a:xfrm>
                  <a:off x="11462580" y="4694678"/>
                  <a:ext cx="123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8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4861FC68-57F8-D811-8F72-8232161E73A7}"/>
                    </a:ext>
                  </a:extLst>
                </p14:cNvPr>
                <p14:cNvContentPartPr/>
                <p14:nvPr/>
              </p14:nvContentPartPr>
              <p14:xfrm>
                <a:off x="11507580" y="4596398"/>
                <a:ext cx="22680" cy="6768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4861FC68-57F8-D811-8F72-8232161E73A7}"/>
                    </a:ext>
                  </a:extLst>
                </p:cNvPr>
                <p:cNvPicPr/>
                <p:nvPr/>
              </p:nvPicPr>
              <p:blipFill>
                <a:blip r:embed="rId1329"/>
                <a:stretch>
                  <a:fillRect/>
                </a:stretch>
              </p:blipFill>
              <p:spPr>
                <a:xfrm>
                  <a:off x="11501460" y="4590278"/>
                  <a:ext cx="34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0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227CD5B5-3798-7460-8957-30FFACEF3A06}"/>
                    </a:ext>
                  </a:extLst>
                </p14:cNvPr>
                <p14:cNvContentPartPr/>
                <p14:nvPr/>
              </p14:nvContentPartPr>
              <p14:xfrm>
                <a:off x="11564820" y="4643558"/>
                <a:ext cx="16920" cy="6516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227CD5B5-3798-7460-8957-30FFACEF3A06}"/>
                    </a:ext>
                  </a:extLst>
                </p:cNvPr>
                <p:cNvPicPr/>
                <p:nvPr/>
              </p:nvPicPr>
              <p:blipFill>
                <a:blip r:embed="rId1331"/>
                <a:stretch>
                  <a:fillRect/>
                </a:stretch>
              </p:blipFill>
              <p:spPr>
                <a:xfrm>
                  <a:off x="11558700" y="4637438"/>
                  <a:ext cx="291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2">
              <p14:nvContentPartPr>
                <p14:cNvPr id="857" name="Ink 856">
                  <a:extLst>
                    <a:ext uri="{FF2B5EF4-FFF2-40B4-BE49-F238E27FC236}">
                      <a16:creationId xmlns:a16="http://schemas.microsoft.com/office/drawing/2014/main" id="{214E30EC-F57D-5A3B-0398-B68EED5AFDD2}"/>
                    </a:ext>
                  </a:extLst>
                </p14:cNvPr>
                <p14:cNvContentPartPr/>
                <p14:nvPr/>
              </p14:nvContentPartPr>
              <p14:xfrm>
                <a:off x="11498940" y="4673438"/>
                <a:ext cx="212040" cy="307800"/>
              </p14:xfrm>
            </p:contentPart>
          </mc:Choice>
          <mc:Fallback xmlns="">
            <p:pic>
              <p:nvPicPr>
                <p:cNvPr id="857" name="Ink 856">
                  <a:extLst>
                    <a:ext uri="{FF2B5EF4-FFF2-40B4-BE49-F238E27FC236}">
                      <a16:creationId xmlns:a16="http://schemas.microsoft.com/office/drawing/2014/main" id="{214E30EC-F57D-5A3B-0398-B68EED5AFDD2}"/>
                    </a:ext>
                  </a:extLst>
                </p:cNvPr>
                <p:cNvPicPr/>
                <p:nvPr/>
              </p:nvPicPr>
              <p:blipFill>
                <a:blip r:embed="rId1333"/>
                <a:stretch>
                  <a:fillRect/>
                </a:stretch>
              </p:blipFill>
              <p:spPr>
                <a:xfrm>
                  <a:off x="11492820" y="4667318"/>
                  <a:ext cx="2242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4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02DBE4B7-9EF8-CB24-EA03-A9DD75D09C2D}"/>
                    </a:ext>
                  </a:extLst>
                </p14:cNvPr>
                <p14:cNvContentPartPr/>
                <p14:nvPr/>
              </p14:nvContentPartPr>
              <p14:xfrm>
                <a:off x="11719980" y="4680998"/>
                <a:ext cx="216360" cy="10260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02DBE4B7-9EF8-CB24-EA03-A9DD75D09C2D}"/>
                    </a:ext>
                  </a:extLst>
                </p:cNvPr>
                <p:cNvPicPr/>
                <p:nvPr/>
              </p:nvPicPr>
              <p:blipFill>
                <a:blip r:embed="rId1335"/>
                <a:stretch>
                  <a:fillRect/>
                </a:stretch>
              </p:blipFill>
              <p:spPr>
                <a:xfrm>
                  <a:off x="11713860" y="4674878"/>
                  <a:ext cx="22860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7A2CF24D-4FA3-1143-8FEE-70B7AA151394}"/>
              </a:ext>
            </a:extLst>
          </p:cNvPr>
          <p:cNvGrpSpPr/>
          <p:nvPr/>
        </p:nvGrpSpPr>
        <p:grpSpPr>
          <a:xfrm>
            <a:off x="7528860" y="5177078"/>
            <a:ext cx="421200" cy="167760"/>
            <a:chOff x="7528860" y="5177078"/>
            <a:chExt cx="42120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6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04D93AD4-8FE4-CC5B-98F2-10C20EF36429}"/>
                    </a:ext>
                  </a:extLst>
                </p14:cNvPr>
                <p14:cNvContentPartPr/>
                <p14:nvPr/>
              </p14:nvContentPartPr>
              <p14:xfrm>
                <a:off x="7528860" y="5251958"/>
                <a:ext cx="150120" cy="9288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04D93AD4-8FE4-CC5B-98F2-10C20EF36429}"/>
                    </a:ext>
                  </a:extLst>
                </p:cNvPr>
                <p:cNvPicPr/>
                <p:nvPr/>
              </p:nvPicPr>
              <p:blipFill>
                <a:blip r:embed="rId1337"/>
                <a:stretch>
                  <a:fillRect/>
                </a:stretch>
              </p:blipFill>
              <p:spPr>
                <a:xfrm>
                  <a:off x="7522740" y="5245838"/>
                  <a:ext cx="162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8">
              <p14:nvContentPartPr>
                <p14:cNvPr id="861" name="Ink 860">
                  <a:extLst>
                    <a:ext uri="{FF2B5EF4-FFF2-40B4-BE49-F238E27FC236}">
                      <a16:creationId xmlns:a16="http://schemas.microsoft.com/office/drawing/2014/main" id="{345F0E8B-8C74-FF97-7E6D-346EC8F64725}"/>
                    </a:ext>
                  </a:extLst>
                </p14:cNvPr>
                <p14:cNvContentPartPr/>
                <p14:nvPr/>
              </p14:nvContentPartPr>
              <p14:xfrm>
                <a:off x="7739460" y="5279318"/>
                <a:ext cx="2160" cy="57600"/>
              </p14:xfrm>
            </p:contentPart>
          </mc:Choice>
          <mc:Fallback xmlns="">
            <p:pic>
              <p:nvPicPr>
                <p:cNvPr id="861" name="Ink 860">
                  <a:extLst>
                    <a:ext uri="{FF2B5EF4-FFF2-40B4-BE49-F238E27FC236}">
                      <a16:creationId xmlns:a16="http://schemas.microsoft.com/office/drawing/2014/main" id="{345F0E8B-8C74-FF97-7E6D-346EC8F64725}"/>
                    </a:ext>
                  </a:extLst>
                </p:cNvPr>
                <p:cNvPicPr/>
                <p:nvPr/>
              </p:nvPicPr>
              <p:blipFill>
                <a:blip r:embed="rId1339"/>
                <a:stretch>
                  <a:fillRect/>
                </a:stretch>
              </p:blipFill>
              <p:spPr>
                <a:xfrm>
                  <a:off x="7733340" y="5273198"/>
                  <a:ext cx="144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0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CAFF3D26-8A8B-A493-2731-216F104D79DA}"/>
                    </a:ext>
                  </a:extLst>
                </p14:cNvPr>
                <p14:cNvContentPartPr/>
                <p14:nvPr/>
              </p14:nvContentPartPr>
              <p14:xfrm>
                <a:off x="7687620" y="5177078"/>
                <a:ext cx="157320" cy="35280"/>
              </p14:xfrm>
            </p:contentPart>
          </mc:Choice>
          <mc:Fallback xmlns=""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CAFF3D26-8A8B-A493-2731-216F104D79DA}"/>
                    </a:ext>
                  </a:extLst>
                </p:cNvPr>
                <p:cNvPicPr/>
                <p:nvPr/>
              </p:nvPicPr>
              <p:blipFill>
                <a:blip r:embed="rId1341"/>
                <a:stretch>
                  <a:fillRect/>
                </a:stretch>
              </p:blipFill>
              <p:spPr>
                <a:xfrm>
                  <a:off x="7681500" y="5170958"/>
                  <a:ext cx="169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2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E94833D8-7C5A-5FD1-BF4A-689515FCFBC7}"/>
                    </a:ext>
                  </a:extLst>
                </p14:cNvPr>
                <p14:cNvContentPartPr/>
                <p14:nvPr/>
              </p14:nvContentPartPr>
              <p14:xfrm>
                <a:off x="7777980" y="5202278"/>
                <a:ext cx="172080" cy="2772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E94833D8-7C5A-5FD1-BF4A-689515FCFBC7}"/>
                    </a:ext>
                  </a:extLst>
                </p:cNvPr>
                <p:cNvPicPr/>
                <p:nvPr/>
              </p:nvPicPr>
              <p:blipFill>
                <a:blip r:embed="rId1343"/>
                <a:stretch>
                  <a:fillRect/>
                </a:stretch>
              </p:blipFill>
              <p:spPr>
                <a:xfrm>
                  <a:off x="7771860" y="5196158"/>
                  <a:ext cx="184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4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2AE6B9D8-940E-76D1-A377-76F86047FC5E}"/>
                    </a:ext>
                  </a:extLst>
                </p14:cNvPr>
                <p14:cNvContentPartPr/>
                <p14:nvPr/>
              </p14:nvContentPartPr>
              <p14:xfrm>
                <a:off x="7849980" y="5189678"/>
                <a:ext cx="83520" cy="140400"/>
              </p14:xfrm>
            </p:contentPart>
          </mc:Choice>
          <mc:Fallback xmlns=""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2AE6B9D8-940E-76D1-A377-76F86047FC5E}"/>
                    </a:ext>
                  </a:extLst>
                </p:cNvPr>
                <p:cNvPicPr/>
                <p:nvPr/>
              </p:nvPicPr>
              <p:blipFill>
                <a:blip r:embed="rId1345"/>
                <a:stretch>
                  <a:fillRect/>
                </a:stretch>
              </p:blipFill>
              <p:spPr>
                <a:xfrm>
                  <a:off x="7843860" y="5183558"/>
                  <a:ext cx="95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E561F7A5-1314-C8DC-317B-B00CFF833D30}"/>
              </a:ext>
            </a:extLst>
          </p:cNvPr>
          <p:cNvGrpSpPr/>
          <p:nvPr/>
        </p:nvGrpSpPr>
        <p:grpSpPr>
          <a:xfrm>
            <a:off x="8136180" y="5102558"/>
            <a:ext cx="1066680" cy="406440"/>
            <a:chOff x="8136180" y="5102558"/>
            <a:chExt cx="106668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6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0050AF9B-6FD0-B2A5-E0D1-92A921B6E2C3}"/>
                    </a:ext>
                  </a:extLst>
                </p14:cNvPr>
                <p14:cNvContentPartPr/>
                <p14:nvPr/>
              </p14:nvContentPartPr>
              <p14:xfrm>
                <a:off x="8136180" y="5154758"/>
                <a:ext cx="170640" cy="17784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0050AF9B-6FD0-B2A5-E0D1-92A921B6E2C3}"/>
                    </a:ext>
                  </a:extLst>
                </p:cNvPr>
                <p:cNvPicPr/>
                <p:nvPr/>
              </p:nvPicPr>
              <p:blipFill>
                <a:blip r:embed="rId1347"/>
                <a:stretch>
                  <a:fillRect/>
                </a:stretch>
              </p:blipFill>
              <p:spPr>
                <a:xfrm>
                  <a:off x="8130060" y="5148638"/>
                  <a:ext cx="182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8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541F6E1D-BDEC-777B-6A70-4FC68D7C51CB}"/>
                    </a:ext>
                  </a:extLst>
                </p14:cNvPr>
                <p14:cNvContentPartPr/>
                <p14:nvPr/>
              </p14:nvContentPartPr>
              <p14:xfrm>
                <a:off x="8334180" y="5239718"/>
                <a:ext cx="120600" cy="9000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541F6E1D-BDEC-777B-6A70-4FC68D7C51CB}"/>
                    </a:ext>
                  </a:extLst>
                </p:cNvPr>
                <p:cNvPicPr/>
                <p:nvPr/>
              </p:nvPicPr>
              <p:blipFill>
                <a:blip r:embed="rId1349"/>
                <a:stretch>
                  <a:fillRect/>
                </a:stretch>
              </p:blipFill>
              <p:spPr>
                <a:xfrm>
                  <a:off x="8328060" y="5233598"/>
                  <a:ext cx="1328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0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12597FB2-0343-5E8D-C865-DF8FE2E079DE}"/>
                    </a:ext>
                  </a:extLst>
                </p14:cNvPr>
                <p14:cNvContentPartPr/>
                <p14:nvPr/>
              </p14:nvContentPartPr>
              <p14:xfrm>
                <a:off x="8487540" y="5229638"/>
                <a:ext cx="100080" cy="8280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12597FB2-0343-5E8D-C865-DF8FE2E079DE}"/>
                    </a:ext>
                  </a:extLst>
                </p:cNvPr>
                <p:cNvPicPr/>
                <p:nvPr/>
              </p:nvPicPr>
              <p:blipFill>
                <a:blip r:embed="rId1351"/>
                <a:stretch>
                  <a:fillRect/>
                </a:stretch>
              </p:blipFill>
              <p:spPr>
                <a:xfrm>
                  <a:off x="8481420" y="5223518"/>
                  <a:ext cx="1123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2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84C212ED-3568-28F8-FBF1-291D11BC2FCB}"/>
                    </a:ext>
                  </a:extLst>
                </p14:cNvPr>
                <p14:cNvContentPartPr/>
                <p14:nvPr/>
              </p14:nvContentPartPr>
              <p14:xfrm>
                <a:off x="8587260" y="5159798"/>
                <a:ext cx="107640" cy="140400"/>
              </p14:xfrm>
            </p:contentPart>
          </mc:Choice>
          <mc:Fallback xmlns=""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84C212ED-3568-28F8-FBF1-291D11BC2FCB}"/>
                    </a:ext>
                  </a:extLst>
                </p:cNvPr>
                <p:cNvPicPr/>
                <p:nvPr/>
              </p:nvPicPr>
              <p:blipFill>
                <a:blip r:embed="rId1353"/>
                <a:stretch>
                  <a:fillRect/>
                </a:stretch>
              </p:blipFill>
              <p:spPr>
                <a:xfrm>
                  <a:off x="8581140" y="5153678"/>
                  <a:ext cx="119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4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6E173266-ECDF-87AE-8BA4-1FAB69323B64}"/>
                    </a:ext>
                  </a:extLst>
                </p14:cNvPr>
                <p14:cNvContentPartPr/>
                <p14:nvPr/>
              </p14:nvContentPartPr>
              <p14:xfrm>
                <a:off x="8749620" y="5102558"/>
                <a:ext cx="83520" cy="33192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6E173266-ECDF-87AE-8BA4-1FAB69323B64}"/>
                    </a:ext>
                  </a:extLst>
                </p:cNvPr>
                <p:cNvPicPr/>
                <p:nvPr/>
              </p:nvPicPr>
              <p:blipFill>
                <a:blip r:embed="rId1355"/>
                <a:stretch>
                  <a:fillRect/>
                </a:stretch>
              </p:blipFill>
              <p:spPr>
                <a:xfrm>
                  <a:off x="8743500" y="5096438"/>
                  <a:ext cx="957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6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1C261B79-CD31-37C7-5401-EA9C4A1F265C}"/>
                    </a:ext>
                  </a:extLst>
                </p14:cNvPr>
                <p14:cNvContentPartPr/>
                <p14:nvPr/>
              </p14:nvContentPartPr>
              <p14:xfrm>
                <a:off x="8690580" y="5189678"/>
                <a:ext cx="127800" cy="52560"/>
              </p14:xfrm>
            </p:contentPart>
          </mc:Choice>
          <mc:Fallback xmlns=""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1C261B79-CD31-37C7-5401-EA9C4A1F265C}"/>
                    </a:ext>
                  </a:extLst>
                </p:cNvPr>
                <p:cNvPicPr/>
                <p:nvPr/>
              </p:nvPicPr>
              <p:blipFill>
                <a:blip r:embed="rId1357"/>
                <a:stretch>
                  <a:fillRect/>
                </a:stretch>
              </p:blipFill>
              <p:spPr>
                <a:xfrm>
                  <a:off x="8684460" y="5183558"/>
                  <a:ext cx="140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8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12A71F71-44C8-C9E2-CC8C-6241A5AA9F1E}"/>
                    </a:ext>
                  </a:extLst>
                </p14:cNvPr>
                <p14:cNvContentPartPr/>
                <p14:nvPr/>
              </p14:nvContentPartPr>
              <p14:xfrm>
                <a:off x="8848980" y="5159798"/>
                <a:ext cx="106200" cy="127800"/>
              </p14:xfrm>
            </p:contentPart>
          </mc:Choice>
          <mc:Fallback xmlns=""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12A71F71-44C8-C9E2-CC8C-6241A5AA9F1E}"/>
                    </a:ext>
                  </a:extLst>
                </p:cNvPr>
                <p:cNvPicPr/>
                <p:nvPr/>
              </p:nvPicPr>
              <p:blipFill>
                <a:blip r:embed="rId1359"/>
                <a:stretch>
                  <a:fillRect/>
                </a:stretch>
              </p:blipFill>
              <p:spPr>
                <a:xfrm>
                  <a:off x="8842860" y="5153678"/>
                  <a:ext cx="118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0">
              <p14:nvContentPartPr>
                <p14:cNvPr id="873" name="Ink 872">
                  <a:extLst>
                    <a:ext uri="{FF2B5EF4-FFF2-40B4-BE49-F238E27FC236}">
                      <a16:creationId xmlns:a16="http://schemas.microsoft.com/office/drawing/2014/main" id="{2514B34F-E52B-EFE4-974B-E5DB4D9F9323}"/>
                    </a:ext>
                  </a:extLst>
                </p14:cNvPr>
                <p14:cNvContentPartPr/>
                <p14:nvPr/>
              </p14:nvContentPartPr>
              <p14:xfrm>
                <a:off x="8938260" y="5219558"/>
                <a:ext cx="114840" cy="289440"/>
              </p14:xfrm>
            </p:contentPart>
          </mc:Choice>
          <mc:Fallback xmlns="">
            <p:pic>
              <p:nvPicPr>
                <p:cNvPr id="873" name="Ink 872">
                  <a:extLst>
                    <a:ext uri="{FF2B5EF4-FFF2-40B4-BE49-F238E27FC236}">
                      <a16:creationId xmlns:a16="http://schemas.microsoft.com/office/drawing/2014/main" id="{2514B34F-E52B-EFE4-974B-E5DB4D9F9323}"/>
                    </a:ext>
                  </a:extLst>
                </p:cNvPr>
                <p:cNvPicPr/>
                <p:nvPr/>
              </p:nvPicPr>
              <p:blipFill>
                <a:blip r:embed="rId1361"/>
                <a:stretch>
                  <a:fillRect/>
                </a:stretch>
              </p:blipFill>
              <p:spPr>
                <a:xfrm>
                  <a:off x="8932140" y="5213438"/>
                  <a:ext cx="1270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2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817E04C4-D7B9-600F-34C7-B1A87A9170C5}"/>
                    </a:ext>
                  </a:extLst>
                </p14:cNvPr>
                <p14:cNvContentPartPr/>
                <p14:nvPr/>
              </p14:nvContentPartPr>
              <p14:xfrm>
                <a:off x="9108180" y="5200118"/>
                <a:ext cx="94680" cy="115200"/>
              </p14:xfrm>
            </p:contentPart>
          </mc:Choice>
          <mc:Fallback xmlns=""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817E04C4-D7B9-600F-34C7-B1A87A9170C5}"/>
                    </a:ext>
                  </a:extLst>
                </p:cNvPr>
                <p:cNvPicPr/>
                <p:nvPr/>
              </p:nvPicPr>
              <p:blipFill>
                <a:blip r:embed="rId1363"/>
                <a:stretch>
                  <a:fillRect/>
                </a:stretch>
              </p:blipFill>
              <p:spPr>
                <a:xfrm>
                  <a:off x="9102060" y="5193998"/>
                  <a:ext cx="10692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9" name="Group 888">
            <a:extLst>
              <a:ext uri="{FF2B5EF4-FFF2-40B4-BE49-F238E27FC236}">
                <a16:creationId xmlns:a16="http://schemas.microsoft.com/office/drawing/2014/main" id="{92B03263-1A19-BC0E-35EA-D9EAE1CC7A65}"/>
              </a:ext>
            </a:extLst>
          </p:cNvPr>
          <p:cNvGrpSpPr/>
          <p:nvPr/>
        </p:nvGrpSpPr>
        <p:grpSpPr>
          <a:xfrm>
            <a:off x="7417980" y="5536358"/>
            <a:ext cx="792720" cy="319680"/>
            <a:chOff x="7417980" y="5536358"/>
            <a:chExt cx="79272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4">
              <p14:nvContentPartPr>
                <p14:cNvPr id="876" name="Ink 875">
                  <a:extLst>
                    <a:ext uri="{FF2B5EF4-FFF2-40B4-BE49-F238E27FC236}">
                      <a16:creationId xmlns:a16="http://schemas.microsoft.com/office/drawing/2014/main" id="{970CF54F-0CDE-11CB-795C-B367000C487B}"/>
                    </a:ext>
                  </a:extLst>
                </p14:cNvPr>
                <p14:cNvContentPartPr/>
                <p14:nvPr/>
              </p14:nvContentPartPr>
              <p14:xfrm>
                <a:off x="7417980" y="5553638"/>
                <a:ext cx="64440" cy="8640"/>
              </p14:xfrm>
            </p:contentPart>
          </mc:Choice>
          <mc:Fallback xmlns="">
            <p:pic>
              <p:nvPicPr>
                <p:cNvPr id="876" name="Ink 875">
                  <a:extLst>
                    <a:ext uri="{FF2B5EF4-FFF2-40B4-BE49-F238E27FC236}">
                      <a16:creationId xmlns:a16="http://schemas.microsoft.com/office/drawing/2014/main" id="{970CF54F-0CDE-11CB-795C-B367000C487B}"/>
                    </a:ext>
                  </a:extLst>
                </p:cNvPr>
                <p:cNvPicPr/>
                <p:nvPr/>
              </p:nvPicPr>
              <p:blipFill>
                <a:blip r:embed="rId1365"/>
                <a:stretch>
                  <a:fillRect/>
                </a:stretch>
              </p:blipFill>
              <p:spPr>
                <a:xfrm>
                  <a:off x="7411860" y="5547518"/>
                  <a:ext cx="766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6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513603CB-EB00-2CC1-AC9F-8EBDC03D5C44}"/>
                    </a:ext>
                  </a:extLst>
                </p14:cNvPr>
                <p14:cNvContentPartPr/>
                <p14:nvPr/>
              </p14:nvContentPartPr>
              <p14:xfrm>
                <a:off x="7437780" y="5638598"/>
                <a:ext cx="23040" cy="81360"/>
              </p14:xfrm>
            </p:contentPart>
          </mc:Choice>
          <mc:Fallback xmlns=""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513603CB-EB00-2CC1-AC9F-8EBDC03D5C44}"/>
                    </a:ext>
                  </a:extLst>
                </p:cNvPr>
                <p:cNvPicPr/>
                <p:nvPr/>
              </p:nvPicPr>
              <p:blipFill>
                <a:blip r:embed="rId1367"/>
                <a:stretch>
                  <a:fillRect/>
                </a:stretch>
              </p:blipFill>
              <p:spPr>
                <a:xfrm>
                  <a:off x="7431660" y="5632478"/>
                  <a:ext cx="35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8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4F28B201-F4FC-4C94-4F86-FECEB4826636}"/>
                    </a:ext>
                  </a:extLst>
                </p14:cNvPr>
                <p14:cNvContentPartPr/>
                <p14:nvPr/>
              </p14:nvContentPartPr>
              <p14:xfrm>
                <a:off x="7514100" y="5571278"/>
                <a:ext cx="29880" cy="7920"/>
              </p14:xfrm>
            </p:contentPart>
          </mc:Choice>
          <mc:Fallback xmlns=""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4F28B201-F4FC-4C94-4F86-FECEB4826636}"/>
                    </a:ext>
                  </a:extLst>
                </p:cNvPr>
                <p:cNvPicPr/>
                <p:nvPr/>
              </p:nvPicPr>
              <p:blipFill>
                <a:blip r:embed="rId1369"/>
                <a:stretch>
                  <a:fillRect/>
                </a:stretch>
              </p:blipFill>
              <p:spPr>
                <a:xfrm>
                  <a:off x="7507980" y="5565158"/>
                  <a:ext cx="421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0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0BEBB9D8-3714-0E77-0CEE-318BCB0AA808}"/>
                    </a:ext>
                  </a:extLst>
                </p14:cNvPr>
                <p14:cNvContentPartPr/>
                <p14:nvPr/>
              </p14:nvContentPartPr>
              <p14:xfrm>
                <a:off x="7521300" y="5658398"/>
                <a:ext cx="7920" cy="42840"/>
              </p14:xfrm>
            </p:contentPart>
          </mc:Choice>
          <mc:Fallback xmlns=""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0BEBB9D8-3714-0E77-0CEE-318BCB0AA808}"/>
                    </a:ext>
                  </a:extLst>
                </p:cNvPr>
                <p:cNvPicPr/>
                <p:nvPr/>
              </p:nvPicPr>
              <p:blipFill>
                <a:blip r:embed="rId1371"/>
                <a:stretch>
                  <a:fillRect/>
                </a:stretch>
              </p:blipFill>
              <p:spPr>
                <a:xfrm>
                  <a:off x="7515180" y="5652278"/>
                  <a:ext cx="201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2">
              <p14:nvContentPartPr>
                <p14:cNvPr id="880" name="Ink 879">
                  <a:extLst>
                    <a:ext uri="{FF2B5EF4-FFF2-40B4-BE49-F238E27FC236}">
                      <a16:creationId xmlns:a16="http://schemas.microsoft.com/office/drawing/2014/main" id="{0E4992FC-9203-5D3E-AC76-D5D59633DB62}"/>
                    </a:ext>
                  </a:extLst>
                </p14:cNvPr>
                <p14:cNvContentPartPr/>
                <p14:nvPr/>
              </p14:nvContentPartPr>
              <p14:xfrm>
                <a:off x="7565580" y="5546438"/>
                <a:ext cx="57600" cy="17640"/>
              </p14:xfrm>
            </p:contentPart>
          </mc:Choice>
          <mc:Fallback xmlns="">
            <p:pic>
              <p:nvPicPr>
                <p:cNvPr id="880" name="Ink 879">
                  <a:extLst>
                    <a:ext uri="{FF2B5EF4-FFF2-40B4-BE49-F238E27FC236}">
                      <a16:creationId xmlns:a16="http://schemas.microsoft.com/office/drawing/2014/main" id="{0E4992FC-9203-5D3E-AC76-D5D59633DB62}"/>
                    </a:ext>
                  </a:extLst>
                </p:cNvPr>
                <p:cNvPicPr/>
                <p:nvPr/>
              </p:nvPicPr>
              <p:blipFill>
                <a:blip r:embed="rId1373"/>
                <a:stretch>
                  <a:fillRect/>
                </a:stretch>
              </p:blipFill>
              <p:spPr>
                <a:xfrm>
                  <a:off x="7559460" y="5540318"/>
                  <a:ext cx="698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4">
              <p14:nvContentPartPr>
                <p14:cNvPr id="881" name="Ink 880">
                  <a:extLst>
                    <a:ext uri="{FF2B5EF4-FFF2-40B4-BE49-F238E27FC236}">
                      <a16:creationId xmlns:a16="http://schemas.microsoft.com/office/drawing/2014/main" id="{7043C81A-7476-C5D8-D988-D0150BB8FABB}"/>
                    </a:ext>
                  </a:extLst>
                </p14:cNvPr>
                <p14:cNvContentPartPr/>
                <p14:nvPr/>
              </p14:nvContentPartPr>
              <p14:xfrm>
                <a:off x="7584300" y="5623478"/>
                <a:ext cx="9720" cy="87480"/>
              </p14:xfrm>
            </p:contentPart>
          </mc:Choice>
          <mc:Fallback xmlns="">
            <p:pic>
              <p:nvPicPr>
                <p:cNvPr id="881" name="Ink 880">
                  <a:extLst>
                    <a:ext uri="{FF2B5EF4-FFF2-40B4-BE49-F238E27FC236}">
                      <a16:creationId xmlns:a16="http://schemas.microsoft.com/office/drawing/2014/main" id="{7043C81A-7476-C5D8-D988-D0150BB8FABB}"/>
                    </a:ext>
                  </a:extLst>
                </p:cNvPr>
                <p:cNvPicPr/>
                <p:nvPr/>
              </p:nvPicPr>
              <p:blipFill>
                <a:blip r:embed="rId1375"/>
                <a:stretch>
                  <a:fillRect/>
                </a:stretch>
              </p:blipFill>
              <p:spPr>
                <a:xfrm>
                  <a:off x="7578180" y="5617358"/>
                  <a:ext cx="21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6">
              <p14:nvContentPartPr>
                <p14:cNvPr id="882" name="Ink 881">
                  <a:extLst>
                    <a:ext uri="{FF2B5EF4-FFF2-40B4-BE49-F238E27FC236}">
                      <a16:creationId xmlns:a16="http://schemas.microsoft.com/office/drawing/2014/main" id="{22E458B3-CBF6-E167-1703-60D37B23D072}"/>
                    </a:ext>
                  </a:extLst>
                </p14:cNvPr>
                <p14:cNvContentPartPr/>
                <p14:nvPr/>
              </p14:nvContentPartPr>
              <p14:xfrm>
                <a:off x="7626780" y="5536358"/>
                <a:ext cx="68760" cy="319680"/>
              </p14:xfrm>
            </p:contentPart>
          </mc:Choice>
          <mc:Fallback xmlns="">
            <p:pic>
              <p:nvPicPr>
                <p:cNvPr id="882" name="Ink 881">
                  <a:extLst>
                    <a:ext uri="{FF2B5EF4-FFF2-40B4-BE49-F238E27FC236}">
                      <a16:creationId xmlns:a16="http://schemas.microsoft.com/office/drawing/2014/main" id="{22E458B3-CBF6-E167-1703-60D37B23D072}"/>
                    </a:ext>
                  </a:extLst>
                </p:cNvPr>
                <p:cNvPicPr/>
                <p:nvPr/>
              </p:nvPicPr>
              <p:blipFill>
                <a:blip r:embed="rId1377"/>
                <a:stretch>
                  <a:fillRect/>
                </a:stretch>
              </p:blipFill>
              <p:spPr>
                <a:xfrm>
                  <a:off x="7620660" y="5530238"/>
                  <a:ext cx="810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8">
              <p14:nvContentPartPr>
                <p14:cNvPr id="883" name="Ink 882">
                  <a:extLst>
                    <a:ext uri="{FF2B5EF4-FFF2-40B4-BE49-F238E27FC236}">
                      <a16:creationId xmlns:a16="http://schemas.microsoft.com/office/drawing/2014/main" id="{4F63A7A0-9F27-176C-E179-C55A27B742C4}"/>
                    </a:ext>
                  </a:extLst>
                </p14:cNvPr>
                <p14:cNvContentPartPr/>
                <p14:nvPr/>
              </p14:nvContentPartPr>
              <p14:xfrm>
                <a:off x="7795980" y="5603678"/>
                <a:ext cx="217080" cy="127440"/>
              </p14:xfrm>
            </p:contentPart>
          </mc:Choice>
          <mc:Fallback xmlns="">
            <p:pic>
              <p:nvPicPr>
                <p:cNvPr id="883" name="Ink 882">
                  <a:extLst>
                    <a:ext uri="{FF2B5EF4-FFF2-40B4-BE49-F238E27FC236}">
                      <a16:creationId xmlns:a16="http://schemas.microsoft.com/office/drawing/2014/main" id="{4F63A7A0-9F27-176C-E179-C55A27B742C4}"/>
                    </a:ext>
                  </a:extLst>
                </p:cNvPr>
                <p:cNvPicPr/>
                <p:nvPr/>
              </p:nvPicPr>
              <p:blipFill>
                <a:blip r:embed="rId1379"/>
                <a:stretch>
                  <a:fillRect/>
                </a:stretch>
              </p:blipFill>
              <p:spPr>
                <a:xfrm>
                  <a:off x="7789860" y="5597558"/>
                  <a:ext cx="229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0">
              <p14:nvContentPartPr>
                <p14:cNvPr id="884" name="Ink 883">
                  <a:extLst>
                    <a:ext uri="{FF2B5EF4-FFF2-40B4-BE49-F238E27FC236}">
                      <a16:creationId xmlns:a16="http://schemas.microsoft.com/office/drawing/2014/main" id="{BD63C1B4-E40B-CF60-00B8-5787EA0C069D}"/>
                    </a:ext>
                  </a:extLst>
                </p14:cNvPr>
                <p14:cNvContentPartPr/>
                <p14:nvPr/>
              </p14:nvContentPartPr>
              <p14:xfrm>
                <a:off x="8055180" y="5655878"/>
                <a:ext cx="3960" cy="82800"/>
              </p14:xfrm>
            </p:contentPart>
          </mc:Choice>
          <mc:Fallback xmlns="">
            <p:pic>
              <p:nvPicPr>
                <p:cNvPr id="884" name="Ink 883">
                  <a:extLst>
                    <a:ext uri="{FF2B5EF4-FFF2-40B4-BE49-F238E27FC236}">
                      <a16:creationId xmlns:a16="http://schemas.microsoft.com/office/drawing/2014/main" id="{BD63C1B4-E40B-CF60-00B8-5787EA0C069D}"/>
                    </a:ext>
                  </a:extLst>
                </p:cNvPr>
                <p:cNvPicPr/>
                <p:nvPr/>
              </p:nvPicPr>
              <p:blipFill>
                <a:blip r:embed="rId1381"/>
                <a:stretch>
                  <a:fillRect/>
                </a:stretch>
              </p:blipFill>
              <p:spPr>
                <a:xfrm>
                  <a:off x="8049060" y="5649758"/>
                  <a:ext cx="162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2">
              <p14:nvContentPartPr>
                <p14:cNvPr id="885" name="Ink 884">
                  <a:extLst>
                    <a:ext uri="{FF2B5EF4-FFF2-40B4-BE49-F238E27FC236}">
                      <a16:creationId xmlns:a16="http://schemas.microsoft.com/office/drawing/2014/main" id="{D2195DFD-1366-D838-26FB-F54A2AE0ECF4}"/>
                    </a:ext>
                  </a:extLst>
                </p14:cNvPr>
                <p14:cNvContentPartPr/>
                <p14:nvPr/>
              </p14:nvContentPartPr>
              <p14:xfrm>
                <a:off x="8018100" y="5553638"/>
                <a:ext cx="135360" cy="17640"/>
              </p14:xfrm>
            </p:contentPart>
          </mc:Choice>
          <mc:Fallback xmlns="">
            <p:pic>
              <p:nvPicPr>
                <p:cNvPr id="885" name="Ink 884">
                  <a:extLst>
                    <a:ext uri="{FF2B5EF4-FFF2-40B4-BE49-F238E27FC236}">
                      <a16:creationId xmlns:a16="http://schemas.microsoft.com/office/drawing/2014/main" id="{D2195DFD-1366-D838-26FB-F54A2AE0ECF4}"/>
                    </a:ext>
                  </a:extLst>
                </p:cNvPr>
                <p:cNvPicPr/>
                <p:nvPr/>
              </p:nvPicPr>
              <p:blipFill>
                <a:blip r:embed="rId1383"/>
                <a:stretch>
                  <a:fillRect/>
                </a:stretch>
              </p:blipFill>
              <p:spPr>
                <a:xfrm>
                  <a:off x="8011980" y="5547518"/>
                  <a:ext cx="147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4">
              <p14:nvContentPartPr>
                <p14:cNvPr id="886" name="Ink 885">
                  <a:extLst>
                    <a:ext uri="{FF2B5EF4-FFF2-40B4-BE49-F238E27FC236}">
                      <a16:creationId xmlns:a16="http://schemas.microsoft.com/office/drawing/2014/main" id="{984D9C23-6851-0239-CE0F-AE19259FE2B2}"/>
                    </a:ext>
                  </a:extLst>
                </p14:cNvPr>
                <p14:cNvContentPartPr/>
                <p14:nvPr/>
              </p14:nvContentPartPr>
              <p14:xfrm>
                <a:off x="8062740" y="5638598"/>
                <a:ext cx="126000" cy="27720"/>
              </p14:xfrm>
            </p:contentPart>
          </mc:Choice>
          <mc:Fallback xmlns="">
            <p:pic>
              <p:nvPicPr>
                <p:cNvPr id="886" name="Ink 885">
                  <a:extLst>
                    <a:ext uri="{FF2B5EF4-FFF2-40B4-BE49-F238E27FC236}">
                      <a16:creationId xmlns:a16="http://schemas.microsoft.com/office/drawing/2014/main" id="{984D9C23-6851-0239-CE0F-AE19259FE2B2}"/>
                    </a:ext>
                  </a:extLst>
                </p:cNvPr>
                <p:cNvPicPr/>
                <p:nvPr/>
              </p:nvPicPr>
              <p:blipFill>
                <a:blip r:embed="rId1385"/>
                <a:stretch>
                  <a:fillRect/>
                </a:stretch>
              </p:blipFill>
              <p:spPr>
                <a:xfrm>
                  <a:off x="8056620" y="5632478"/>
                  <a:ext cx="138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6">
              <p14:nvContentPartPr>
                <p14:cNvPr id="887" name="Ink 886">
                  <a:extLst>
                    <a:ext uri="{FF2B5EF4-FFF2-40B4-BE49-F238E27FC236}">
                      <a16:creationId xmlns:a16="http://schemas.microsoft.com/office/drawing/2014/main" id="{CA0879A7-1E32-0C94-753D-7047E8736762}"/>
                    </a:ext>
                  </a:extLst>
                </p14:cNvPr>
                <p14:cNvContentPartPr/>
                <p14:nvPr/>
              </p14:nvContentPartPr>
              <p14:xfrm>
                <a:off x="8141940" y="5578838"/>
                <a:ext cx="68760" cy="189360"/>
              </p14:xfrm>
            </p:contentPart>
          </mc:Choice>
          <mc:Fallback xmlns="">
            <p:pic>
              <p:nvPicPr>
                <p:cNvPr id="887" name="Ink 886">
                  <a:extLst>
                    <a:ext uri="{FF2B5EF4-FFF2-40B4-BE49-F238E27FC236}">
                      <a16:creationId xmlns:a16="http://schemas.microsoft.com/office/drawing/2014/main" id="{CA0879A7-1E32-0C94-753D-7047E8736762}"/>
                    </a:ext>
                  </a:extLst>
                </p:cNvPr>
                <p:cNvPicPr/>
                <p:nvPr/>
              </p:nvPicPr>
              <p:blipFill>
                <a:blip r:embed="rId1387"/>
                <a:stretch>
                  <a:fillRect/>
                </a:stretch>
              </p:blipFill>
              <p:spPr>
                <a:xfrm>
                  <a:off x="8135820" y="5572718"/>
                  <a:ext cx="8100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8">
            <p14:nvContentPartPr>
              <p14:cNvPr id="888" name="Ink 887">
                <a:extLst>
                  <a:ext uri="{FF2B5EF4-FFF2-40B4-BE49-F238E27FC236}">
                    <a16:creationId xmlns:a16="http://schemas.microsoft.com/office/drawing/2014/main" id="{7CDD3010-C168-1D59-BB58-508DC31847B5}"/>
                  </a:ext>
                </a:extLst>
              </p14:cNvPr>
              <p14:cNvContentPartPr/>
              <p14:nvPr/>
            </p14:nvContentPartPr>
            <p14:xfrm>
              <a:off x="8422740" y="5645798"/>
              <a:ext cx="113040" cy="145800"/>
            </p14:xfrm>
          </p:contentPart>
        </mc:Choice>
        <mc:Fallback xmlns="">
          <p:pic>
            <p:nvPicPr>
              <p:cNvPr id="888" name="Ink 887">
                <a:extLst>
                  <a:ext uri="{FF2B5EF4-FFF2-40B4-BE49-F238E27FC236}">
                    <a16:creationId xmlns:a16="http://schemas.microsoft.com/office/drawing/2014/main" id="{7CDD3010-C168-1D59-BB58-508DC31847B5}"/>
                  </a:ext>
                </a:extLst>
              </p:cNvPr>
              <p:cNvPicPr/>
              <p:nvPr/>
            </p:nvPicPr>
            <p:blipFill>
              <a:blip r:embed="rId1389"/>
              <a:stretch>
                <a:fillRect/>
              </a:stretch>
            </p:blipFill>
            <p:spPr>
              <a:xfrm>
                <a:off x="8416620" y="5639678"/>
                <a:ext cx="125280" cy="15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96" name="Group 895">
            <a:extLst>
              <a:ext uri="{FF2B5EF4-FFF2-40B4-BE49-F238E27FC236}">
                <a16:creationId xmlns:a16="http://schemas.microsoft.com/office/drawing/2014/main" id="{AAFCE65F-839D-15AB-D3F0-AA938FDAEA6D}"/>
              </a:ext>
            </a:extLst>
          </p:cNvPr>
          <p:cNvGrpSpPr/>
          <p:nvPr/>
        </p:nvGrpSpPr>
        <p:grpSpPr>
          <a:xfrm>
            <a:off x="8633340" y="4648598"/>
            <a:ext cx="552600" cy="247320"/>
            <a:chOff x="8633340" y="4648598"/>
            <a:chExt cx="55260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0">
              <p14:nvContentPartPr>
                <p14:cNvPr id="890" name="Ink 889">
                  <a:extLst>
                    <a:ext uri="{FF2B5EF4-FFF2-40B4-BE49-F238E27FC236}">
                      <a16:creationId xmlns:a16="http://schemas.microsoft.com/office/drawing/2014/main" id="{69736032-273B-72CE-901E-13B1ABB0FE60}"/>
                    </a:ext>
                  </a:extLst>
                </p14:cNvPr>
                <p14:cNvContentPartPr/>
                <p14:nvPr/>
              </p14:nvContentPartPr>
              <p14:xfrm>
                <a:off x="8633340" y="4648598"/>
                <a:ext cx="122400" cy="247320"/>
              </p14:xfrm>
            </p:contentPart>
          </mc:Choice>
          <mc:Fallback xmlns="">
            <p:pic>
              <p:nvPicPr>
                <p:cNvPr id="890" name="Ink 889">
                  <a:extLst>
                    <a:ext uri="{FF2B5EF4-FFF2-40B4-BE49-F238E27FC236}">
                      <a16:creationId xmlns:a16="http://schemas.microsoft.com/office/drawing/2014/main" id="{69736032-273B-72CE-901E-13B1ABB0FE60}"/>
                    </a:ext>
                  </a:extLst>
                </p:cNvPr>
                <p:cNvPicPr/>
                <p:nvPr/>
              </p:nvPicPr>
              <p:blipFill>
                <a:blip r:embed="rId1391"/>
                <a:stretch>
                  <a:fillRect/>
                </a:stretch>
              </p:blipFill>
              <p:spPr>
                <a:xfrm>
                  <a:off x="8627220" y="4642478"/>
                  <a:ext cx="1346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2">
              <p14:nvContentPartPr>
                <p14:cNvPr id="891" name="Ink 890">
                  <a:extLst>
                    <a:ext uri="{FF2B5EF4-FFF2-40B4-BE49-F238E27FC236}">
                      <a16:creationId xmlns:a16="http://schemas.microsoft.com/office/drawing/2014/main" id="{A7DF9B2D-B4C5-8079-111A-3AD351BE9717}"/>
                    </a:ext>
                  </a:extLst>
                </p14:cNvPr>
                <p14:cNvContentPartPr/>
                <p14:nvPr/>
              </p14:nvContentPartPr>
              <p14:xfrm>
                <a:off x="8662860" y="4815638"/>
                <a:ext cx="100080" cy="35280"/>
              </p14:xfrm>
            </p:contentPart>
          </mc:Choice>
          <mc:Fallback xmlns="">
            <p:pic>
              <p:nvPicPr>
                <p:cNvPr id="891" name="Ink 890">
                  <a:extLst>
                    <a:ext uri="{FF2B5EF4-FFF2-40B4-BE49-F238E27FC236}">
                      <a16:creationId xmlns:a16="http://schemas.microsoft.com/office/drawing/2014/main" id="{A7DF9B2D-B4C5-8079-111A-3AD351BE9717}"/>
                    </a:ext>
                  </a:extLst>
                </p:cNvPr>
                <p:cNvPicPr/>
                <p:nvPr/>
              </p:nvPicPr>
              <p:blipFill>
                <a:blip r:embed="rId1393"/>
                <a:stretch>
                  <a:fillRect/>
                </a:stretch>
              </p:blipFill>
              <p:spPr>
                <a:xfrm>
                  <a:off x="8656740" y="4809518"/>
                  <a:ext cx="1123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4">
              <p14:nvContentPartPr>
                <p14:cNvPr id="892" name="Ink 891">
                  <a:extLst>
                    <a:ext uri="{FF2B5EF4-FFF2-40B4-BE49-F238E27FC236}">
                      <a16:creationId xmlns:a16="http://schemas.microsoft.com/office/drawing/2014/main" id="{FC6AE6BF-FD69-82BA-9E3E-0BE12591270B}"/>
                    </a:ext>
                  </a:extLst>
                </p14:cNvPr>
                <p14:cNvContentPartPr/>
                <p14:nvPr/>
              </p14:nvContentPartPr>
              <p14:xfrm>
                <a:off x="8786700" y="4728518"/>
                <a:ext cx="96480" cy="360"/>
              </p14:xfrm>
            </p:contentPart>
          </mc:Choice>
          <mc:Fallback xmlns="">
            <p:pic>
              <p:nvPicPr>
                <p:cNvPr id="892" name="Ink 891">
                  <a:extLst>
                    <a:ext uri="{FF2B5EF4-FFF2-40B4-BE49-F238E27FC236}">
                      <a16:creationId xmlns:a16="http://schemas.microsoft.com/office/drawing/2014/main" id="{FC6AE6BF-FD69-82BA-9E3E-0BE12591270B}"/>
                    </a:ext>
                  </a:extLst>
                </p:cNvPr>
                <p:cNvPicPr/>
                <p:nvPr/>
              </p:nvPicPr>
              <p:blipFill>
                <a:blip r:embed="rId1156"/>
                <a:stretch>
                  <a:fillRect/>
                </a:stretch>
              </p:blipFill>
              <p:spPr>
                <a:xfrm>
                  <a:off x="8780580" y="4722398"/>
                  <a:ext cx="1087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5">
              <p14:nvContentPartPr>
                <p14:cNvPr id="893" name="Ink 892">
                  <a:extLst>
                    <a:ext uri="{FF2B5EF4-FFF2-40B4-BE49-F238E27FC236}">
                      <a16:creationId xmlns:a16="http://schemas.microsoft.com/office/drawing/2014/main" id="{3F39F24B-9172-F03C-4490-53DCB5B0B6A1}"/>
                    </a:ext>
                  </a:extLst>
                </p14:cNvPr>
                <p14:cNvContentPartPr/>
                <p14:nvPr/>
              </p14:nvContentPartPr>
              <p14:xfrm>
                <a:off x="8799660" y="4770638"/>
                <a:ext cx="13320" cy="92520"/>
              </p14:xfrm>
            </p:contentPart>
          </mc:Choice>
          <mc:Fallback xmlns="">
            <p:pic>
              <p:nvPicPr>
                <p:cNvPr id="893" name="Ink 892">
                  <a:extLst>
                    <a:ext uri="{FF2B5EF4-FFF2-40B4-BE49-F238E27FC236}">
                      <a16:creationId xmlns:a16="http://schemas.microsoft.com/office/drawing/2014/main" id="{3F39F24B-9172-F03C-4490-53DCB5B0B6A1}"/>
                    </a:ext>
                  </a:extLst>
                </p:cNvPr>
                <p:cNvPicPr/>
                <p:nvPr/>
              </p:nvPicPr>
              <p:blipFill>
                <a:blip r:embed="rId1396"/>
                <a:stretch>
                  <a:fillRect/>
                </a:stretch>
              </p:blipFill>
              <p:spPr>
                <a:xfrm>
                  <a:off x="8793540" y="4764518"/>
                  <a:ext cx="255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7">
              <p14:nvContentPartPr>
                <p14:cNvPr id="894" name="Ink 893">
                  <a:extLst>
                    <a:ext uri="{FF2B5EF4-FFF2-40B4-BE49-F238E27FC236}">
                      <a16:creationId xmlns:a16="http://schemas.microsoft.com/office/drawing/2014/main" id="{8A0B264E-36BA-1A1C-B9BD-8A7864CF88B4}"/>
                    </a:ext>
                  </a:extLst>
                </p14:cNvPr>
                <p14:cNvContentPartPr/>
                <p14:nvPr/>
              </p14:nvContentPartPr>
              <p14:xfrm>
                <a:off x="8849340" y="4785758"/>
                <a:ext cx="174240" cy="70560"/>
              </p14:xfrm>
            </p:contentPart>
          </mc:Choice>
          <mc:Fallback xmlns="">
            <p:pic>
              <p:nvPicPr>
                <p:cNvPr id="894" name="Ink 893">
                  <a:extLst>
                    <a:ext uri="{FF2B5EF4-FFF2-40B4-BE49-F238E27FC236}">
                      <a16:creationId xmlns:a16="http://schemas.microsoft.com/office/drawing/2014/main" id="{8A0B264E-36BA-1A1C-B9BD-8A7864CF88B4}"/>
                    </a:ext>
                  </a:extLst>
                </p:cNvPr>
                <p:cNvPicPr/>
                <p:nvPr/>
              </p:nvPicPr>
              <p:blipFill>
                <a:blip r:embed="rId1398"/>
                <a:stretch>
                  <a:fillRect/>
                </a:stretch>
              </p:blipFill>
              <p:spPr>
                <a:xfrm>
                  <a:off x="8843220" y="4779638"/>
                  <a:ext cx="186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9">
              <p14:nvContentPartPr>
                <p14:cNvPr id="895" name="Ink 894">
                  <a:extLst>
                    <a:ext uri="{FF2B5EF4-FFF2-40B4-BE49-F238E27FC236}">
                      <a16:creationId xmlns:a16="http://schemas.microsoft.com/office/drawing/2014/main" id="{8B9AEB27-C2EC-7C8D-B737-4DE9108B8480}"/>
                    </a:ext>
                  </a:extLst>
                </p14:cNvPr>
                <p14:cNvContentPartPr/>
                <p14:nvPr/>
              </p14:nvContentPartPr>
              <p14:xfrm>
                <a:off x="9025020" y="4680998"/>
                <a:ext cx="160920" cy="214200"/>
              </p14:xfrm>
            </p:contentPart>
          </mc:Choice>
          <mc:Fallback xmlns="">
            <p:pic>
              <p:nvPicPr>
                <p:cNvPr id="895" name="Ink 894">
                  <a:extLst>
                    <a:ext uri="{FF2B5EF4-FFF2-40B4-BE49-F238E27FC236}">
                      <a16:creationId xmlns:a16="http://schemas.microsoft.com/office/drawing/2014/main" id="{8B9AEB27-C2EC-7C8D-B737-4DE9108B8480}"/>
                    </a:ext>
                  </a:extLst>
                </p:cNvPr>
                <p:cNvPicPr/>
                <p:nvPr/>
              </p:nvPicPr>
              <p:blipFill>
                <a:blip r:embed="rId1400"/>
                <a:stretch>
                  <a:fillRect/>
                </a:stretch>
              </p:blipFill>
              <p:spPr>
                <a:xfrm>
                  <a:off x="9018900" y="4674878"/>
                  <a:ext cx="17316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3" name="Group 902">
            <a:extLst>
              <a:ext uri="{FF2B5EF4-FFF2-40B4-BE49-F238E27FC236}">
                <a16:creationId xmlns:a16="http://schemas.microsoft.com/office/drawing/2014/main" id="{3CD4AB1B-F813-4DFC-BCA3-020BB54DAA9F}"/>
              </a:ext>
            </a:extLst>
          </p:cNvPr>
          <p:cNvGrpSpPr/>
          <p:nvPr/>
        </p:nvGrpSpPr>
        <p:grpSpPr>
          <a:xfrm>
            <a:off x="8690580" y="5531318"/>
            <a:ext cx="661680" cy="239760"/>
            <a:chOff x="8690580" y="5531318"/>
            <a:chExt cx="66168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1">
              <p14:nvContentPartPr>
                <p14:cNvPr id="897" name="Ink 896">
                  <a:extLst>
                    <a:ext uri="{FF2B5EF4-FFF2-40B4-BE49-F238E27FC236}">
                      <a16:creationId xmlns:a16="http://schemas.microsoft.com/office/drawing/2014/main" id="{B0B111CE-21E2-566C-F86C-DF7A4C931598}"/>
                    </a:ext>
                  </a:extLst>
                </p14:cNvPr>
                <p14:cNvContentPartPr/>
                <p14:nvPr/>
              </p14:nvContentPartPr>
              <p14:xfrm>
                <a:off x="8690580" y="5568758"/>
                <a:ext cx="118440" cy="174960"/>
              </p14:xfrm>
            </p:contentPart>
          </mc:Choice>
          <mc:Fallback xmlns="">
            <p:pic>
              <p:nvPicPr>
                <p:cNvPr id="897" name="Ink 896">
                  <a:extLst>
                    <a:ext uri="{FF2B5EF4-FFF2-40B4-BE49-F238E27FC236}">
                      <a16:creationId xmlns:a16="http://schemas.microsoft.com/office/drawing/2014/main" id="{B0B111CE-21E2-566C-F86C-DF7A4C931598}"/>
                    </a:ext>
                  </a:extLst>
                </p:cNvPr>
                <p:cNvPicPr/>
                <p:nvPr/>
              </p:nvPicPr>
              <p:blipFill>
                <a:blip r:embed="rId1402"/>
                <a:stretch>
                  <a:fillRect/>
                </a:stretch>
              </p:blipFill>
              <p:spPr>
                <a:xfrm>
                  <a:off x="8684460" y="5562638"/>
                  <a:ext cx="130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3">
              <p14:nvContentPartPr>
                <p14:cNvPr id="898" name="Ink 897">
                  <a:extLst>
                    <a:ext uri="{FF2B5EF4-FFF2-40B4-BE49-F238E27FC236}">
                      <a16:creationId xmlns:a16="http://schemas.microsoft.com/office/drawing/2014/main" id="{F2C793D3-E283-28A1-2DCB-BF1A75F8D20D}"/>
                    </a:ext>
                  </a:extLst>
                </p14:cNvPr>
                <p14:cNvContentPartPr/>
                <p14:nvPr/>
              </p14:nvContentPartPr>
              <p14:xfrm>
                <a:off x="8755380" y="5698358"/>
                <a:ext cx="78120" cy="72720"/>
              </p14:xfrm>
            </p:contentPart>
          </mc:Choice>
          <mc:Fallback xmlns="">
            <p:pic>
              <p:nvPicPr>
                <p:cNvPr id="898" name="Ink 897">
                  <a:extLst>
                    <a:ext uri="{FF2B5EF4-FFF2-40B4-BE49-F238E27FC236}">
                      <a16:creationId xmlns:a16="http://schemas.microsoft.com/office/drawing/2014/main" id="{F2C793D3-E283-28A1-2DCB-BF1A75F8D20D}"/>
                    </a:ext>
                  </a:extLst>
                </p:cNvPr>
                <p:cNvPicPr/>
                <p:nvPr/>
              </p:nvPicPr>
              <p:blipFill>
                <a:blip r:embed="rId1404"/>
                <a:stretch>
                  <a:fillRect/>
                </a:stretch>
              </p:blipFill>
              <p:spPr>
                <a:xfrm>
                  <a:off x="8749260" y="5692238"/>
                  <a:ext cx="903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5">
              <p14:nvContentPartPr>
                <p14:cNvPr id="899" name="Ink 898">
                  <a:extLst>
                    <a:ext uri="{FF2B5EF4-FFF2-40B4-BE49-F238E27FC236}">
                      <a16:creationId xmlns:a16="http://schemas.microsoft.com/office/drawing/2014/main" id="{300692C4-BDCA-E3BB-BA37-ED8E13409E28}"/>
                    </a:ext>
                  </a:extLst>
                </p14:cNvPr>
                <p14:cNvContentPartPr/>
                <p14:nvPr/>
              </p14:nvContentPartPr>
              <p14:xfrm>
                <a:off x="8849340" y="5583878"/>
                <a:ext cx="100080" cy="10440"/>
              </p14:xfrm>
            </p:contentPart>
          </mc:Choice>
          <mc:Fallback xmlns="">
            <p:pic>
              <p:nvPicPr>
                <p:cNvPr id="899" name="Ink 898">
                  <a:extLst>
                    <a:ext uri="{FF2B5EF4-FFF2-40B4-BE49-F238E27FC236}">
                      <a16:creationId xmlns:a16="http://schemas.microsoft.com/office/drawing/2014/main" id="{300692C4-BDCA-E3BB-BA37-ED8E13409E28}"/>
                    </a:ext>
                  </a:extLst>
                </p:cNvPr>
                <p:cNvPicPr/>
                <p:nvPr/>
              </p:nvPicPr>
              <p:blipFill>
                <a:blip r:embed="rId1406"/>
                <a:stretch>
                  <a:fillRect/>
                </a:stretch>
              </p:blipFill>
              <p:spPr>
                <a:xfrm>
                  <a:off x="8843220" y="5577758"/>
                  <a:ext cx="1123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7">
              <p14:nvContentPartPr>
                <p14:cNvPr id="900" name="Ink 899">
                  <a:extLst>
                    <a:ext uri="{FF2B5EF4-FFF2-40B4-BE49-F238E27FC236}">
                      <a16:creationId xmlns:a16="http://schemas.microsoft.com/office/drawing/2014/main" id="{82C402C1-E571-519A-ACDE-A1068402F04A}"/>
                    </a:ext>
                  </a:extLst>
                </p14:cNvPr>
                <p14:cNvContentPartPr/>
                <p14:nvPr/>
              </p14:nvContentPartPr>
              <p14:xfrm>
                <a:off x="8860500" y="5638598"/>
                <a:ext cx="26280" cy="87480"/>
              </p14:xfrm>
            </p:contentPart>
          </mc:Choice>
          <mc:Fallback xmlns="">
            <p:pic>
              <p:nvPicPr>
                <p:cNvPr id="900" name="Ink 899">
                  <a:extLst>
                    <a:ext uri="{FF2B5EF4-FFF2-40B4-BE49-F238E27FC236}">
                      <a16:creationId xmlns:a16="http://schemas.microsoft.com/office/drawing/2014/main" id="{82C402C1-E571-519A-ACDE-A1068402F04A}"/>
                    </a:ext>
                  </a:extLst>
                </p:cNvPr>
                <p:cNvPicPr/>
                <p:nvPr/>
              </p:nvPicPr>
              <p:blipFill>
                <a:blip r:embed="rId1408"/>
                <a:stretch>
                  <a:fillRect/>
                </a:stretch>
              </p:blipFill>
              <p:spPr>
                <a:xfrm>
                  <a:off x="8854380" y="5632478"/>
                  <a:ext cx="38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9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BEE92791-4368-A296-3155-5B108E09A618}"/>
                    </a:ext>
                  </a:extLst>
                </p14:cNvPr>
                <p14:cNvContentPartPr/>
                <p14:nvPr/>
              </p14:nvContentPartPr>
              <p14:xfrm>
                <a:off x="8904780" y="5663438"/>
                <a:ext cx="133560" cy="103320"/>
              </p14:xfrm>
            </p:contentPart>
          </mc:Choice>
          <mc:Fallback xmlns=""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BEE92791-4368-A296-3155-5B108E09A618}"/>
                    </a:ext>
                  </a:extLst>
                </p:cNvPr>
                <p:cNvPicPr/>
                <p:nvPr/>
              </p:nvPicPr>
              <p:blipFill>
                <a:blip r:embed="rId1410"/>
                <a:stretch>
                  <a:fillRect/>
                </a:stretch>
              </p:blipFill>
              <p:spPr>
                <a:xfrm>
                  <a:off x="8898660" y="5657318"/>
                  <a:ext cx="145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1">
              <p14:nvContentPartPr>
                <p14:cNvPr id="902" name="Ink 901">
                  <a:extLst>
                    <a:ext uri="{FF2B5EF4-FFF2-40B4-BE49-F238E27FC236}">
                      <a16:creationId xmlns:a16="http://schemas.microsoft.com/office/drawing/2014/main" id="{4457AA65-C492-7844-D774-4ACC1ACE3759}"/>
                    </a:ext>
                  </a:extLst>
                </p14:cNvPr>
                <p14:cNvContentPartPr/>
                <p14:nvPr/>
              </p14:nvContentPartPr>
              <p14:xfrm>
                <a:off x="9009900" y="5531318"/>
                <a:ext cx="342360" cy="220320"/>
              </p14:xfrm>
            </p:contentPart>
          </mc:Choice>
          <mc:Fallback xmlns="">
            <p:pic>
              <p:nvPicPr>
                <p:cNvPr id="902" name="Ink 901">
                  <a:extLst>
                    <a:ext uri="{FF2B5EF4-FFF2-40B4-BE49-F238E27FC236}">
                      <a16:creationId xmlns:a16="http://schemas.microsoft.com/office/drawing/2014/main" id="{4457AA65-C492-7844-D774-4ACC1ACE3759}"/>
                    </a:ext>
                  </a:extLst>
                </p:cNvPr>
                <p:cNvPicPr/>
                <p:nvPr/>
              </p:nvPicPr>
              <p:blipFill>
                <a:blip r:embed="rId1412"/>
                <a:stretch>
                  <a:fillRect/>
                </a:stretch>
              </p:blipFill>
              <p:spPr>
                <a:xfrm>
                  <a:off x="9003780" y="5525198"/>
                  <a:ext cx="354600" cy="23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13">
            <p14:nvContentPartPr>
              <p14:cNvPr id="904" name="Ink 903">
                <a:extLst>
                  <a:ext uri="{FF2B5EF4-FFF2-40B4-BE49-F238E27FC236}">
                    <a16:creationId xmlns:a16="http://schemas.microsoft.com/office/drawing/2014/main" id="{502293D7-C353-4FEB-E904-20830BE14579}"/>
                  </a:ext>
                </a:extLst>
              </p14:cNvPr>
              <p14:cNvContentPartPr/>
              <p14:nvPr/>
            </p14:nvContentPartPr>
            <p14:xfrm>
              <a:off x="7883460" y="3020318"/>
              <a:ext cx="1689840" cy="37800"/>
            </p14:xfrm>
          </p:contentPart>
        </mc:Choice>
        <mc:Fallback xmlns="">
          <p:pic>
            <p:nvPicPr>
              <p:cNvPr id="904" name="Ink 903">
                <a:extLst>
                  <a:ext uri="{FF2B5EF4-FFF2-40B4-BE49-F238E27FC236}">
                    <a16:creationId xmlns:a16="http://schemas.microsoft.com/office/drawing/2014/main" id="{502293D7-C353-4FEB-E904-20830BE14579}"/>
                  </a:ext>
                </a:extLst>
              </p:cNvPr>
              <p:cNvPicPr/>
              <p:nvPr/>
            </p:nvPicPr>
            <p:blipFill>
              <a:blip r:embed="rId1414"/>
              <a:stretch>
                <a:fillRect/>
              </a:stretch>
            </p:blipFill>
            <p:spPr>
              <a:xfrm>
                <a:off x="7877340" y="3014198"/>
                <a:ext cx="170208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08" name="Group 907">
            <a:extLst>
              <a:ext uri="{FF2B5EF4-FFF2-40B4-BE49-F238E27FC236}">
                <a16:creationId xmlns:a16="http://schemas.microsoft.com/office/drawing/2014/main" id="{A48B04F2-15C4-31FB-E711-5CA131C98FF3}"/>
              </a:ext>
            </a:extLst>
          </p:cNvPr>
          <p:cNvGrpSpPr/>
          <p:nvPr/>
        </p:nvGrpSpPr>
        <p:grpSpPr>
          <a:xfrm>
            <a:off x="9449820" y="5279318"/>
            <a:ext cx="298080" cy="342000"/>
            <a:chOff x="9449820" y="5279318"/>
            <a:chExt cx="29808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5">
              <p14:nvContentPartPr>
                <p14:cNvPr id="905" name="Ink 904">
                  <a:extLst>
                    <a:ext uri="{FF2B5EF4-FFF2-40B4-BE49-F238E27FC236}">
                      <a16:creationId xmlns:a16="http://schemas.microsoft.com/office/drawing/2014/main" id="{B2EDFE74-E261-68C7-8C07-143E53845015}"/>
                    </a:ext>
                  </a:extLst>
                </p14:cNvPr>
                <p14:cNvContentPartPr/>
                <p14:nvPr/>
              </p14:nvContentPartPr>
              <p14:xfrm>
                <a:off x="9449820" y="5398838"/>
                <a:ext cx="79920" cy="222480"/>
              </p14:xfrm>
            </p:contentPart>
          </mc:Choice>
          <mc:Fallback xmlns="">
            <p:pic>
              <p:nvPicPr>
                <p:cNvPr id="905" name="Ink 904">
                  <a:extLst>
                    <a:ext uri="{FF2B5EF4-FFF2-40B4-BE49-F238E27FC236}">
                      <a16:creationId xmlns:a16="http://schemas.microsoft.com/office/drawing/2014/main" id="{B2EDFE74-E261-68C7-8C07-143E53845015}"/>
                    </a:ext>
                  </a:extLst>
                </p:cNvPr>
                <p:cNvPicPr/>
                <p:nvPr/>
              </p:nvPicPr>
              <p:blipFill>
                <a:blip r:embed="rId1416"/>
                <a:stretch>
                  <a:fillRect/>
                </a:stretch>
              </p:blipFill>
              <p:spPr>
                <a:xfrm>
                  <a:off x="9443700" y="5392718"/>
                  <a:ext cx="92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7">
              <p14:nvContentPartPr>
                <p14:cNvPr id="906" name="Ink 905">
                  <a:extLst>
                    <a:ext uri="{FF2B5EF4-FFF2-40B4-BE49-F238E27FC236}">
                      <a16:creationId xmlns:a16="http://schemas.microsoft.com/office/drawing/2014/main" id="{8241FC6B-3A94-BF32-87FE-BA04F38F326E}"/>
                    </a:ext>
                  </a:extLst>
                </p14:cNvPr>
                <p14:cNvContentPartPr/>
                <p14:nvPr/>
              </p14:nvContentPartPr>
              <p14:xfrm>
                <a:off x="9629100" y="5299478"/>
                <a:ext cx="2160" cy="152640"/>
              </p14:xfrm>
            </p:contentPart>
          </mc:Choice>
          <mc:Fallback xmlns="">
            <p:pic>
              <p:nvPicPr>
                <p:cNvPr id="906" name="Ink 905">
                  <a:extLst>
                    <a:ext uri="{FF2B5EF4-FFF2-40B4-BE49-F238E27FC236}">
                      <a16:creationId xmlns:a16="http://schemas.microsoft.com/office/drawing/2014/main" id="{8241FC6B-3A94-BF32-87FE-BA04F38F326E}"/>
                    </a:ext>
                  </a:extLst>
                </p:cNvPr>
                <p:cNvPicPr/>
                <p:nvPr/>
              </p:nvPicPr>
              <p:blipFill>
                <a:blip r:embed="rId1418"/>
                <a:stretch>
                  <a:fillRect/>
                </a:stretch>
              </p:blipFill>
              <p:spPr>
                <a:xfrm>
                  <a:off x="9622980" y="5293358"/>
                  <a:ext cx="14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9">
              <p14:nvContentPartPr>
                <p14:cNvPr id="907" name="Ink 906">
                  <a:extLst>
                    <a:ext uri="{FF2B5EF4-FFF2-40B4-BE49-F238E27FC236}">
                      <a16:creationId xmlns:a16="http://schemas.microsoft.com/office/drawing/2014/main" id="{B80512D3-BB67-2245-EB06-AF39BD76C81B}"/>
                    </a:ext>
                  </a:extLst>
                </p14:cNvPr>
                <p14:cNvContentPartPr/>
                <p14:nvPr/>
              </p14:nvContentPartPr>
              <p14:xfrm>
                <a:off x="9538380" y="5279318"/>
                <a:ext cx="209520" cy="234720"/>
              </p14:xfrm>
            </p:contentPart>
          </mc:Choice>
          <mc:Fallback xmlns="">
            <p:pic>
              <p:nvPicPr>
                <p:cNvPr id="907" name="Ink 906">
                  <a:extLst>
                    <a:ext uri="{FF2B5EF4-FFF2-40B4-BE49-F238E27FC236}">
                      <a16:creationId xmlns:a16="http://schemas.microsoft.com/office/drawing/2014/main" id="{B80512D3-BB67-2245-EB06-AF39BD76C81B}"/>
                    </a:ext>
                  </a:extLst>
                </p:cNvPr>
                <p:cNvPicPr/>
                <p:nvPr/>
              </p:nvPicPr>
              <p:blipFill>
                <a:blip r:embed="rId1420"/>
                <a:stretch>
                  <a:fillRect/>
                </a:stretch>
              </p:blipFill>
              <p:spPr>
                <a:xfrm>
                  <a:off x="9532260" y="5273198"/>
                  <a:ext cx="22176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7" name="Group 916">
            <a:extLst>
              <a:ext uri="{FF2B5EF4-FFF2-40B4-BE49-F238E27FC236}">
                <a16:creationId xmlns:a16="http://schemas.microsoft.com/office/drawing/2014/main" id="{03F42BF5-672C-E803-169C-CF29E9497EDD}"/>
              </a:ext>
            </a:extLst>
          </p:cNvPr>
          <p:cNvGrpSpPr/>
          <p:nvPr/>
        </p:nvGrpSpPr>
        <p:grpSpPr>
          <a:xfrm>
            <a:off x="9896940" y="5229638"/>
            <a:ext cx="1054800" cy="239760"/>
            <a:chOff x="9896940" y="5229638"/>
            <a:chExt cx="105480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1">
              <p14:nvContentPartPr>
                <p14:cNvPr id="909" name="Ink 908">
                  <a:extLst>
                    <a:ext uri="{FF2B5EF4-FFF2-40B4-BE49-F238E27FC236}">
                      <a16:creationId xmlns:a16="http://schemas.microsoft.com/office/drawing/2014/main" id="{5B4BF085-F285-2CFA-9334-30752DC6452F}"/>
                    </a:ext>
                  </a:extLst>
                </p14:cNvPr>
                <p14:cNvContentPartPr/>
                <p14:nvPr/>
              </p14:nvContentPartPr>
              <p14:xfrm>
                <a:off x="9896940" y="5250158"/>
                <a:ext cx="210960" cy="219240"/>
              </p14:xfrm>
            </p:contentPart>
          </mc:Choice>
          <mc:Fallback xmlns="">
            <p:pic>
              <p:nvPicPr>
                <p:cNvPr id="909" name="Ink 908">
                  <a:extLst>
                    <a:ext uri="{FF2B5EF4-FFF2-40B4-BE49-F238E27FC236}">
                      <a16:creationId xmlns:a16="http://schemas.microsoft.com/office/drawing/2014/main" id="{5B4BF085-F285-2CFA-9334-30752DC6452F}"/>
                    </a:ext>
                  </a:extLst>
                </p:cNvPr>
                <p:cNvPicPr/>
                <p:nvPr/>
              </p:nvPicPr>
              <p:blipFill>
                <a:blip r:embed="rId1422"/>
                <a:stretch>
                  <a:fillRect/>
                </a:stretch>
              </p:blipFill>
              <p:spPr>
                <a:xfrm>
                  <a:off x="9890820" y="5244038"/>
                  <a:ext cx="2232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3">
              <p14:nvContentPartPr>
                <p14:cNvPr id="910" name="Ink 909">
                  <a:extLst>
                    <a:ext uri="{FF2B5EF4-FFF2-40B4-BE49-F238E27FC236}">
                      <a16:creationId xmlns:a16="http://schemas.microsoft.com/office/drawing/2014/main" id="{F284F626-BBCB-0496-825E-44FB2DBAB5F7}"/>
                    </a:ext>
                  </a:extLst>
                </p14:cNvPr>
                <p14:cNvContentPartPr/>
                <p14:nvPr/>
              </p14:nvContentPartPr>
              <p14:xfrm>
                <a:off x="10070460" y="5272118"/>
                <a:ext cx="131400" cy="15480"/>
              </p14:xfrm>
            </p:contentPart>
          </mc:Choice>
          <mc:Fallback xmlns="">
            <p:pic>
              <p:nvPicPr>
                <p:cNvPr id="910" name="Ink 909">
                  <a:extLst>
                    <a:ext uri="{FF2B5EF4-FFF2-40B4-BE49-F238E27FC236}">
                      <a16:creationId xmlns:a16="http://schemas.microsoft.com/office/drawing/2014/main" id="{F284F626-BBCB-0496-825E-44FB2DBAB5F7}"/>
                    </a:ext>
                  </a:extLst>
                </p:cNvPr>
                <p:cNvPicPr/>
                <p:nvPr/>
              </p:nvPicPr>
              <p:blipFill>
                <a:blip r:embed="rId1424"/>
                <a:stretch>
                  <a:fillRect/>
                </a:stretch>
              </p:blipFill>
              <p:spPr>
                <a:xfrm>
                  <a:off x="10064340" y="5265998"/>
                  <a:ext cx="143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5">
              <p14:nvContentPartPr>
                <p14:cNvPr id="911" name="Ink 910">
                  <a:extLst>
                    <a:ext uri="{FF2B5EF4-FFF2-40B4-BE49-F238E27FC236}">
                      <a16:creationId xmlns:a16="http://schemas.microsoft.com/office/drawing/2014/main" id="{9FB5B0C8-D3ED-B2A1-A00C-CFA56DE02367}"/>
                    </a:ext>
                  </a:extLst>
                </p14:cNvPr>
                <p14:cNvContentPartPr/>
                <p14:nvPr/>
              </p14:nvContentPartPr>
              <p14:xfrm>
                <a:off x="10107540" y="5341958"/>
                <a:ext cx="20520" cy="82800"/>
              </p14:xfrm>
            </p:contentPart>
          </mc:Choice>
          <mc:Fallback xmlns="">
            <p:pic>
              <p:nvPicPr>
                <p:cNvPr id="911" name="Ink 910">
                  <a:extLst>
                    <a:ext uri="{FF2B5EF4-FFF2-40B4-BE49-F238E27FC236}">
                      <a16:creationId xmlns:a16="http://schemas.microsoft.com/office/drawing/2014/main" id="{9FB5B0C8-D3ED-B2A1-A00C-CFA56DE02367}"/>
                    </a:ext>
                  </a:extLst>
                </p:cNvPr>
                <p:cNvPicPr/>
                <p:nvPr/>
              </p:nvPicPr>
              <p:blipFill>
                <a:blip r:embed="rId1426"/>
                <a:stretch>
                  <a:fillRect/>
                </a:stretch>
              </p:blipFill>
              <p:spPr>
                <a:xfrm>
                  <a:off x="10101420" y="5335838"/>
                  <a:ext cx="327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7">
              <p14:nvContentPartPr>
                <p14:cNvPr id="912" name="Ink 911">
                  <a:extLst>
                    <a:ext uri="{FF2B5EF4-FFF2-40B4-BE49-F238E27FC236}">
                      <a16:creationId xmlns:a16="http://schemas.microsoft.com/office/drawing/2014/main" id="{621A033A-CCCF-6639-977E-0CFE8C5F8A7F}"/>
                    </a:ext>
                  </a:extLst>
                </p14:cNvPr>
                <p14:cNvContentPartPr/>
                <p14:nvPr/>
              </p14:nvContentPartPr>
              <p14:xfrm>
                <a:off x="10127700" y="5361758"/>
                <a:ext cx="124200" cy="20160"/>
              </p14:xfrm>
            </p:contentPart>
          </mc:Choice>
          <mc:Fallback xmlns="">
            <p:pic>
              <p:nvPicPr>
                <p:cNvPr id="912" name="Ink 911">
                  <a:extLst>
                    <a:ext uri="{FF2B5EF4-FFF2-40B4-BE49-F238E27FC236}">
                      <a16:creationId xmlns:a16="http://schemas.microsoft.com/office/drawing/2014/main" id="{621A033A-CCCF-6639-977E-0CFE8C5F8A7F}"/>
                    </a:ext>
                  </a:extLst>
                </p:cNvPr>
                <p:cNvPicPr/>
                <p:nvPr/>
              </p:nvPicPr>
              <p:blipFill>
                <a:blip r:embed="rId1428"/>
                <a:stretch>
                  <a:fillRect/>
                </a:stretch>
              </p:blipFill>
              <p:spPr>
                <a:xfrm>
                  <a:off x="10121580" y="5355638"/>
                  <a:ext cx="136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9">
              <p14:nvContentPartPr>
                <p14:cNvPr id="913" name="Ink 912">
                  <a:extLst>
                    <a:ext uri="{FF2B5EF4-FFF2-40B4-BE49-F238E27FC236}">
                      <a16:creationId xmlns:a16="http://schemas.microsoft.com/office/drawing/2014/main" id="{A4C0E38C-E68E-18B4-89CB-18097CE3387B}"/>
                    </a:ext>
                  </a:extLst>
                </p14:cNvPr>
                <p14:cNvContentPartPr/>
                <p14:nvPr/>
              </p14:nvContentPartPr>
              <p14:xfrm>
                <a:off x="10183140" y="5307038"/>
                <a:ext cx="122400" cy="150120"/>
              </p14:xfrm>
            </p:contentPart>
          </mc:Choice>
          <mc:Fallback xmlns="">
            <p:pic>
              <p:nvPicPr>
                <p:cNvPr id="913" name="Ink 912">
                  <a:extLst>
                    <a:ext uri="{FF2B5EF4-FFF2-40B4-BE49-F238E27FC236}">
                      <a16:creationId xmlns:a16="http://schemas.microsoft.com/office/drawing/2014/main" id="{A4C0E38C-E68E-18B4-89CB-18097CE3387B}"/>
                    </a:ext>
                  </a:extLst>
                </p:cNvPr>
                <p:cNvPicPr/>
                <p:nvPr/>
              </p:nvPicPr>
              <p:blipFill>
                <a:blip r:embed="rId1430"/>
                <a:stretch>
                  <a:fillRect/>
                </a:stretch>
              </p:blipFill>
              <p:spPr>
                <a:xfrm>
                  <a:off x="10177020" y="5300918"/>
                  <a:ext cx="134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1">
              <p14:nvContentPartPr>
                <p14:cNvPr id="915" name="Ink 914">
                  <a:extLst>
                    <a:ext uri="{FF2B5EF4-FFF2-40B4-BE49-F238E27FC236}">
                      <a16:creationId xmlns:a16="http://schemas.microsoft.com/office/drawing/2014/main" id="{D49398A3-84DC-525E-41DD-FF383C920BF2}"/>
                    </a:ext>
                  </a:extLst>
                </p14:cNvPr>
                <p14:cNvContentPartPr/>
                <p14:nvPr/>
              </p14:nvContentPartPr>
              <p14:xfrm>
                <a:off x="10413900" y="5229638"/>
                <a:ext cx="299880" cy="223200"/>
              </p14:xfrm>
            </p:contentPart>
          </mc:Choice>
          <mc:Fallback xmlns="">
            <p:pic>
              <p:nvPicPr>
                <p:cNvPr id="915" name="Ink 914">
                  <a:extLst>
                    <a:ext uri="{FF2B5EF4-FFF2-40B4-BE49-F238E27FC236}">
                      <a16:creationId xmlns:a16="http://schemas.microsoft.com/office/drawing/2014/main" id="{D49398A3-84DC-525E-41DD-FF383C920BF2}"/>
                    </a:ext>
                  </a:extLst>
                </p:cNvPr>
                <p:cNvPicPr/>
                <p:nvPr/>
              </p:nvPicPr>
              <p:blipFill>
                <a:blip r:embed="rId1432"/>
                <a:stretch>
                  <a:fillRect/>
                </a:stretch>
              </p:blipFill>
              <p:spPr>
                <a:xfrm>
                  <a:off x="10407780" y="5223518"/>
                  <a:ext cx="312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3">
              <p14:nvContentPartPr>
                <p14:cNvPr id="916" name="Ink 915">
                  <a:extLst>
                    <a:ext uri="{FF2B5EF4-FFF2-40B4-BE49-F238E27FC236}">
                      <a16:creationId xmlns:a16="http://schemas.microsoft.com/office/drawing/2014/main" id="{8368FE60-8681-998F-65A8-244A0A4CD106}"/>
                    </a:ext>
                  </a:extLst>
                </p14:cNvPr>
                <p14:cNvContentPartPr/>
                <p14:nvPr/>
              </p14:nvContentPartPr>
              <p14:xfrm>
                <a:off x="10718460" y="5326838"/>
                <a:ext cx="233280" cy="110160"/>
              </p14:xfrm>
            </p:contentPart>
          </mc:Choice>
          <mc:Fallback xmlns="">
            <p:pic>
              <p:nvPicPr>
                <p:cNvPr id="916" name="Ink 915">
                  <a:extLst>
                    <a:ext uri="{FF2B5EF4-FFF2-40B4-BE49-F238E27FC236}">
                      <a16:creationId xmlns:a16="http://schemas.microsoft.com/office/drawing/2014/main" id="{8368FE60-8681-998F-65A8-244A0A4CD106}"/>
                    </a:ext>
                  </a:extLst>
                </p:cNvPr>
                <p:cNvPicPr/>
                <p:nvPr/>
              </p:nvPicPr>
              <p:blipFill>
                <a:blip r:embed="rId1434"/>
                <a:stretch>
                  <a:fillRect/>
                </a:stretch>
              </p:blipFill>
              <p:spPr>
                <a:xfrm>
                  <a:off x="10712340" y="5320718"/>
                  <a:ext cx="24552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1" name="Group 940">
            <a:extLst>
              <a:ext uri="{FF2B5EF4-FFF2-40B4-BE49-F238E27FC236}">
                <a16:creationId xmlns:a16="http://schemas.microsoft.com/office/drawing/2014/main" id="{55D1BDA3-D7EB-3BAF-53F9-F6C1A814918B}"/>
              </a:ext>
            </a:extLst>
          </p:cNvPr>
          <p:cNvGrpSpPr/>
          <p:nvPr/>
        </p:nvGrpSpPr>
        <p:grpSpPr>
          <a:xfrm>
            <a:off x="9730620" y="5581358"/>
            <a:ext cx="2010240" cy="279720"/>
            <a:chOff x="9730620" y="5581358"/>
            <a:chExt cx="201024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5">
              <p14:nvContentPartPr>
                <p14:cNvPr id="918" name="Ink 917">
                  <a:extLst>
                    <a:ext uri="{FF2B5EF4-FFF2-40B4-BE49-F238E27FC236}">
                      <a16:creationId xmlns:a16="http://schemas.microsoft.com/office/drawing/2014/main" id="{5C22AF1B-14A9-0455-97FF-6F00D748027D}"/>
                    </a:ext>
                  </a:extLst>
                </p14:cNvPr>
                <p14:cNvContentPartPr/>
                <p14:nvPr/>
              </p14:nvContentPartPr>
              <p14:xfrm>
                <a:off x="9730620" y="5665958"/>
                <a:ext cx="160920" cy="186120"/>
              </p14:xfrm>
            </p:contentPart>
          </mc:Choice>
          <mc:Fallback xmlns="">
            <p:pic>
              <p:nvPicPr>
                <p:cNvPr id="918" name="Ink 917">
                  <a:extLst>
                    <a:ext uri="{FF2B5EF4-FFF2-40B4-BE49-F238E27FC236}">
                      <a16:creationId xmlns:a16="http://schemas.microsoft.com/office/drawing/2014/main" id="{5C22AF1B-14A9-0455-97FF-6F00D748027D}"/>
                    </a:ext>
                  </a:extLst>
                </p:cNvPr>
                <p:cNvPicPr/>
                <p:nvPr/>
              </p:nvPicPr>
              <p:blipFill>
                <a:blip r:embed="rId1436"/>
                <a:stretch>
                  <a:fillRect/>
                </a:stretch>
              </p:blipFill>
              <p:spPr>
                <a:xfrm>
                  <a:off x="9724500" y="5659838"/>
                  <a:ext cx="173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7">
              <p14:nvContentPartPr>
                <p14:cNvPr id="919" name="Ink 918">
                  <a:extLst>
                    <a:ext uri="{FF2B5EF4-FFF2-40B4-BE49-F238E27FC236}">
                      <a16:creationId xmlns:a16="http://schemas.microsoft.com/office/drawing/2014/main" id="{8C75AF31-8A00-4739-FB93-4535BD64E82B}"/>
                    </a:ext>
                  </a:extLst>
                </p14:cNvPr>
                <p14:cNvContentPartPr/>
                <p14:nvPr/>
              </p14:nvContentPartPr>
              <p14:xfrm>
                <a:off x="9780660" y="5743358"/>
                <a:ext cx="54000" cy="72720"/>
              </p14:xfrm>
            </p:contentPart>
          </mc:Choice>
          <mc:Fallback xmlns="">
            <p:pic>
              <p:nvPicPr>
                <p:cNvPr id="919" name="Ink 918">
                  <a:extLst>
                    <a:ext uri="{FF2B5EF4-FFF2-40B4-BE49-F238E27FC236}">
                      <a16:creationId xmlns:a16="http://schemas.microsoft.com/office/drawing/2014/main" id="{8C75AF31-8A00-4739-FB93-4535BD64E82B}"/>
                    </a:ext>
                  </a:extLst>
                </p:cNvPr>
                <p:cNvPicPr/>
                <p:nvPr/>
              </p:nvPicPr>
              <p:blipFill>
                <a:blip r:embed="rId1438"/>
                <a:stretch>
                  <a:fillRect/>
                </a:stretch>
              </p:blipFill>
              <p:spPr>
                <a:xfrm>
                  <a:off x="9774540" y="5737238"/>
                  <a:ext cx="662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9">
              <p14:nvContentPartPr>
                <p14:cNvPr id="920" name="Ink 919">
                  <a:extLst>
                    <a:ext uri="{FF2B5EF4-FFF2-40B4-BE49-F238E27FC236}">
                      <a16:creationId xmlns:a16="http://schemas.microsoft.com/office/drawing/2014/main" id="{1BAD7B49-FF76-3A64-3504-E6683B7A424F}"/>
                    </a:ext>
                  </a:extLst>
                </p14:cNvPr>
                <p14:cNvContentPartPr/>
                <p14:nvPr/>
              </p14:nvContentPartPr>
              <p14:xfrm>
                <a:off x="9878220" y="5655878"/>
                <a:ext cx="7920" cy="150120"/>
              </p14:xfrm>
            </p:contentPart>
          </mc:Choice>
          <mc:Fallback xmlns="">
            <p:pic>
              <p:nvPicPr>
                <p:cNvPr id="920" name="Ink 919">
                  <a:extLst>
                    <a:ext uri="{FF2B5EF4-FFF2-40B4-BE49-F238E27FC236}">
                      <a16:creationId xmlns:a16="http://schemas.microsoft.com/office/drawing/2014/main" id="{1BAD7B49-FF76-3A64-3504-E6683B7A424F}"/>
                    </a:ext>
                  </a:extLst>
                </p:cNvPr>
                <p:cNvPicPr/>
                <p:nvPr/>
              </p:nvPicPr>
              <p:blipFill>
                <a:blip r:embed="rId1440"/>
                <a:stretch>
                  <a:fillRect/>
                </a:stretch>
              </p:blipFill>
              <p:spPr>
                <a:xfrm>
                  <a:off x="9872100" y="5649758"/>
                  <a:ext cx="201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1">
              <p14:nvContentPartPr>
                <p14:cNvPr id="921" name="Ink 920">
                  <a:extLst>
                    <a:ext uri="{FF2B5EF4-FFF2-40B4-BE49-F238E27FC236}">
                      <a16:creationId xmlns:a16="http://schemas.microsoft.com/office/drawing/2014/main" id="{89972EB5-6248-5DDE-69E0-A36CEB21E992}"/>
                    </a:ext>
                  </a:extLst>
                </p14:cNvPr>
                <p14:cNvContentPartPr/>
                <p14:nvPr/>
              </p14:nvContentPartPr>
              <p14:xfrm>
                <a:off x="9891180" y="5730758"/>
                <a:ext cx="147960" cy="100080"/>
              </p14:xfrm>
            </p:contentPart>
          </mc:Choice>
          <mc:Fallback xmlns="">
            <p:pic>
              <p:nvPicPr>
                <p:cNvPr id="921" name="Ink 920">
                  <a:extLst>
                    <a:ext uri="{FF2B5EF4-FFF2-40B4-BE49-F238E27FC236}">
                      <a16:creationId xmlns:a16="http://schemas.microsoft.com/office/drawing/2014/main" id="{89972EB5-6248-5DDE-69E0-A36CEB21E992}"/>
                    </a:ext>
                  </a:extLst>
                </p:cNvPr>
                <p:cNvPicPr/>
                <p:nvPr/>
              </p:nvPicPr>
              <p:blipFill>
                <a:blip r:embed="rId1442"/>
                <a:stretch>
                  <a:fillRect/>
                </a:stretch>
              </p:blipFill>
              <p:spPr>
                <a:xfrm>
                  <a:off x="9885060" y="5724638"/>
                  <a:ext cx="1602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3">
              <p14:nvContentPartPr>
                <p14:cNvPr id="922" name="Ink 921">
                  <a:extLst>
                    <a:ext uri="{FF2B5EF4-FFF2-40B4-BE49-F238E27FC236}">
                      <a16:creationId xmlns:a16="http://schemas.microsoft.com/office/drawing/2014/main" id="{45AFC0A3-E856-D1E7-7909-DE835B93B67F}"/>
                    </a:ext>
                  </a:extLst>
                </p14:cNvPr>
                <p14:cNvContentPartPr/>
                <p14:nvPr/>
              </p14:nvContentPartPr>
              <p14:xfrm>
                <a:off x="10050300" y="5753438"/>
                <a:ext cx="2160" cy="85320"/>
              </p14:xfrm>
            </p:contentPart>
          </mc:Choice>
          <mc:Fallback xmlns="">
            <p:pic>
              <p:nvPicPr>
                <p:cNvPr id="922" name="Ink 921">
                  <a:extLst>
                    <a:ext uri="{FF2B5EF4-FFF2-40B4-BE49-F238E27FC236}">
                      <a16:creationId xmlns:a16="http://schemas.microsoft.com/office/drawing/2014/main" id="{45AFC0A3-E856-D1E7-7909-DE835B93B67F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0044180" y="5747318"/>
                  <a:ext cx="144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4">
              <p14:nvContentPartPr>
                <p14:cNvPr id="923" name="Ink 922">
                  <a:extLst>
                    <a:ext uri="{FF2B5EF4-FFF2-40B4-BE49-F238E27FC236}">
                      <a16:creationId xmlns:a16="http://schemas.microsoft.com/office/drawing/2014/main" id="{1970F447-53ED-F9F2-EE35-7574C44B8BEE}"/>
                    </a:ext>
                  </a:extLst>
                </p14:cNvPr>
                <p14:cNvContentPartPr/>
                <p14:nvPr/>
              </p14:nvContentPartPr>
              <p14:xfrm>
                <a:off x="10009620" y="5715998"/>
                <a:ext cx="83520" cy="37800"/>
              </p14:xfrm>
            </p:contentPart>
          </mc:Choice>
          <mc:Fallback xmlns="">
            <p:pic>
              <p:nvPicPr>
                <p:cNvPr id="923" name="Ink 922">
                  <a:extLst>
                    <a:ext uri="{FF2B5EF4-FFF2-40B4-BE49-F238E27FC236}">
                      <a16:creationId xmlns:a16="http://schemas.microsoft.com/office/drawing/2014/main" id="{1970F447-53ED-F9F2-EE35-7574C44B8BEE}"/>
                    </a:ext>
                  </a:extLst>
                </p:cNvPr>
                <p:cNvPicPr/>
                <p:nvPr/>
              </p:nvPicPr>
              <p:blipFill>
                <a:blip r:embed="rId1445"/>
                <a:stretch>
                  <a:fillRect/>
                </a:stretch>
              </p:blipFill>
              <p:spPr>
                <a:xfrm>
                  <a:off x="10003500" y="5709878"/>
                  <a:ext cx="95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6">
              <p14:nvContentPartPr>
                <p14:cNvPr id="924" name="Ink 923">
                  <a:extLst>
                    <a:ext uri="{FF2B5EF4-FFF2-40B4-BE49-F238E27FC236}">
                      <a16:creationId xmlns:a16="http://schemas.microsoft.com/office/drawing/2014/main" id="{1292D5C7-6D45-6A3F-4202-2221F4777328}"/>
                    </a:ext>
                  </a:extLst>
                </p14:cNvPr>
                <p14:cNvContentPartPr/>
                <p14:nvPr/>
              </p14:nvContentPartPr>
              <p14:xfrm>
                <a:off x="10153620" y="5720678"/>
                <a:ext cx="98280" cy="122400"/>
              </p14:xfrm>
            </p:contentPart>
          </mc:Choice>
          <mc:Fallback xmlns="">
            <p:pic>
              <p:nvPicPr>
                <p:cNvPr id="924" name="Ink 923">
                  <a:extLst>
                    <a:ext uri="{FF2B5EF4-FFF2-40B4-BE49-F238E27FC236}">
                      <a16:creationId xmlns:a16="http://schemas.microsoft.com/office/drawing/2014/main" id="{1292D5C7-6D45-6A3F-4202-2221F4777328}"/>
                    </a:ext>
                  </a:extLst>
                </p:cNvPr>
                <p:cNvPicPr/>
                <p:nvPr/>
              </p:nvPicPr>
              <p:blipFill>
                <a:blip r:embed="rId1447"/>
                <a:stretch>
                  <a:fillRect/>
                </a:stretch>
              </p:blipFill>
              <p:spPr>
                <a:xfrm>
                  <a:off x="10147500" y="5714558"/>
                  <a:ext cx="110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8">
              <p14:nvContentPartPr>
                <p14:cNvPr id="926" name="Ink 925">
                  <a:extLst>
                    <a:ext uri="{FF2B5EF4-FFF2-40B4-BE49-F238E27FC236}">
                      <a16:creationId xmlns:a16="http://schemas.microsoft.com/office/drawing/2014/main" id="{232CD14B-77E4-D703-6DBF-14E8FCC0E1B0}"/>
                    </a:ext>
                  </a:extLst>
                </p14:cNvPr>
                <p14:cNvContentPartPr/>
                <p14:nvPr/>
              </p14:nvContentPartPr>
              <p14:xfrm>
                <a:off x="10271700" y="5716358"/>
                <a:ext cx="61200" cy="144720"/>
              </p14:xfrm>
            </p:contentPart>
          </mc:Choice>
          <mc:Fallback xmlns="">
            <p:pic>
              <p:nvPicPr>
                <p:cNvPr id="926" name="Ink 925">
                  <a:extLst>
                    <a:ext uri="{FF2B5EF4-FFF2-40B4-BE49-F238E27FC236}">
                      <a16:creationId xmlns:a16="http://schemas.microsoft.com/office/drawing/2014/main" id="{232CD14B-77E4-D703-6DBF-14E8FCC0E1B0}"/>
                    </a:ext>
                  </a:extLst>
                </p:cNvPr>
                <p:cNvPicPr/>
                <p:nvPr/>
              </p:nvPicPr>
              <p:blipFill>
                <a:blip r:embed="rId1449"/>
                <a:stretch>
                  <a:fillRect/>
                </a:stretch>
              </p:blipFill>
              <p:spPr>
                <a:xfrm>
                  <a:off x="10265580" y="5710238"/>
                  <a:ext cx="734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0">
              <p14:nvContentPartPr>
                <p14:cNvPr id="927" name="Ink 926">
                  <a:extLst>
                    <a:ext uri="{FF2B5EF4-FFF2-40B4-BE49-F238E27FC236}">
                      <a16:creationId xmlns:a16="http://schemas.microsoft.com/office/drawing/2014/main" id="{10E2DFF4-EC86-4FE2-E5D1-2A12864B48A4}"/>
                    </a:ext>
                  </a:extLst>
                </p14:cNvPr>
                <p14:cNvContentPartPr/>
                <p14:nvPr/>
              </p14:nvContentPartPr>
              <p14:xfrm>
                <a:off x="10318140" y="5755598"/>
                <a:ext cx="137160" cy="25200"/>
              </p14:xfrm>
            </p:contentPart>
          </mc:Choice>
          <mc:Fallback xmlns="">
            <p:pic>
              <p:nvPicPr>
                <p:cNvPr id="927" name="Ink 926">
                  <a:extLst>
                    <a:ext uri="{FF2B5EF4-FFF2-40B4-BE49-F238E27FC236}">
                      <a16:creationId xmlns:a16="http://schemas.microsoft.com/office/drawing/2014/main" id="{10E2DFF4-EC86-4FE2-E5D1-2A12864B48A4}"/>
                    </a:ext>
                  </a:extLst>
                </p:cNvPr>
                <p:cNvPicPr/>
                <p:nvPr/>
              </p:nvPicPr>
              <p:blipFill>
                <a:blip r:embed="rId1451"/>
                <a:stretch>
                  <a:fillRect/>
                </a:stretch>
              </p:blipFill>
              <p:spPr>
                <a:xfrm>
                  <a:off x="10312020" y="5749478"/>
                  <a:ext cx="149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2">
              <p14:nvContentPartPr>
                <p14:cNvPr id="928" name="Ink 927">
                  <a:extLst>
                    <a:ext uri="{FF2B5EF4-FFF2-40B4-BE49-F238E27FC236}">
                      <a16:creationId xmlns:a16="http://schemas.microsoft.com/office/drawing/2014/main" id="{3C0D01B7-9747-08D3-2688-81503F88C3D7}"/>
                    </a:ext>
                  </a:extLst>
                </p14:cNvPr>
                <p14:cNvContentPartPr/>
                <p14:nvPr/>
              </p14:nvContentPartPr>
              <p14:xfrm>
                <a:off x="10371420" y="5728238"/>
                <a:ext cx="18720" cy="112680"/>
              </p14:xfrm>
            </p:contentPart>
          </mc:Choice>
          <mc:Fallback xmlns="">
            <p:pic>
              <p:nvPicPr>
                <p:cNvPr id="928" name="Ink 927">
                  <a:extLst>
                    <a:ext uri="{FF2B5EF4-FFF2-40B4-BE49-F238E27FC236}">
                      <a16:creationId xmlns:a16="http://schemas.microsoft.com/office/drawing/2014/main" id="{3C0D01B7-9747-08D3-2688-81503F88C3D7}"/>
                    </a:ext>
                  </a:extLst>
                </p:cNvPr>
                <p:cNvPicPr/>
                <p:nvPr/>
              </p:nvPicPr>
              <p:blipFill>
                <a:blip r:embed="rId1453"/>
                <a:stretch>
                  <a:fillRect/>
                </a:stretch>
              </p:blipFill>
              <p:spPr>
                <a:xfrm>
                  <a:off x="10365300" y="5722118"/>
                  <a:ext cx="30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4">
              <p14:nvContentPartPr>
                <p14:cNvPr id="930" name="Ink 929">
                  <a:extLst>
                    <a:ext uri="{FF2B5EF4-FFF2-40B4-BE49-F238E27FC236}">
                      <a16:creationId xmlns:a16="http://schemas.microsoft.com/office/drawing/2014/main" id="{3AF73BBE-F258-44C1-214A-326AE9556E13}"/>
                    </a:ext>
                  </a:extLst>
                </p14:cNvPr>
                <p14:cNvContentPartPr/>
                <p14:nvPr/>
              </p14:nvContentPartPr>
              <p14:xfrm>
                <a:off x="10454580" y="5721038"/>
                <a:ext cx="118440" cy="105480"/>
              </p14:xfrm>
            </p:contentPart>
          </mc:Choice>
          <mc:Fallback xmlns="">
            <p:pic>
              <p:nvPicPr>
                <p:cNvPr id="930" name="Ink 929">
                  <a:extLst>
                    <a:ext uri="{FF2B5EF4-FFF2-40B4-BE49-F238E27FC236}">
                      <a16:creationId xmlns:a16="http://schemas.microsoft.com/office/drawing/2014/main" id="{3AF73BBE-F258-44C1-214A-326AE9556E13}"/>
                    </a:ext>
                  </a:extLst>
                </p:cNvPr>
                <p:cNvPicPr/>
                <p:nvPr/>
              </p:nvPicPr>
              <p:blipFill>
                <a:blip r:embed="rId1455"/>
                <a:stretch>
                  <a:fillRect/>
                </a:stretch>
              </p:blipFill>
              <p:spPr>
                <a:xfrm>
                  <a:off x="10448460" y="5714918"/>
                  <a:ext cx="130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6">
              <p14:nvContentPartPr>
                <p14:cNvPr id="931" name="Ink 930">
                  <a:extLst>
                    <a:ext uri="{FF2B5EF4-FFF2-40B4-BE49-F238E27FC236}">
                      <a16:creationId xmlns:a16="http://schemas.microsoft.com/office/drawing/2014/main" id="{45E0B56B-6A97-4997-9C4F-90D68435D040}"/>
                    </a:ext>
                  </a:extLst>
                </p14:cNvPr>
                <p14:cNvContentPartPr/>
                <p14:nvPr/>
              </p14:nvContentPartPr>
              <p14:xfrm>
                <a:off x="10589580" y="5733278"/>
                <a:ext cx="100080" cy="89640"/>
              </p14:xfrm>
            </p:contentPart>
          </mc:Choice>
          <mc:Fallback xmlns="">
            <p:pic>
              <p:nvPicPr>
                <p:cNvPr id="931" name="Ink 930">
                  <a:extLst>
                    <a:ext uri="{FF2B5EF4-FFF2-40B4-BE49-F238E27FC236}">
                      <a16:creationId xmlns:a16="http://schemas.microsoft.com/office/drawing/2014/main" id="{45E0B56B-6A97-4997-9C4F-90D68435D040}"/>
                    </a:ext>
                  </a:extLst>
                </p:cNvPr>
                <p:cNvPicPr/>
                <p:nvPr/>
              </p:nvPicPr>
              <p:blipFill>
                <a:blip r:embed="rId1457"/>
                <a:stretch>
                  <a:fillRect/>
                </a:stretch>
              </p:blipFill>
              <p:spPr>
                <a:xfrm>
                  <a:off x="10583460" y="5727158"/>
                  <a:ext cx="1123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8">
              <p14:nvContentPartPr>
                <p14:cNvPr id="932" name="Ink 931">
                  <a:extLst>
                    <a:ext uri="{FF2B5EF4-FFF2-40B4-BE49-F238E27FC236}">
                      <a16:creationId xmlns:a16="http://schemas.microsoft.com/office/drawing/2014/main" id="{9F666182-F63F-4B5C-A9E5-CBDBFBFD071C}"/>
                    </a:ext>
                  </a:extLst>
                </p14:cNvPr>
                <p14:cNvContentPartPr/>
                <p14:nvPr/>
              </p14:nvContentPartPr>
              <p14:xfrm>
                <a:off x="10774260" y="5581358"/>
                <a:ext cx="138960" cy="30240"/>
              </p14:xfrm>
            </p:contentPart>
          </mc:Choice>
          <mc:Fallback xmlns="">
            <p:pic>
              <p:nvPicPr>
                <p:cNvPr id="932" name="Ink 931">
                  <a:extLst>
                    <a:ext uri="{FF2B5EF4-FFF2-40B4-BE49-F238E27FC236}">
                      <a16:creationId xmlns:a16="http://schemas.microsoft.com/office/drawing/2014/main" id="{9F666182-F63F-4B5C-A9E5-CBDBFBFD071C}"/>
                    </a:ext>
                  </a:extLst>
                </p:cNvPr>
                <p:cNvPicPr/>
                <p:nvPr/>
              </p:nvPicPr>
              <p:blipFill>
                <a:blip r:embed="rId1459"/>
                <a:stretch>
                  <a:fillRect/>
                </a:stretch>
              </p:blipFill>
              <p:spPr>
                <a:xfrm>
                  <a:off x="10768140" y="5575238"/>
                  <a:ext cx="1512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0">
              <p14:nvContentPartPr>
                <p14:cNvPr id="933" name="Ink 932">
                  <a:extLst>
                    <a:ext uri="{FF2B5EF4-FFF2-40B4-BE49-F238E27FC236}">
                      <a16:creationId xmlns:a16="http://schemas.microsoft.com/office/drawing/2014/main" id="{9E5BACE7-417E-F590-9619-EE0720811839}"/>
                    </a:ext>
                  </a:extLst>
                </p14:cNvPr>
                <p14:cNvContentPartPr/>
                <p14:nvPr/>
              </p14:nvContentPartPr>
              <p14:xfrm>
                <a:off x="10807380" y="5638598"/>
                <a:ext cx="137160" cy="171000"/>
              </p14:xfrm>
            </p:contentPart>
          </mc:Choice>
          <mc:Fallback xmlns="">
            <p:pic>
              <p:nvPicPr>
                <p:cNvPr id="933" name="Ink 932">
                  <a:extLst>
                    <a:ext uri="{FF2B5EF4-FFF2-40B4-BE49-F238E27FC236}">
                      <a16:creationId xmlns:a16="http://schemas.microsoft.com/office/drawing/2014/main" id="{9E5BACE7-417E-F590-9619-EE0720811839}"/>
                    </a:ext>
                  </a:extLst>
                </p:cNvPr>
                <p:cNvPicPr/>
                <p:nvPr/>
              </p:nvPicPr>
              <p:blipFill>
                <a:blip r:embed="rId1461"/>
                <a:stretch>
                  <a:fillRect/>
                </a:stretch>
              </p:blipFill>
              <p:spPr>
                <a:xfrm>
                  <a:off x="10801260" y="5632478"/>
                  <a:ext cx="1494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2">
              <p14:nvContentPartPr>
                <p14:cNvPr id="934" name="Ink 933">
                  <a:extLst>
                    <a:ext uri="{FF2B5EF4-FFF2-40B4-BE49-F238E27FC236}">
                      <a16:creationId xmlns:a16="http://schemas.microsoft.com/office/drawing/2014/main" id="{DEC7D4F9-9717-E673-C0E2-022BDAB1188B}"/>
                    </a:ext>
                  </a:extLst>
                </p14:cNvPr>
                <p14:cNvContentPartPr/>
                <p14:nvPr/>
              </p14:nvContentPartPr>
              <p14:xfrm>
                <a:off x="10774260" y="5690798"/>
                <a:ext cx="160920" cy="10440"/>
              </p14:xfrm>
            </p:contentPart>
          </mc:Choice>
          <mc:Fallback xmlns="">
            <p:pic>
              <p:nvPicPr>
                <p:cNvPr id="934" name="Ink 933">
                  <a:extLst>
                    <a:ext uri="{FF2B5EF4-FFF2-40B4-BE49-F238E27FC236}">
                      <a16:creationId xmlns:a16="http://schemas.microsoft.com/office/drawing/2014/main" id="{DEC7D4F9-9717-E673-C0E2-022BDAB1188B}"/>
                    </a:ext>
                  </a:extLst>
                </p:cNvPr>
                <p:cNvPicPr/>
                <p:nvPr/>
              </p:nvPicPr>
              <p:blipFill>
                <a:blip r:embed="rId1463"/>
                <a:stretch>
                  <a:fillRect/>
                </a:stretch>
              </p:blipFill>
              <p:spPr>
                <a:xfrm>
                  <a:off x="10768140" y="5684678"/>
                  <a:ext cx="1731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4">
              <p14:nvContentPartPr>
                <p14:cNvPr id="935" name="Ink 934">
                  <a:extLst>
                    <a:ext uri="{FF2B5EF4-FFF2-40B4-BE49-F238E27FC236}">
                      <a16:creationId xmlns:a16="http://schemas.microsoft.com/office/drawing/2014/main" id="{52B938D6-F224-510D-5308-B8DFBBDDC0DB}"/>
                    </a:ext>
                  </a:extLst>
                </p14:cNvPr>
                <p14:cNvContentPartPr/>
                <p14:nvPr/>
              </p14:nvContentPartPr>
              <p14:xfrm>
                <a:off x="10933020" y="5596118"/>
                <a:ext cx="188640" cy="192240"/>
              </p14:xfrm>
            </p:contentPart>
          </mc:Choice>
          <mc:Fallback xmlns="">
            <p:pic>
              <p:nvPicPr>
                <p:cNvPr id="935" name="Ink 934">
                  <a:extLst>
                    <a:ext uri="{FF2B5EF4-FFF2-40B4-BE49-F238E27FC236}">
                      <a16:creationId xmlns:a16="http://schemas.microsoft.com/office/drawing/2014/main" id="{52B938D6-F224-510D-5308-B8DFBBDDC0DB}"/>
                    </a:ext>
                  </a:extLst>
                </p:cNvPr>
                <p:cNvPicPr/>
                <p:nvPr/>
              </p:nvPicPr>
              <p:blipFill>
                <a:blip r:embed="rId1465"/>
                <a:stretch>
                  <a:fillRect/>
                </a:stretch>
              </p:blipFill>
              <p:spPr>
                <a:xfrm>
                  <a:off x="10926900" y="5589998"/>
                  <a:ext cx="2008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6">
              <p14:nvContentPartPr>
                <p14:cNvPr id="936" name="Ink 935">
                  <a:extLst>
                    <a:ext uri="{FF2B5EF4-FFF2-40B4-BE49-F238E27FC236}">
                      <a16:creationId xmlns:a16="http://schemas.microsoft.com/office/drawing/2014/main" id="{1F7BBB96-8632-5A79-8D3D-12B7AAB90902}"/>
                    </a:ext>
                  </a:extLst>
                </p14:cNvPr>
                <p14:cNvContentPartPr/>
                <p14:nvPr/>
              </p14:nvContentPartPr>
              <p14:xfrm>
                <a:off x="11108340" y="5655878"/>
                <a:ext cx="174240" cy="125280"/>
              </p14:xfrm>
            </p:contentPart>
          </mc:Choice>
          <mc:Fallback xmlns="">
            <p:pic>
              <p:nvPicPr>
                <p:cNvPr id="936" name="Ink 935">
                  <a:extLst>
                    <a:ext uri="{FF2B5EF4-FFF2-40B4-BE49-F238E27FC236}">
                      <a16:creationId xmlns:a16="http://schemas.microsoft.com/office/drawing/2014/main" id="{1F7BBB96-8632-5A79-8D3D-12B7AAB90902}"/>
                    </a:ext>
                  </a:extLst>
                </p:cNvPr>
                <p:cNvPicPr/>
                <p:nvPr/>
              </p:nvPicPr>
              <p:blipFill>
                <a:blip r:embed="rId1467"/>
                <a:stretch>
                  <a:fillRect/>
                </a:stretch>
              </p:blipFill>
              <p:spPr>
                <a:xfrm>
                  <a:off x="11102220" y="5649758"/>
                  <a:ext cx="186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8">
              <p14:nvContentPartPr>
                <p14:cNvPr id="938" name="Ink 937">
                  <a:extLst>
                    <a:ext uri="{FF2B5EF4-FFF2-40B4-BE49-F238E27FC236}">
                      <a16:creationId xmlns:a16="http://schemas.microsoft.com/office/drawing/2014/main" id="{66FAE854-A6C7-D5A5-E6AB-2FD432EF1122}"/>
                    </a:ext>
                  </a:extLst>
                </p14:cNvPr>
                <p14:cNvContentPartPr/>
                <p14:nvPr/>
              </p14:nvContentPartPr>
              <p14:xfrm>
                <a:off x="11295180" y="5643278"/>
                <a:ext cx="286560" cy="126000"/>
              </p14:xfrm>
            </p:contentPart>
          </mc:Choice>
          <mc:Fallback xmlns="">
            <p:pic>
              <p:nvPicPr>
                <p:cNvPr id="938" name="Ink 937">
                  <a:extLst>
                    <a:ext uri="{FF2B5EF4-FFF2-40B4-BE49-F238E27FC236}">
                      <a16:creationId xmlns:a16="http://schemas.microsoft.com/office/drawing/2014/main" id="{66FAE854-A6C7-D5A5-E6AB-2FD432EF1122}"/>
                    </a:ext>
                  </a:extLst>
                </p:cNvPr>
                <p:cNvPicPr/>
                <p:nvPr/>
              </p:nvPicPr>
              <p:blipFill>
                <a:blip r:embed="rId1469"/>
                <a:stretch>
                  <a:fillRect/>
                </a:stretch>
              </p:blipFill>
              <p:spPr>
                <a:xfrm>
                  <a:off x="11289060" y="5637158"/>
                  <a:ext cx="298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0">
              <p14:nvContentPartPr>
                <p14:cNvPr id="939" name="Ink 938">
                  <a:extLst>
                    <a:ext uri="{FF2B5EF4-FFF2-40B4-BE49-F238E27FC236}">
                      <a16:creationId xmlns:a16="http://schemas.microsoft.com/office/drawing/2014/main" id="{237D5D8F-3C97-14E2-6AF3-3B16C78FB66B}"/>
                    </a:ext>
                  </a:extLst>
                </p14:cNvPr>
                <p14:cNvContentPartPr/>
                <p14:nvPr/>
              </p14:nvContentPartPr>
              <p14:xfrm>
                <a:off x="11588940" y="5625998"/>
                <a:ext cx="151920" cy="15480"/>
              </p14:xfrm>
            </p:contentPart>
          </mc:Choice>
          <mc:Fallback xmlns="">
            <p:pic>
              <p:nvPicPr>
                <p:cNvPr id="939" name="Ink 938">
                  <a:extLst>
                    <a:ext uri="{FF2B5EF4-FFF2-40B4-BE49-F238E27FC236}">
                      <a16:creationId xmlns:a16="http://schemas.microsoft.com/office/drawing/2014/main" id="{237D5D8F-3C97-14E2-6AF3-3B16C78FB66B}"/>
                    </a:ext>
                  </a:extLst>
                </p:cNvPr>
                <p:cNvPicPr/>
                <p:nvPr/>
              </p:nvPicPr>
              <p:blipFill>
                <a:blip r:embed="rId1471"/>
                <a:stretch>
                  <a:fillRect/>
                </a:stretch>
              </p:blipFill>
              <p:spPr>
                <a:xfrm>
                  <a:off x="11582820" y="5619878"/>
                  <a:ext cx="164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2">
              <p14:nvContentPartPr>
                <p14:cNvPr id="940" name="Ink 939">
                  <a:extLst>
                    <a:ext uri="{FF2B5EF4-FFF2-40B4-BE49-F238E27FC236}">
                      <a16:creationId xmlns:a16="http://schemas.microsoft.com/office/drawing/2014/main" id="{B091F6D4-8820-DC40-57A3-26CB68437CAA}"/>
                    </a:ext>
                  </a:extLst>
                </p14:cNvPr>
                <p14:cNvContentPartPr/>
                <p14:nvPr/>
              </p14:nvContentPartPr>
              <p14:xfrm>
                <a:off x="11651580" y="5598638"/>
                <a:ext cx="78120" cy="169920"/>
              </p14:xfrm>
            </p:contentPart>
          </mc:Choice>
          <mc:Fallback xmlns="">
            <p:pic>
              <p:nvPicPr>
                <p:cNvPr id="940" name="Ink 939">
                  <a:extLst>
                    <a:ext uri="{FF2B5EF4-FFF2-40B4-BE49-F238E27FC236}">
                      <a16:creationId xmlns:a16="http://schemas.microsoft.com/office/drawing/2014/main" id="{B091F6D4-8820-DC40-57A3-26CB68437CAA}"/>
                    </a:ext>
                  </a:extLst>
                </p:cNvPr>
                <p:cNvPicPr/>
                <p:nvPr/>
              </p:nvPicPr>
              <p:blipFill>
                <a:blip r:embed="rId1473"/>
                <a:stretch>
                  <a:fillRect/>
                </a:stretch>
              </p:blipFill>
              <p:spPr>
                <a:xfrm>
                  <a:off x="11645460" y="5592518"/>
                  <a:ext cx="9036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2661980F-8627-77E0-74AE-4A7C41B5F98A}"/>
              </a:ext>
            </a:extLst>
          </p:cNvPr>
          <p:cNvGrpSpPr/>
          <p:nvPr/>
        </p:nvGrpSpPr>
        <p:grpSpPr>
          <a:xfrm>
            <a:off x="9738180" y="5965118"/>
            <a:ext cx="216000" cy="142560"/>
            <a:chOff x="9738180" y="5965118"/>
            <a:chExt cx="21600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4">
              <p14:nvContentPartPr>
                <p14:cNvPr id="942" name="Ink 941">
                  <a:extLst>
                    <a:ext uri="{FF2B5EF4-FFF2-40B4-BE49-F238E27FC236}">
                      <a16:creationId xmlns:a16="http://schemas.microsoft.com/office/drawing/2014/main" id="{853F560F-57CB-138C-53BC-44AFC41CDCE1}"/>
                    </a:ext>
                  </a:extLst>
                </p14:cNvPr>
                <p14:cNvContentPartPr/>
                <p14:nvPr/>
              </p14:nvContentPartPr>
              <p14:xfrm>
                <a:off x="9738180" y="5965118"/>
                <a:ext cx="85320" cy="20160"/>
              </p14:xfrm>
            </p:contentPart>
          </mc:Choice>
          <mc:Fallback xmlns="">
            <p:pic>
              <p:nvPicPr>
                <p:cNvPr id="942" name="Ink 941">
                  <a:extLst>
                    <a:ext uri="{FF2B5EF4-FFF2-40B4-BE49-F238E27FC236}">
                      <a16:creationId xmlns:a16="http://schemas.microsoft.com/office/drawing/2014/main" id="{853F560F-57CB-138C-53BC-44AFC41CDCE1}"/>
                    </a:ext>
                  </a:extLst>
                </p:cNvPr>
                <p:cNvPicPr/>
                <p:nvPr/>
              </p:nvPicPr>
              <p:blipFill>
                <a:blip r:embed="rId1475"/>
                <a:stretch>
                  <a:fillRect/>
                </a:stretch>
              </p:blipFill>
              <p:spPr>
                <a:xfrm>
                  <a:off x="9732060" y="5958998"/>
                  <a:ext cx="975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6">
              <p14:nvContentPartPr>
                <p14:cNvPr id="943" name="Ink 942">
                  <a:extLst>
                    <a:ext uri="{FF2B5EF4-FFF2-40B4-BE49-F238E27FC236}">
                      <a16:creationId xmlns:a16="http://schemas.microsoft.com/office/drawing/2014/main" id="{1C61EF21-D0EC-45B7-9187-C0A839B18A36}"/>
                    </a:ext>
                  </a:extLst>
                </p14:cNvPr>
                <p14:cNvContentPartPr/>
                <p14:nvPr/>
              </p14:nvContentPartPr>
              <p14:xfrm>
                <a:off x="9738180" y="5965118"/>
                <a:ext cx="13320" cy="135000"/>
              </p14:xfrm>
            </p:contentPart>
          </mc:Choice>
          <mc:Fallback xmlns="">
            <p:pic>
              <p:nvPicPr>
                <p:cNvPr id="943" name="Ink 942">
                  <a:extLst>
                    <a:ext uri="{FF2B5EF4-FFF2-40B4-BE49-F238E27FC236}">
                      <a16:creationId xmlns:a16="http://schemas.microsoft.com/office/drawing/2014/main" id="{1C61EF21-D0EC-45B7-9187-C0A839B18A36}"/>
                    </a:ext>
                  </a:extLst>
                </p:cNvPr>
                <p:cNvPicPr/>
                <p:nvPr/>
              </p:nvPicPr>
              <p:blipFill>
                <a:blip r:embed="rId1477"/>
                <a:stretch>
                  <a:fillRect/>
                </a:stretch>
              </p:blipFill>
              <p:spPr>
                <a:xfrm>
                  <a:off x="9732060" y="5958998"/>
                  <a:ext cx="25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8">
              <p14:nvContentPartPr>
                <p14:cNvPr id="944" name="Ink 943">
                  <a:extLst>
                    <a:ext uri="{FF2B5EF4-FFF2-40B4-BE49-F238E27FC236}">
                      <a16:creationId xmlns:a16="http://schemas.microsoft.com/office/drawing/2014/main" id="{054E7D5E-20E7-3655-7E5F-CEA756F54C5D}"/>
                    </a:ext>
                  </a:extLst>
                </p14:cNvPr>
                <p14:cNvContentPartPr/>
                <p14:nvPr/>
              </p14:nvContentPartPr>
              <p14:xfrm>
                <a:off x="9808020" y="6007598"/>
                <a:ext cx="146160" cy="100080"/>
              </p14:xfrm>
            </p:contentPart>
          </mc:Choice>
          <mc:Fallback xmlns="">
            <p:pic>
              <p:nvPicPr>
                <p:cNvPr id="944" name="Ink 943">
                  <a:extLst>
                    <a:ext uri="{FF2B5EF4-FFF2-40B4-BE49-F238E27FC236}">
                      <a16:creationId xmlns:a16="http://schemas.microsoft.com/office/drawing/2014/main" id="{054E7D5E-20E7-3655-7E5F-CEA756F54C5D}"/>
                    </a:ext>
                  </a:extLst>
                </p:cNvPr>
                <p:cNvPicPr/>
                <p:nvPr/>
              </p:nvPicPr>
              <p:blipFill>
                <a:blip r:embed="rId1479"/>
                <a:stretch>
                  <a:fillRect/>
                </a:stretch>
              </p:blipFill>
              <p:spPr>
                <a:xfrm>
                  <a:off x="9801900" y="6001478"/>
                  <a:ext cx="15840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3" name="Group 952">
            <a:extLst>
              <a:ext uri="{FF2B5EF4-FFF2-40B4-BE49-F238E27FC236}">
                <a16:creationId xmlns:a16="http://schemas.microsoft.com/office/drawing/2014/main" id="{AF278848-C97E-C832-2760-8796ED71F4F7}"/>
              </a:ext>
            </a:extLst>
          </p:cNvPr>
          <p:cNvGrpSpPr/>
          <p:nvPr/>
        </p:nvGrpSpPr>
        <p:grpSpPr>
          <a:xfrm>
            <a:off x="10125900" y="5922998"/>
            <a:ext cx="621000" cy="194760"/>
            <a:chOff x="10125900" y="5922998"/>
            <a:chExt cx="62100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0">
              <p14:nvContentPartPr>
                <p14:cNvPr id="945" name="Ink 944">
                  <a:extLst>
                    <a:ext uri="{FF2B5EF4-FFF2-40B4-BE49-F238E27FC236}">
                      <a16:creationId xmlns:a16="http://schemas.microsoft.com/office/drawing/2014/main" id="{EC3D52CE-569F-4C6E-8B77-A94C148370C8}"/>
                    </a:ext>
                  </a:extLst>
                </p14:cNvPr>
                <p14:cNvContentPartPr/>
                <p14:nvPr/>
              </p14:nvContentPartPr>
              <p14:xfrm>
                <a:off x="10125900" y="5967638"/>
                <a:ext cx="11520" cy="150120"/>
              </p14:xfrm>
            </p:contentPart>
          </mc:Choice>
          <mc:Fallback xmlns="">
            <p:pic>
              <p:nvPicPr>
                <p:cNvPr id="945" name="Ink 944">
                  <a:extLst>
                    <a:ext uri="{FF2B5EF4-FFF2-40B4-BE49-F238E27FC236}">
                      <a16:creationId xmlns:a16="http://schemas.microsoft.com/office/drawing/2014/main" id="{EC3D52CE-569F-4C6E-8B77-A94C148370C8}"/>
                    </a:ext>
                  </a:extLst>
                </p:cNvPr>
                <p:cNvPicPr/>
                <p:nvPr/>
              </p:nvPicPr>
              <p:blipFill>
                <a:blip r:embed="rId1481"/>
                <a:stretch>
                  <a:fillRect/>
                </a:stretch>
              </p:blipFill>
              <p:spPr>
                <a:xfrm>
                  <a:off x="10119780" y="5961518"/>
                  <a:ext cx="23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2">
              <p14:nvContentPartPr>
                <p14:cNvPr id="946" name="Ink 945">
                  <a:extLst>
                    <a:ext uri="{FF2B5EF4-FFF2-40B4-BE49-F238E27FC236}">
                      <a16:creationId xmlns:a16="http://schemas.microsoft.com/office/drawing/2014/main" id="{0C210E8C-C5D6-2756-381B-51F88B4DE85C}"/>
                    </a:ext>
                  </a:extLst>
                </p14:cNvPr>
                <p14:cNvContentPartPr/>
                <p14:nvPr/>
              </p14:nvContentPartPr>
              <p14:xfrm>
                <a:off x="10130940" y="5932358"/>
                <a:ext cx="114840" cy="160560"/>
              </p14:xfrm>
            </p:contentPart>
          </mc:Choice>
          <mc:Fallback xmlns="">
            <p:pic>
              <p:nvPicPr>
                <p:cNvPr id="946" name="Ink 945">
                  <a:extLst>
                    <a:ext uri="{FF2B5EF4-FFF2-40B4-BE49-F238E27FC236}">
                      <a16:creationId xmlns:a16="http://schemas.microsoft.com/office/drawing/2014/main" id="{0C210E8C-C5D6-2756-381B-51F88B4DE85C}"/>
                    </a:ext>
                  </a:extLst>
                </p:cNvPr>
                <p:cNvPicPr/>
                <p:nvPr/>
              </p:nvPicPr>
              <p:blipFill>
                <a:blip r:embed="rId1483"/>
                <a:stretch>
                  <a:fillRect/>
                </a:stretch>
              </p:blipFill>
              <p:spPr>
                <a:xfrm>
                  <a:off x="10124820" y="5926238"/>
                  <a:ext cx="1270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4">
              <p14:nvContentPartPr>
                <p14:cNvPr id="947" name="Ink 946">
                  <a:extLst>
                    <a:ext uri="{FF2B5EF4-FFF2-40B4-BE49-F238E27FC236}">
                      <a16:creationId xmlns:a16="http://schemas.microsoft.com/office/drawing/2014/main" id="{A304603A-3FEC-AC19-EB84-31A1702AB031}"/>
                    </a:ext>
                  </a:extLst>
                </p14:cNvPr>
                <p14:cNvContentPartPr/>
                <p14:nvPr/>
              </p14:nvContentPartPr>
              <p14:xfrm>
                <a:off x="10284660" y="5972678"/>
                <a:ext cx="360" cy="105120"/>
              </p14:xfrm>
            </p:contentPart>
          </mc:Choice>
          <mc:Fallback xmlns="">
            <p:pic>
              <p:nvPicPr>
                <p:cNvPr id="947" name="Ink 946">
                  <a:extLst>
                    <a:ext uri="{FF2B5EF4-FFF2-40B4-BE49-F238E27FC236}">
                      <a16:creationId xmlns:a16="http://schemas.microsoft.com/office/drawing/2014/main" id="{A304603A-3FEC-AC19-EB84-31A1702AB031}"/>
                    </a:ext>
                  </a:extLst>
                </p:cNvPr>
                <p:cNvPicPr/>
                <p:nvPr/>
              </p:nvPicPr>
              <p:blipFill>
                <a:blip r:embed="rId1485"/>
                <a:stretch>
                  <a:fillRect/>
                </a:stretch>
              </p:blipFill>
              <p:spPr>
                <a:xfrm>
                  <a:off x="10278540" y="5966558"/>
                  <a:ext cx="12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6">
              <p14:nvContentPartPr>
                <p14:cNvPr id="948" name="Ink 947">
                  <a:extLst>
                    <a:ext uri="{FF2B5EF4-FFF2-40B4-BE49-F238E27FC236}">
                      <a16:creationId xmlns:a16="http://schemas.microsoft.com/office/drawing/2014/main" id="{3B814CA3-418B-3D4D-365D-AD4EE26D9C83}"/>
                    </a:ext>
                  </a:extLst>
                </p14:cNvPr>
                <p14:cNvContentPartPr/>
                <p14:nvPr/>
              </p14:nvContentPartPr>
              <p14:xfrm>
                <a:off x="10277460" y="5925158"/>
                <a:ext cx="140400" cy="180360"/>
              </p14:xfrm>
            </p:contentPart>
          </mc:Choice>
          <mc:Fallback xmlns="">
            <p:pic>
              <p:nvPicPr>
                <p:cNvPr id="948" name="Ink 947">
                  <a:extLst>
                    <a:ext uri="{FF2B5EF4-FFF2-40B4-BE49-F238E27FC236}">
                      <a16:creationId xmlns:a16="http://schemas.microsoft.com/office/drawing/2014/main" id="{3B814CA3-418B-3D4D-365D-AD4EE26D9C83}"/>
                    </a:ext>
                  </a:extLst>
                </p:cNvPr>
                <p:cNvPicPr/>
                <p:nvPr/>
              </p:nvPicPr>
              <p:blipFill>
                <a:blip r:embed="rId1487"/>
                <a:stretch>
                  <a:fillRect/>
                </a:stretch>
              </p:blipFill>
              <p:spPr>
                <a:xfrm>
                  <a:off x="10271340" y="5919038"/>
                  <a:ext cx="152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8">
              <p14:nvContentPartPr>
                <p14:cNvPr id="949" name="Ink 948">
                  <a:extLst>
                    <a:ext uri="{FF2B5EF4-FFF2-40B4-BE49-F238E27FC236}">
                      <a16:creationId xmlns:a16="http://schemas.microsoft.com/office/drawing/2014/main" id="{DEA2F640-8A5B-CD2A-0D71-75B0BA48BE7A}"/>
                    </a:ext>
                  </a:extLst>
                </p14:cNvPr>
                <p14:cNvContentPartPr/>
                <p14:nvPr/>
              </p14:nvContentPartPr>
              <p14:xfrm>
                <a:off x="10496340" y="5965118"/>
                <a:ext cx="88200" cy="136080"/>
              </p14:xfrm>
            </p:contentPart>
          </mc:Choice>
          <mc:Fallback xmlns="">
            <p:pic>
              <p:nvPicPr>
                <p:cNvPr id="949" name="Ink 948">
                  <a:extLst>
                    <a:ext uri="{FF2B5EF4-FFF2-40B4-BE49-F238E27FC236}">
                      <a16:creationId xmlns:a16="http://schemas.microsoft.com/office/drawing/2014/main" id="{DEA2F640-8A5B-CD2A-0D71-75B0BA48BE7A}"/>
                    </a:ext>
                  </a:extLst>
                </p:cNvPr>
                <p:cNvPicPr/>
                <p:nvPr/>
              </p:nvPicPr>
              <p:blipFill>
                <a:blip r:embed="rId1489"/>
                <a:stretch>
                  <a:fillRect/>
                </a:stretch>
              </p:blipFill>
              <p:spPr>
                <a:xfrm>
                  <a:off x="10490220" y="5958998"/>
                  <a:ext cx="100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0">
              <p14:nvContentPartPr>
                <p14:cNvPr id="950" name="Ink 949">
                  <a:extLst>
                    <a:ext uri="{FF2B5EF4-FFF2-40B4-BE49-F238E27FC236}">
                      <a16:creationId xmlns:a16="http://schemas.microsoft.com/office/drawing/2014/main" id="{DC52E065-EFE8-5240-62DB-963695A20E77}"/>
                    </a:ext>
                  </a:extLst>
                </p14:cNvPr>
                <p14:cNvContentPartPr/>
                <p14:nvPr/>
              </p14:nvContentPartPr>
              <p14:xfrm>
                <a:off x="10563660" y="5965118"/>
                <a:ext cx="360" cy="360"/>
              </p14:xfrm>
            </p:contentPart>
          </mc:Choice>
          <mc:Fallback xmlns="">
            <p:pic>
              <p:nvPicPr>
                <p:cNvPr id="950" name="Ink 949">
                  <a:extLst>
                    <a:ext uri="{FF2B5EF4-FFF2-40B4-BE49-F238E27FC236}">
                      <a16:creationId xmlns:a16="http://schemas.microsoft.com/office/drawing/2014/main" id="{DC52E065-EFE8-5240-62DB-963695A20E7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57540" y="595899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1">
              <p14:nvContentPartPr>
                <p14:cNvPr id="951" name="Ink 950">
                  <a:extLst>
                    <a:ext uri="{FF2B5EF4-FFF2-40B4-BE49-F238E27FC236}">
                      <a16:creationId xmlns:a16="http://schemas.microsoft.com/office/drawing/2014/main" id="{F7902CDC-2402-A5AD-6380-6C50833EC25E}"/>
                    </a:ext>
                  </a:extLst>
                </p14:cNvPr>
                <p14:cNvContentPartPr/>
                <p14:nvPr/>
              </p14:nvContentPartPr>
              <p14:xfrm>
                <a:off x="10563660" y="5922998"/>
                <a:ext cx="183240" cy="42840"/>
              </p14:xfrm>
            </p:contentPart>
          </mc:Choice>
          <mc:Fallback xmlns="">
            <p:pic>
              <p:nvPicPr>
                <p:cNvPr id="951" name="Ink 950">
                  <a:extLst>
                    <a:ext uri="{FF2B5EF4-FFF2-40B4-BE49-F238E27FC236}">
                      <a16:creationId xmlns:a16="http://schemas.microsoft.com/office/drawing/2014/main" id="{F7902CDC-2402-A5AD-6380-6C50833EC25E}"/>
                    </a:ext>
                  </a:extLst>
                </p:cNvPr>
                <p:cNvPicPr/>
                <p:nvPr/>
              </p:nvPicPr>
              <p:blipFill>
                <a:blip r:embed="rId1492"/>
                <a:stretch>
                  <a:fillRect/>
                </a:stretch>
              </p:blipFill>
              <p:spPr>
                <a:xfrm>
                  <a:off x="10557540" y="5916878"/>
                  <a:ext cx="1954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3">
              <p14:nvContentPartPr>
                <p14:cNvPr id="952" name="Ink 951">
                  <a:extLst>
                    <a:ext uri="{FF2B5EF4-FFF2-40B4-BE49-F238E27FC236}">
                      <a16:creationId xmlns:a16="http://schemas.microsoft.com/office/drawing/2014/main" id="{EF9272E9-5160-1E2F-4166-9A98F9FBE0E8}"/>
                    </a:ext>
                  </a:extLst>
                </p14:cNvPr>
                <p14:cNvContentPartPr/>
                <p14:nvPr/>
              </p14:nvContentPartPr>
              <p14:xfrm>
                <a:off x="10687500" y="5972678"/>
                <a:ext cx="7920" cy="145080"/>
              </p14:xfrm>
            </p:contentPart>
          </mc:Choice>
          <mc:Fallback xmlns="">
            <p:pic>
              <p:nvPicPr>
                <p:cNvPr id="952" name="Ink 951">
                  <a:extLst>
                    <a:ext uri="{FF2B5EF4-FFF2-40B4-BE49-F238E27FC236}">
                      <a16:creationId xmlns:a16="http://schemas.microsoft.com/office/drawing/2014/main" id="{EF9272E9-5160-1E2F-4166-9A98F9FBE0E8}"/>
                    </a:ext>
                  </a:extLst>
                </p:cNvPr>
                <p:cNvPicPr/>
                <p:nvPr/>
              </p:nvPicPr>
              <p:blipFill>
                <a:blip r:embed="rId1494"/>
                <a:stretch>
                  <a:fillRect/>
                </a:stretch>
              </p:blipFill>
              <p:spPr>
                <a:xfrm>
                  <a:off x="10681380" y="5966558"/>
                  <a:ext cx="2016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6" name="Group 965">
            <a:extLst>
              <a:ext uri="{FF2B5EF4-FFF2-40B4-BE49-F238E27FC236}">
                <a16:creationId xmlns:a16="http://schemas.microsoft.com/office/drawing/2014/main" id="{2C72CA70-AB62-403B-F754-979BE9C59187}"/>
              </a:ext>
            </a:extLst>
          </p:cNvPr>
          <p:cNvGrpSpPr/>
          <p:nvPr/>
        </p:nvGrpSpPr>
        <p:grpSpPr>
          <a:xfrm>
            <a:off x="10864980" y="5932718"/>
            <a:ext cx="962640" cy="212400"/>
            <a:chOff x="10864980" y="5932718"/>
            <a:chExt cx="96264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5">
              <p14:nvContentPartPr>
                <p14:cNvPr id="955" name="Ink 954">
                  <a:extLst>
                    <a:ext uri="{FF2B5EF4-FFF2-40B4-BE49-F238E27FC236}">
                      <a16:creationId xmlns:a16="http://schemas.microsoft.com/office/drawing/2014/main" id="{B2CED1B5-6C3F-B5EB-1C94-67927E55E39D}"/>
                    </a:ext>
                  </a:extLst>
                </p14:cNvPr>
                <p14:cNvContentPartPr/>
                <p14:nvPr/>
              </p14:nvContentPartPr>
              <p14:xfrm>
                <a:off x="10864980" y="5965118"/>
                <a:ext cx="144360" cy="137880"/>
              </p14:xfrm>
            </p:contentPart>
          </mc:Choice>
          <mc:Fallback xmlns="">
            <p:pic>
              <p:nvPicPr>
                <p:cNvPr id="955" name="Ink 954">
                  <a:extLst>
                    <a:ext uri="{FF2B5EF4-FFF2-40B4-BE49-F238E27FC236}">
                      <a16:creationId xmlns:a16="http://schemas.microsoft.com/office/drawing/2014/main" id="{B2CED1B5-6C3F-B5EB-1C94-67927E55E39D}"/>
                    </a:ext>
                  </a:extLst>
                </p:cNvPr>
                <p:cNvPicPr/>
                <p:nvPr/>
              </p:nvPicPr>
              <p:blipFill>
                <a:blip r:embed="rId1496"/>
                <a:stretch>
                  <a:fillRect/>
                </a:stretch>
              </p:blipFill>
              <p:spPr>
                <a:xfrm>
                  <a:off x="10858860" y="5958998"/>
                  <a:ext cx="1566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7">
              <p14:nvContentPartPr>
                <p14:cNvPr id="956" name="Ink 955">
                  <a:extLst>
                    <a:ext uri="{FF2B5EF4-FFF2-40B4-BE49-F238E27FC236}">
                      <a16:creationId xmlns:a16="http://schemas.microsoft.com/office/drawing/2014/main" id="{4334F537-4ACF-EDEA-5BED-BBE865F73DFE}"/>
                    </a:ext>
                  </a:extLst>
                </p14:cNvPr>
                <p14:cNvContentPartPr/>
                <p14:nvPr/>
              </p14:nvContentPartPr>
              <p14:xfrm>
                <a:off x="11034900" y="6000038"/>
                <a:ext cx="65160" cy="117360"/>
              </p14:xfrm>
            </p:contentPart>
          </mc:Choice>
          <mc:Fallback xmlns="">
            <p:pic>
              <p:nvPicPr>
                <p:cNvPr id="956" name="Ink 955">
                  <a:extLst>
                    <a:ext uri="{FF2B5EF4-FFF2-40B4-BE49-F238E27FC236}">
                      <a16:creationId xmlns:a16="http://schemas.microsoft.com/office/drawing/2014/main" id="{4334F537-4ACF-EDEA-5BED-BBE865F73DFE}"/>
                    </a:ext>
                  </a:extLst>
                </p:cNvPr>
                <p:cNvPicPr/>
                <p:nvPr/>
              </p:nvPicPr>
              <p:blipFill>
                <a:blip r:embed="rId1498"/>
                <a:stretch>
                  <a:fillRect/>
                </a:stretch>
              </p:blipFill>
              <p:spPr>
                <a:xfrm>
                  <a:off x="11028780" y="5993918"/>
                  <a:ext cx="774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9">
              <p14:nvContentPartPr>
                <p14:cNvPr id="957" name="Ink 956">
                  <a:extLst>
                    <a:ext uri="{FF2B5EF4-FFF2-40B4-BE49-F238E27FC236}">
                      <a16:creationId xmlns:a16="http://schemas.microsoft.com/office/drawing/2014/main" id="{07E1D005-8CEE-F826-F2EA-80DB04597E11}"/>
                    </a:ext>
                  </a:extLst>
                </p14:cNvPr>
                <p14:cNvContentPartPr/>
                <p14:nvPr/>
              </p14:nvContentPartPr>
              <p14:xfrm>
                <a:off x="11115900" y="5972678"/>
                <a:ext cx="83880" cy="162360"/>
              </p14:xfrm>
            </p:contentPart>
          </mc:Choice>
          <mc:Fallback xmlns="">
            <p:pic>
              <p:nvPicPr>
                <p:cNvPr id="957" name="Ink 956">
                  <a:extLst>
                    <a:ext uri="{FF2B5EF4-FFF2-40B4-BE49-F238E27FC236}">
                      <a16:creationId xmlns:a16="http://schemas.microsoft.com/office/drawing/2014/main" id="{07E1D005-8CEE-F826-F2EA-80DB04597E11}"/>
                    </a:ext>
                  </a:extLst>
                </p:cNvPr>
                <p:cNvPicPr/>
                <p:nvPr/>
              </p:nvPicPr>
              <p:blipFill>
                <a:blip r:embed="rId1500"/>
                <a:stretch>
                  <a:fillRect/>
                </a:stretch>
              </p:blipFill>
              <p:spPr>
                <a:xfrm>
                  <a:off x="11109780" y="5966558"/>
                  <a:ext cx="96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1">
              <p14:nvContentPartPr>
                <p14:cNvPr id="958" name="Ink 957">
                  <a:extLst>
                    <a:ext uri="{FF2B5EF4-FFF2-40B4-BE49-F238E27FC236}">
                      <a16:creationId xmlns:a16="http://schemas.microsoft.com/office/drawing/2014/main" id="{CE9736E6-ABA5-FEB1-9D1B-A12F0CB095A4}"/>
                    </a:ext>
                  </a:extLst>
                </p14:cNvPr>
                <p14:cNvContentPartPr/>
                <p14:nvPr/>
              </p14:nvContentPartPr>
              <p14:xfrm>
                <a:off x="11200860" y="6002558"/>
                <a:ext cx="138960" cy="105120"/>
              </p14:xfrm>
            </p:contentPart>
          </mc:Choice>
          <mc:Fallback xmlns="">
            <p:pic>
              <p:nvPicPr>
                <p:cNvPr id="958" name="Ink 957">
                  <a:extLst>
                    <a:ext uri="{FF2B5EF4-FFF2-40B4-BE49-F238E27FC236}">
                      <a16:creationId xmlns:a16="http://schemas.microsoft.com/office/drawing/2014/main" id="{CE9736E6-ABA5-FEB1-9D1B-A12F0CB095A4}"/>
                    </a:ext>
                  </a:extLst>
                </p:cNvPr>
                <p:cNvPicPr/>
                <p:nvPr/>
              </p:nvPicPr>
              <p:blipFill>
                <a:blip r:embed="rId1502"/>
                <a:stretch>
                  <a:fillRect/>
                </a:stretch>
              </p:blipFill>
              <p:spPr>
                <a:xfrm>
                  <a:off x="11194740" y="5996438"/>
                  <a:ext cx="151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3">
              <p14:nvContentPartPr>
                <p14:cNvPr id="959" name="Ink 958">
                  <a:extLst>
                    <a:ext uri="{FF2B5EF4-FFF2-40B4-BE49-F238E27FC236}">
                      <a16:creationId xmlns:a16="http://schemas.microsoft.com/office/drawing/2014/main" id="{6769F43E-07A4-9C50-FF50-89C51B420D35}"/>
                    </a:ext>
                  </a:extLst>
                </p14:cNvPr>
                <p14:cNvContentPartPr/>
                <p14:nvPr/>
              </p14:nvContentPartPr>
              <p14:xfrm>
                <a:off x="11300580" y="5982758"/>
                <a:ext cx="98280" cy="17640"/>
              </p14:xfrm>
            </p:contentPart>
          </mc:Choice>
          <mc:Fallback xmlns="">
            <p:pic>
              <p:nvPicPr>
                <p:cNvPr id="959" name="Ink 958">
                  <a:extLst>
                    <a:ext uri="{FF2B5EF4-FFF2-40B4-BE49-F238E27FC236}">
                      <a16:creationId xmlns:a16="http://schemas.microsoft.com/office/drawing/2014/main" id="{6769F43E-07A4-9C50-FF50-89C51B420D35}"/>
                    </a:ext>
                  </a:extLst>
                </p:cNvPr>
                <p:cNvPicPr/>
                <p:nvPr/>
              </p:nvPicPr>
              <p:blipFill>
                <a:blip r:embed="rId1504"/>
                <a:stretch>
                  <a:fillRect/>
                </a:stretch>
              </p:blipFill>
              <p:spPr>
                <a:xfrm>
                  <a:off x="11294460" y="5976638"/>
                  <a:ext cx="1105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5">
              <p14:nvContentPartPr>
                <p14:cNvPr id="960" name="Ink 959">
                  <a:extLst>
                    <a:ext uri="{FF2B5EF4-FFF2-40B4-BE49-F238E27FC236}">
                      <a16:creationId xmlns:a16="http://schemas.microsoft.com/office/drawing/2014/main" id="{FE411ECA-A323-3A40-26CE-4BB826DE9FEC}"/>
                    </a:ext>
                  </a:extLst>
                </p14:cNvPr>
                <p14:cNvContentPartPr/>
                <p14:nvPr/>
              </p14:nvContentPartPr>
              <p14:xfrm>
                <a:off x="11339460" y="5957918"/>
                <a:ext cx="41040" cy="142560"/>
              </p14:xfrm>
            </p:contentPart>
          </mc:Choice>
          <mc:Fallback xmlns="">
            <p:pic>
              <p:nvPicPr>
                <p:cNvPr id="960" name="Ink 959">
                  <a:extLst>
                    <a:ext uri="{FF2B5EF4-FFF2-40B4-BE49-F238E27FC236}">
                      <a16:creationId xmlns:a16="http://schemas.microsoft.com/office/drawing/2014/main" id="{FE411ECA-A323-3A40-26CE-4BB826DE9FEC}"/>
                    </a:ext>
                  </a:extLst>
                </p:cNvPr>
                <p:cNvPicPr/>
                <p:nvPr/>
              </p:nvPicPr>
              <p:blipFill>
                <a:blip r:embed="rId1506"/>
                <a:stretch>
                  <a:fillRect/>
                </a:stretch>
              </p:blipFill>
              <p:spPr>
                <a:xfrm>
                  <a:off x="11333340" y="5951798"/>
                  <a:ext cx="53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7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925697D8-009B-6471-2A81-302B324E44E7}"/>
                    </a:ext>
                  </a:extLst>
                </p14:cNvPr>
                <p14:cNvContentPartPr/>
                <p14:nvPr/>
              </p14:nvContentPartPr>
              <p14:xfrm>
                <a:off x="11430180" y="5932718"/>
                <a:ext cx="142560" cy="202680"/>
              </p14:xfrm>
            </p:contentPart>
          </mc:Choice>
          <mc:Fallback xmlns=""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925697D8-009B-6471-2A81-302B324E44E7}"/>
                    </a:ext>
                  </a:extLst>
                </p:cNvPr>
                <p:cNvPicPr/>
                <p:nvPr/>
              </p:nvPicPr>
              <p:blipFill>
                <a:blip r:embed="rId1508"/>
                <a:stretch>
                  <a:fillRect/>
                </a:stretch>
              </p:blipFill>
              <p:spPr>
                <a:xfrm>
                  <a:off x="11424060" y="5926598"/>
                  <a:ext cx="154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9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1C6A2F69-3155-BDAA-E110-FD8FB703E32F}"/>
                    </a:ext>
                  </a:extLst>
                </p14:cNvPr>
                <p14:cNvContentPartPr/>
                <p14:nvPr/>
              </p14:nvContentPartPr>
              <p14:xfrm>
                <a:off x="11415420" y="6027398"/>
                <a:ext cx="92880" cy="12960"/>
              </p14:xfrm>
            </p:contentPart>
          </mc:Choice>
          <mc:Fallback xmlns=""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1C6A2F69-3155-BDAA-E110-FD8FB703E32F}"/>
                    </a:ext>
                  </a:extLst>
                </p:cNvPr>
                <p:cNvPicPr/>
                <p:nvPr/>
              </p:nvPicPr>
              <p:blipFill>
                <a:blip r:embed="rId1510"/>
                <a:stretch>
                  <a:fillRect/>
                </a:stretch>
              </p:blipFill>
              <p:spPr>
                <a:xfrm>
                  <a:off x="11409300" y="6021278"/>
                  <a:ext cx="1051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1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091F788C-14C7-9D6E-25B0-7E93E9E712DE}"/>
                    </a:ext>
                  </a:extLst>
                </p14:cNvPr>
                <p14:cNvContentPartPr/>
                <p14:nvPr/>
              </p14:nvContentPartPr>
              <p14:xfrm>
                <a:off x="11512980" y="5987798"/>
                <a:ext cx="166680" cy="25200"/>
              </p14:xfrm>
            </p:contentPart>
          </mc:Choice>
          <mc:Fallback xmlns=""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091F788C-14C7-9D6E-25B0-7E93E9E712DE}"/>
                    </a:ext>
                  </a:extLst>
                </p:cNvPr>
                <p:cNvPicPr/>
                <p:nvPr/>
              </p:nvPicPr>
              <p:blipFill>
                <a:blip r:embed="rId1512"/>
                <a:stretch>
                  <a:fillRect/>
                </a:stretch>
              </p:blipFill>
              <p:spPr>
                <a:xfrm>
                  <a:off x="11506860" y="5981678"/>
                  <a:ext cx="178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3">
              <p14:nvContentPartPr>
                <p14:cNvPr id="964" name="Ink 963">
                  <a:extLst>
                    <a:ext uri="{FF2B5EF4-FFF2-40B4-BE49-F238E27FC236}">
                      <a16:creationId xmlns:a16="http://schemas.microsoft.com/office/drawing/2014/main" id="{E44F93F7-2B64-5963-C8BE-C87E51621B6D}"/>
                    </a:ext>
                  </a:extLst>
                </p14:cNvPr>
                <p14:cNvContentPartPr/>
                <p14:nvPr/>
              </p14:nvContentPartPr>
              <p14:xfrm>
                <a:off x="11621340" y="5960078"/>
                <a:ext cx="102600" cy="162360"/>
              </p14:xfrm>
            </p:contentPart>
          </mc:Choice>
          <mc:Fallback xmlns="">
            <p:pic>
              <p:nvPicPr>
                <p:cNvPr id="964" name="Ink 963">
                  <a:extLst>
                    <a:ext uri="{FF2B5EF4-FFF2-40B4-BE49-F238E27FC236}">
                      <a16:creationId xmlns:a16="http://schemas.microsoft.com/office/drawing/2014/main" id="{E44F93F7-2B64-5963-C8BE-C87E51621B6D}"/>
                    </a:ext>
                  </a:extLst>
                </p:cNvPr>
                <p:cNvPicPr/>
                <p:nvPr/>
              </p:nvPicPr>
              <p:blipFill>
                <a:blip r:embed="rId1514"/>
                <a:stretch>
                  <a:fillRect/>
                </a:stretch>
              </p:blipFill>
              <p:spPr>
                <a:xfrm>
                  <a:off x="11615220" y="5953958"/>
                  <a:ext cx="114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5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A0A1CC75-AFEA-A615-F104-D51A72510CCD}"/>
                    </a:ext>
                  </a:extLst>
                </p14:cNvPr>
                <p14:cNvContentPartPr/>
                <p14:nvPr/>
              </p14:nvContentPartPr>
              <p14:xfrm>
                <a:off x="11827260" y="6144758"/>
                <a:ext cx="360" cy="360"/>
              </p14:xfrm>
            </p:contentPart>
          </mc:Choice>
          <mc:Fallback xmlns=""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A0A1CC75-AFEA-A615-F104-D51A72510CC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821140" y="613863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16">
            <p14:nvContentPartPr>
              <p14:cNvPr id="967" name="Ink 966">
                <a:extLst>
                  <a:ext uri="{FF2B5EF4-FFF2-40B4-BE49-F238E27FC236}">
                    <a16:creationId xmlns:a16="http://schemas.microsoft.com/office/drawing/2014/main" id="{6C0957B3-4CBE-5725-63C0-A2707A63946A}"/>
                  </a:ext>
                </a:extLst>
              </p14:cNvPr>
              <p14:cNvContentPartPr/>
              <p14:nvPr/>
            </p14:nvContentPartPr>
            <p14:xfrm>
              <a:off x="9745380" y="5681078"/>
              <a:ext cx="859680" cy="30960"/>
            </p14:xfrm>
          </p:contentPart>
        </mc:Choice>
        <mc:Fallback xmlns="">
          <p:pic>
            <p:nvPicPr>
              <p:cNvPr id="967" name="Ink 966">
                <a:extLst>
                  <a:ext uri="{FF2B5EF4-FFF2-40B4-BE49-F238E27FC236}">
                    <a16:creationId xmlns:a16="http://schemas.microsoft.com/office/drawing/2014/main" id="{6C0957B3-4CBE-5725-63C0-A2707A63946A}"/>
                  </a:ext>
                </a:extLst>
              </p:cNvPr>
              <p:cNvPicPr/>
              <p:nvPr/>
            </p:nvPicPr>
            <p:blipFill>
              <a:blip r:embed="rId1517"/>
              <a:stretch>
                <a:fillRect/>
              </a:stretch>
            </p:blipFill>
            <p:spPr>
              <a:xfrm>
                <a:off x="9691740" y="5573078"/>
                <a:ext cx="96732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8">
            <p14:nvContentPartPr>
              <p14:cNvPr id="968" name="Ink 967">
                <a:extLst>
                  <a:ext uri="{FF2B5EF4-FFF2-40B4-BE49-F238E27FC236}">
                    <a16:creationId xmlns:a16="http://schemas.microsoft.com/office/drawing/2014/main" id="{9F52F881-6503-D1E8-696F-0B6D1E5356EB}"/>
                  </a:ext>
                </a:extLst>
              </p14:cNvPr>
              <p14:cNvContentPartPr/>
              <p14:nvPr/>
            </p14:nvContentPartPr>
            <p14:xfrm>
              <a:off x="10112940" y="6021278"/>
              <a:ext cx="583200" cy="40320"/>
            </p14:xfrm>
          </p:contentPart>
        </mc:Choice>
        <mc:Fallback xmlns="">
          <p:pic>
            <p:nvPicPr>
              <p:cNvPr id="968" name="Ink 967">
                <a:extLst>
                  <a:ext uri="{FF2B5EF4-FFF2-40B4-BE49-F238E27FC236}">
                    <a16:creationId xmlns:a16="http://schemas.microsoft.com/office/drawing/2014/main" id="{9F52F881-6503-D1E8-696F-0B6D1E5356EB}"/>
                  </a:ext>
                </a:extLst>
              </p:cNvPr>
              <p:cNvPicPr/>
              <p:nvPr/>
            </p:nvPicPr>
            <p:blipFill>
              <a:blip r:embed="rId1519"/>
              <a:stretch>
                <a:fillRect/>
              </a:stretch>
            </p:blipFill>
            <p:spPr>
              <a:xfrm>
                <a:off x="10059300" y="5913638"/>
                <a:ext cx="6908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0">
            <p14:nvContentPartPr>
              <p14:cNvPr id="969" name="Ink 968">
                <a:extLst>
                  <a:ext uri="{FF2B5EF4-FFF2-40B4-BE49-F238E27FC236}">
                    <a16:creationId xmlns:a16="http://schemas.microsoft.com/office/drawing/2014/main" id="{437AC2AD-86E6-906F-6937-B6A2D0BC6065}"/>
                  </a:ext>
                </a:extLst>
              </p14:cNvPr>
              <p14:cNvContentPartPr/>
              <p14:nvPr/>
            </p14:nvContentPartPr>
            <p14:xfrm>
              <a:off x="8169660" y="5925158"/>
              <a:ext cx="83520" cy="239760"/>
            </p14:xfrm>
          </p:contentPart>
        </mc:Choice>
        <mc:Fallback xmlns="">
          <p:pic>
            <p:nvPicPr>
              <p:cNvPr id="969" name="Ink 968">
                <a:extLst>
                  <a:ext uri="{FF2B5EF4-FFF2-40B4-BE49-F238E27FC236}">
                    <a16:creationId xmlns:a16="http://schemas.microsoft.com/office/drawing/2014/main" id="{437AC2AD-86E6-906F-6937-B6A2D0BC6065}"/>
                  </a:ext>
                </a:extLst>
              </p:cNvPr>
              <p:cNvPicPr/>
              <p:nvPr/>
            </p:nvPicPr>
            <p:blipFill>
              <a:blip r:embed="rId1521"/>
              <a:stretch>
                <a:fillRect/>
              </a:stretch>
            </p:blipFill>
            <p:spPr>
              <a:xfrm>
                <a:off x="8163540" y="5919038"/>
                <a:ext cx="9576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79" name="Group 978">
            <a:extLst>
              <a:ext uri="{FF2B5EF4-FFF2-40B4-BE49-F238E27FC236}">
                <a16:creationId xmlns:a16="http://schemas.microsoft.com/office/drawing/2014/main" id="{4C0B9BE4-F9CB-ADE2-82A6-A222567E898A}"/>
              </a:ext>
            </a:extLst>
          </p:cNvPr>
          <p:cNvGrpSpPr/>
          <p:nvPr/>
        </p:nvGrpSpPr>
        <p:grpSpPr>
          <a:xfrm>
            <a:off x="7543620" y="6281918"/>
            <a:ext cx="1245240" cy="284400"/>
            <a:chOff x="7543620" y="6281918"/>
            <a:chExt cx="124524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2">
              <p14:nvContentPartPr>
                <p14:cNvPr id="970" name="Ink 969">
                  <a:extLst>
                    <a:ext uri="{FF2B5EF4-FFF2-40B4-BE49-F238E27FC236}">
                      <a16:creationId xmlns:a16="http://schemas.microsoft.com/office/drawing/2014/main" id="{64431408-C2E6-981B-7273-CBBE455FCB1D}"/>
                    </a:ext>
                  </a:extLst>
                </p14:cNvPr>
                <p14:cNvContentPartPr/>
                <p14:nvPr/>
              </p14:nvContentPartPr>
              <p14:xfrm>
                <a:off x="7602660" y="6366878"/>
                <a:ext cx="85680" cy="123840"/>
              </p14:xfrm>
            </p:contentPart>
          </mc:Choice>
          <mc:Fallback xmlns="">
            <p:pic>
              <p:nvPicPr>
                <p:cNvPr id="970" name="Ink 969">
                  <a:extLst>
                    <a:ext uri="{FF2B5EF4-FFF2-40B4-BE49-F238E27FC236}">
                      <a16:creationId xmlns:a16="http://schemas.microsoft.com/office/drawing/2014/main" id="{64431408-C2E6-981B-7273-CBBE455FCB1D}"/>
                    </a:ext>
                  </a:extLst>
                </p:cNvPr>
                <p:cNvPicPr/>
                <p:nvPr/>
              </p:nvPicPr>
              <p:blipFill>
                <a:blip r:embed="rId1523"/>
                <a:stretch>
                  <a:fillRect/>
                </a:stretch>
              </p:blipFill>
              <p:spPr>
                <a:xfrm>
                  <a:off x="7596540" y="6360758"/>
                  <a:ext cx="97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4">
              <p14:nvContentPartPr>
                <p14:cNvPr id="971" name="Ink 970">
                  <a:extLst>
                    <a:ext uri="{FF2B5EF4-FFF2-40B4-BE49-F238E27FC236}">
                      <a16:creationId xmlns:a16="http://schemas.microsoft.com/office/drawing/2014/main" id="{ED29FB0D-E97E-6F9F-361A-F9F93D490946}"/>
                    </a:ext>
                  </a:extLst>
                </p14:cNvPr>
                <p14:cNvContentPartPr/>
                <p14:nvPr/>
              </p14:nvContentPartPr>
              <p14:xfrm>
                <a:off x="7543620" y="6283718"/>
                <a:ext cx="216000" cy="282600"/>
              </p14:xfrm>
            </p:contentPart>
          </mc:Choice>
          <mc:Fallback xmlns="">
            <p:pic>
              <p:nvPicPr>
                <p:cNvPr id="971" name="Ink 970">
                  <a:extLst>
                    <a:ext uri="{FF2B5EF4-FFF2-40B4-BE49-F238E27FC236}">
                      <a16:creationId xmlns:a16="http://schemas.microsoft.com/office/drawing/2014/main" id="{ED29FB0D-E97E-6F9F-361A-F9F93D490946}"/>
                    </a:ext>
                  </a:extLst>
                </p:cNvPr>
                <p:cNvPicPr/>
                <p:nvPr/>
              </p:nvPicPr>
              <p:blipFill>
                <a:blip r:embed="rId1525"/>
                <a:stretch>
                  <a:fillRect/>
                </a:stretch>
              </p:blipFill>
              <p:spPr>
                <a:xfrm>
                  <a:off x="7537500" y="6277598"/>
                  <a:ext cx="2282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6">
              <p14:nvContentPartPr>
                <p14:cNvPr id="972" name="Ink 971">
                  <a:extLst>
                    <a:ext uri="{FF2B5EF4-FFF2-40B4-BE49-F238E27FC236}">
                      <a16:creationId xmlns:a16="http://schemas.microsoft.com/office/drawing/2014/main" id="{8B36C4EA-241C-77D6-4E52-93E413C5A083}"/>
                    </a:ext>
                  </a:extLst>
                </p14:cNvPr>
                <p14:cNvContentPartPr/>
                <p14:nvPr/>
              </p14:nvContentPartPr>
              <p14:xfrm>
                <a:off x="7850700" y="6309278"/>
                <a:ext cx="156960" cy="174960"/>
              </p14:xfrm>
            </p:contentPart>
          </mc:Choice>
          <mc:Fallback xmlns="">
            <p:pic>
              <p:nvPicPr>
                <p:cNvPr id="972" name="Ink 971">
                  <a:extLst>
                    <a:ext uri="{FF2B5EF4-FFF2-40B4-BE49-F238E27FC236}">
                      <a16:creationId xmlns:a16="http://schemas.microsoft.com/office/drawing/2014/main" id="{8B36C4EA-241C-77D6-4E52-93E413C5A083}"/>
                    </a:ext>
                  </a:extLst>
                </p:cNvPr>
                <p:cNvPicPr/>
                <p:nvPr/>
              </p:nvPicPr>
              <p:blipFill>
                <a:blip r:embed="rId1527"/>
                <a:stretch>
                  <a:fillRect/>
                </a:stretch>
              </p:blipFill>
              <p:spPr>
                <a:xfrm>
                  <a:off x="7844580" y="6303158"/>
                  <a:ext cx="169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8">
              <p14:nvContentPartPr>
                <p14:cNvPr id="973" name="Ink 972">
                  <a:extLst>
                    <a:ext uri="{FF2B5EF4-FFF2-40B4-BE49-F238E27FC236}">
                      <a16:creationId xmlns:a16="http://schemas.microsoft.com/office/drawing/2014/main" id="{D1C370B3-86BE-A14F-87F9-F7F776A22F5D}"/>
                    </a:ext>
                  </a:extLst>
                </p14:cNvPr>
                <p14:cNvContentPartPr/>
                <p14:nvPr/>
              </p14:nvContentPartPr>
              <p14:xfrm>
                <a:off x="8051580" y="6281918"/>
                <a:ext cx="75960" cy="22680"/>
              </p14:xfrm>
            </p:contentPart>
          </mc:Choice>
          <mc:Fallback xmlns="">
            <p:pic>
              <p:nvPicPr>
                <p:cNvPr id="973" name="Ink 972">
                  <a:extLst>
                    <a:ext uri="{FF2B5EF4-FFF2-40B4-BE49-F238E27FC236}">
                      <a16:creationId xmlns:a16="http://schemas.microsoft.com/office/drawing/2014/main" id="{D1C370B3-86BE-A14F-87F9-F7F776A22F5D}"/>
                    </a:ext>
                  </a:extLst>
                </p:cNvPr>
                <p:cNvPicPr/>
                <p:nvPr/>
              </p:nvPicPr>
              <p:blipFill>
                <a:blip r:embed="rId1529"/>
                <a:stretch>
                  <a:fillRect/>
                </a:stretch>
              </p:blipFill>
              <p:spPr>
                <a:xfrm>
                  <a:off x="8045460" y="6275798"/>
                  <a:ext cx="88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0">
              <p14:nvContentPartPr>
                <p14:cNvPr id="974" name="Ink 973">
                  <a:extLst>
                    <a:ext uri="{FF2B5EF4-FFF2-40B4-BE49-F238E27FC236}">
                      <a16:creationId xmlns:a16="http://schemas.microsoft.com/office/drawing/2014/main" id="{888B5D88-5658-B6E1-2347-E75D9F4B6E13}"/>
                    </a:ext>
                  </a:extLst>
                </p14:cNvPr>
                <p14:cNvContentPartPr/>
                <p14:nvPr/>
              </p14:nvContentPartPr>
              <p14:xfrm>
                <a:off x="8038620" y="6421598"/>
                <a:ext cx="2160" cy="62640"/>
              </p14:xfrm>
            </p:contentPart>
          </mc:Choice>
          <mc:Fallback xmlns="">
            <p:pic>
              <p:nvPicPr>
                <p:cNvPr id="974" name="Ink 973">
                  <a:extLst>
                    <a:ext uri="{FF2B5EF4-FFF2-40B4-BE49-F238E27FC236}">
                      <a16:creationId xmlns:a16="http://schemas.microsoft.com/office/drawing/2014/main" id="{888B5D88-5658-B6E1-2347-E75D9F4B6E13}"/>
                    </a:ext>
                  </a:extLst>
                </p:cNvPr>
                <p:cNvPicPr/>
                <p:nvPr/>
              </p:nvPicPr>
              <p:blipFill>
                <a:blip r:embed="rId1531"/>
                <a:stretch>
                  <a:fillRect/>
                </a:stretch>
              </p:blipFill>
              <p:spPr>
                <a:xfrm>
                  <a:off x="8032500" y="6415478"/>
                  <a:ext cx="144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2">
              <p14:nvContentPartPr>
                <p14:cNvPr id="975" name="Ink 974">
                  <a:extLst>
                    <a:ext uri="{FF2B5EF4-FFF2-40B4-BE49-F238E27FC236}">
                      <a16:creationId xmlns:a16="http://schemas.microsoft.com/office/drawing/2014/main" id="{7C24B252-C6BE-1270-26DF-93704B171ADD}"/>
                    </a:ext>
                  </a:extLst>
                </p14:cNvPr>
                <p14:cNvContentPartPr/>
                <p14:nvPr/>
              </p14:nvContentPartPr>
              <p14:xfrm>
                <a:off x="8060580" y="6466598"/>
                <a:ext cx="129600" cy="7920"/>
              </p14:xfrm>
            </p:contentPart>
          </mc:Choice>
          <mc:Fallback xmlns="">
            <p:pic>
              <p:nvPicPr>
                <p:cNvPr id="975" name="Ink 974">
                  <a:extLst>
                    <a:ext uri="{FF2B5EF4-FFF2-40B4-BE49-F238E27FC236}">
                      <a16:creationId xmlns:a16="http://schemas.microsoft.com/office/drawing/2014/main" id="{7C24B252-C6BE-1270-26DF-93704B171ADD}"/>
                    </a:ext>
                  </a:extLst>
                </p:cNvPr>
                <p:cNvPicPr/>
                <p:nvPr/>
              </p:nvPicPr>
              <p:blipFill>
                <a:blip r:embed="rId1533"/>
                <a:stretch>
                  <a:fillRect/>
                </a:stretch>
              </p:blipFill>
              <p:spPr>
                <a:xfrm>
                  <a:off x="8054460" y="6460478"/>
                  <a:ext cx="1418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4">
              <p14:nvContentPartPr>
                <p14:cNvPr id="976" name="Ink 975">
                  <a:extLst>
                    <a:ext uri="{FF2B5EF4-FFF2-40B4-BE49-F238E27FC236}">
                      <a16:creationId xmlns:a16="http://schemas.microsoft.com/office/drawing/2014/main" id="{7A72650B-B729-F135-33E1-CE25B9EF0090}"/>
                    </a:ext>
                  </a:extLst>
                </p14:cNvPr>
                <p14:cNvContentPartPr/>
                <p14:nvPr/>
              </p14:nvContentPartPr>
              <p14:xfrm>
                <a:off x="8119980" y="6379118"/>
                <a:ext cx="42840" cy="147600"/>
              </p14:xfrm>
            </p:contentPart>
          </mc:Choice>
          <mc:Fallback xmlns="">
            <p:pic>
              <p:nvPicPr>
                <p:cNvPr id="976" name="Ink 975">
                  <a:extLst>
                    <a:ext uri="{FF2B5EF4-FFF2-40B4-BE49-F238E27FC236}">
                      <a16:creationId xmlns:a16="http://schemas.microsoft.com/office/drawing/2014/main" id="{7A72650B-B729-F135-33E1-CE25B9EF0090}"/>
                    </a:ext>
                  </a:extLst>
                </p:cNvPr>
                <p:cNvPicPr/>
                <p:nvPr/>
              </p:nvPicPr>
              <p:blipFill>
                <a:blip r:embed="rId1535"/>
                <a:stretch>
                  <a:fillRect/>
                </a:stretch>
              </p:blipFill>
              <p:spPr>
                <a:xfrm>
                  <a:off x="8113860" y="6372998"/>
                  <a:ext cx="55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6">
              <p14:nvContentPartPr>
                <p14:cNvPr id="977" name="Ink 976">
                  <a:extLst>
                    <a:ext uri="{FF2B5EF4-FFF2-40B4-BE49-F238E27FC236}">
                      <a16:creationId xmlns:a16="http://schemas.microsoft.com/office/drawing/2014/main" id="{5A240A0B-947C-27C9-0504-73E11DCDD4BF}"/>
                    </a:ext>
                  </a:extLst>
                </p14:cNvPr>
                <p14:cNvContentPartPr/>
                <p14:nvPr/>
              </p14:nvContentPartPr>
              <p14:xfrm>
                <a:off x="8311140" y="6282998"/>
                <a:ext cx="291240" cy="244080"/>
              </p14:xfrm>
            </p:contentPart>
          </mc:Choice>
          <mc:Fallback xmlns="">
            <p:pic>
              <p:nvPicPr>
                <p:cNvPr id="977" name="Ink 976">
                  <a:extLst>
                    <a:ext uri="{FF2B5EF4-FFF2-40B4-BE49-F238E27FC236}">
                      <a16:creationId xmlns:a16="http://schemas.microsoft.com/office/drawing/2014/main" id="{5A240A0B-947C-27C9-0504-73E11DCDD4BF}"/>
                    </a:ext>
                  </a:extLst>
                </p:cNvPr>
                <p:cNvPicPr/>
                <p:nvPr/>
              </p:nvPicPr>
              <p:blipFill>
                <a:blip r:embed="rId1537"/>
                <a:stretch>
                  <a:fillRect/>
                </a:stretch>
              </p:blipFill>
              <p:spPr>
                <a:xfrm>
                  <a:off x="8305020" y="6276878"/>
                  <a:ext cx="303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8">
              <p14:nvContentPartPr>
                <p14:cNvPr id="978" name="Ink 977">
                  <a:extLst>
                    <a:ext uri="{FF2B5EF4-FFF2-40B4-BE49-F238E27FC236}">
                      <a16:creationId xmlns:a16="http://schemas.microsoft.com/office/drawing/2014/main" id="{3C248101-A223-5967-5072-8989F420BAAF}"/>
                    </a:ext>
                  </a:extLst>
                </p14:cNvPr>
                <p14:cNvContentPartPr/>
                <p14:nvPr/>
              </p14:nvContentPartPr>
              <p14:xfrm>
                <a:off x="8605980" y="6394238"/>
                <a:ext cx="182880" cy="136080"/>
              </p14:xfrm>
            </p:contentPart>
          </mc:Choice>
          <mc:Fallback xmlns="">
            <p:pic>
              <p:nvPicPr>
                <p:cNvPr id="978" name="Ink 977">
                  <a:extLst>
                    <a:ext uri="{FF2B5EF4-FFF2-40B4-BE49-F238E27FC236}">
                      <a16:creationId xmlns:a16="http://schemas.microsoft.com/office/drawing/2014/main" id="{3C248101-A223-5967-5072-8989F420BAAF}"/>
                    </a:ext>
                  </a:extLst>
                </p:cNvPr>
                <p:cNvPicPr/>
                <p:nvPr/>
              </p:nvPicPr>
              <p:blipFill>
                <a:blip r:embed="rId1539"/>
                <a:stretch>
                  <a:fillRect/>
                </a:stretch>
              </p:blipFill>
              <p:spPr>
                <a:xfrm>
                  <a:off x="8599860" y="6388118"/>
                  <a:ext cx="19512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8" name="Group 987">
            <a:extLst>
              <a:ext uri="{FF2B5EF4-FFF2-40B4-BE49-F238E27FC236}">
                <a16:creationId xmlns:a16="http://schemas.microsoft.com/office/drawing/2014/main" id="{2295C909-868F-1872-E9AC-D088861A58FB}"/>
              </a:ext>
            </a:extLst>
          </p:cNvPr>
          <p:cNvGrpSpPr/>
          <p:nvPr/>
        </p:nvGrpSpPr>
        <p:grpSpPr>
          <a:xfrm>
            <a:off x="8956260" y="6286958"/>
            <a:ext cx="806400" cy="374400"/>
            <a:chOff x="8956260" y="6286958"/>
            <a:chExt cx="80640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0">
              <p14:nvContentPartPr>
                <p14:cNvPr id="980" name="Ink 979">
                  <a:extLst>
                    <a:ext uri="{FF2B5EF4-FFF2-40B4-BE49-F238E27FC236}">
                      <a16:creationId xmlns:a16="http://schemas.microsoft.com/office/drawing/2014/main" id="{E10F43DC-5377-702B-7E59-E80645DD41FC}"/>
                    </a:ext>
                  </a:extLst>
                </p14:cNvPr>
                <p14:cNvContentPartPr/>
                <p14:nvPr/>
              </p14:nvContentPartPr>
              <p14:xfrm>
                <a:off x="8956260" y="6376598"/>
                <a:ext cx="107640" cy="262080"/>
              </p14:xfrm>
            </p:contentPart>
          </mc:Choice>
          <mc:Fallback xmlns="">
            <p:pic>
              <p:nvPicPr>
                <p:cNvPr id="980" name="Ink 979">
                  <a:extLst>
                    <a:ext uri="{FF2B5EF4-FFF2-40B4-BE49-F238E27FC236}">
                      <a16:creationId xmlns:a16="http://schemas.microsoft.com/office/drawing/2014/main" id="{E10F43DC-5377-702B-7E59-E80645DD41FC}"/>
                    </a:ext>
                  </a:extLst>
                </p:cNvPr>
                <p:cNvPicPr/>
                <p:nvPr/>
              </p:nvPicPr>
              <p:blipFill>
                <a:blip r:embed="rId1541"/>
                <a:stretch>
                  <a:fillRect/>
                </a:stretch>
              </p:blipFill>
              <p:spPr>
                <a:xfrm>
                  <a:off x="8950140" y="6370478"/>
                  <a:ext cx="119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2">
              <p14:nvContentPartPr>
                <p14:cNvPr id="981" name="Ink 980">
                  <a:extLst>
                    <a:ext uri="{FF2B5EF4-FFF2-40B4-BE49-F238E27FC236}">
                      <a16:creationId xmlns:a16="http://schemas.microsoft.com/office/drawing/2014/main" id="{2EE021CB-112D-C724-6B83-14FE64E07DD6}"/>
                    </a:ext>
                  </a:extLst>
                </p14:cNvPr>
                <p14:cNvContentPartPr/>
                <p14:nvPr/>
              </p14:nvContentPartPr>
              <p14:xfrm>
                <a:off x="9098820" y="6374078"/>
                <a:ext cx="139320" cy="131760"/>
              </p14:xfrm>
            </p:contentPart>
          </mc:Choice>
          <mc:Fallback xmlns="">
            <p:pic>
              <p:nvPicPr>
                <p:cNvPr id="981" name="Ink 980">
                  <a:extLst>
                    <a:ext uri="{FF2B5EF4-FFF2-40B4-BE49-F238E27FC236}">
                      <a16:creationId xmlns:a16="http://schemas.microsoft.com/office/drawing/2014/main" id="{2EE021CB-112D-C724-6B83-14FE64E07DD6}"/>
                    </a:ext>
                  </a:extLst>
                </p:cNvPr>
                <p:cNvPicPr/>
                <p:nvPr/>
              </p:nvPicPr>
              <p:blipFill>
                <a:blip r:embed="rId1543"/>
                <a:stretch>
                  <a:fillRect/>
                </a:stretch>
              </p:blipFill>
              <p:spPr>
                <a:xfrm>
                  <a:off x="9092700" y="6367958"/>
                  <a:ext cx="1515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4">
              <p14:nvContentPartPr>
                <p14:cNvPr id="982" name="Ink 981">
                  <a:extLst>
                    <a:ext uri="{FF2B5EF4-FFF2-40B4-BE49-F238E27FC236}">
                      <a16:creationId xmlns:a16="http://schemas.microsoft.com/office/drawing/2014/main" id="{B950BA6D-F0C0-F2B1-1021-711BB0E4D7E7}"/>
                    </a:ext>
                  </a:extLst>
                </p14:cNvPr>
                <p14:cNvContentPartPr/>
                <p14:nvPr/>
              </p14:nvContentPartPr>
              <p14:xfrm>
                <a:off x="9196740" y="6286958"/>
                <a:ext cx="11520" cy="70200"/>
              </p14:xfrm>
            </p:contentPart>
          </mc:Choice>
          <mc:Fallback xmlns="">
            <p:pic>
              <p:nvPicPr>
                <p:cNvPr id="982" name="Ink 981">
                  <a:extLst>
                    <a:ext uri="{FF2B5EF4-FFF2-40B4-BE49-F238E27FC236}">
                      <a16:creationId xmlns:a16="http://schemas.microsoft.com/office/drawing/2014/main" id="{B950BA6D-F0C0-F2B1-1021-711BB0E4D7E7}"/>
                    </a:ext>
                  </a:extLst>
                </p:cNvPr>
                <p:cNvPicPr/>
                <p:nvPr/>
              </p:nvPicPr>
              <p:blipFill>
                <a:blip r:embed="rId1545"/>
                <a:stretch>
                  <a:fillRect/>
                </a:stretch>
              </p:blipFill>
              <p:spPr>
                <a:xfrm>
                  <a:off x="9190620" y="6280838"/>
                  <a:ext cx="23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6">
              <p14:nvContentPartPr>
                <p14:cNvPr id="983" name="Ink 982">
                  <a:extLst>
                    <a:ext uri="{FF2B5EF4-FFF2-40B4-BE49-F238E27FC236}">
                      <a16:creationId xmlns:a16="http://schemas.microsoft.com/office/drawing/2014/main" id="{6AF54373-C759-B927-9D2A-F769C565E3CC}"/>
                    </a:ext>
                  </a:extLst>
                </p14:cNvPr>
                <p14:cNvContentPartPr/>
                <p14:nvPr/>
              </p14:nvContentPartPr>
              <p14:xfrm>
                <a:off x="9198540" y="6286958"/>
                <a:ext cx="54000" cy="150120"/>
              </p14:xfrm>
            </p:contentPart>
          </mc:Choice>
          <mc:Fallback xmlns="">
            <p:pic>
              <p:nvPicPr>
                <p:cNvPr id="983" name="Ink 982">
                  <a:extLst>
                    <a:ext uri="{FF2B5EF4-FFF2-40B4-BE49-F238E27FC236}">
                      <a16:creationId xmlns:a16="http://schemas.microsoft.com/office/drawing/2014/main" id="{6AF54373-C759-B927-9D2A-F769C565E3CC}"/>
                    </a:ext>
                  </a:extLst>
                </p:cNvPr>
                <p:cNvPicPr/>
                <p:nvPr/>
              </p:nvPicPr>
              <p:blipFill>
                <a:blip r:embed="rId1547"/>
                <a:stretch>
                  <a:fillRect/>
                </a:stretch>
              </p:blipFill>
              <p:spPr>
                <a:xfrm>
                  <a:off x="9192420" y="6280838"/>
                  <a:ext cx="66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8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2D04CD6A-6731-6D5E-9493-E037987F7D33}"/>
                    </a:ext>
                  </a:extLst>
                </p14:cNvPr>
                <p14:cNvContentPartPr/>
                <p14:nvPr/>
              </p14:nvContentPartPr>
              <p14:xfrm>
                <a:off x="9294660" y="6355358"/>
                <a:ext cx="51840" cy="30600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2D04CD6A-6731-6D5E-9493-E037987F7D33}"/>
                    </a:ext>
                  </a:extLst>
                </p:cNvPr>
                <p:cNvPicPr/>
                <p:nvPr/>
              </p:nvPicPr>
              <p:blipFill>
                <a:blip r:embed="rId1549"/>
                <a:stretch>
                  <a:fillRect/>
                </a:stretch>
              </p:blipFill>
              <p:spPr>
                <a:xfrm>
                  <a:off x="9288540" y="6349238"/>
                  <a:ext cx="640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0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2B57188A-CE31-3CEB-5A86-D601687E59CB}"/>
                    </a:ext>
                  </a:extLst>
                </p14:cNvPr>
                <p14:cNvContentPartPr/>
                <p14:nvPr/>
              </p14:nvContentPartPr>
              <p14:xfrm>
                <a:off x="9405540" y="6429158"/>
                <a:ext cx="100080" cy="5400"/>
              </p14:xfrm>
            </p:contentPart>
          </mc:Choice>
          <mc:Fallback xmlns=""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2B57188A-CE31-3CEB-5A86-D601687E59CB}"/>
                    </a:ext>
                  </a:extLst>
                </p:cNvPr>
                <p:cNvPicPr/>
                <p:nvPr/>
              </p:nvPicPr>
              <p:blipFill>
                <a:blip r:embed="rId1551"/>
                <a:stretch>
                  <a:fillRect/>
                </a:stretch>
              </p:blipFill>
              <p:spPr>
                <a:xfrm>
                  <a:off x="9399420" y="6423038"/>
                  <a:ext cx="1123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2">
              <p14:nvContentPartPr>
                <p14:cNvPr id="987" name="Ink 986">
                  <a:extLst>
                    <a:ext uri="{FF2B5EF4-FFF2-40B4-BE49-F238E27FC236}">
                      <a16:creationId xmlns:a16="http://schemas.microsoft.com/office/drawing/2014/main" id="{BDDD02CA-F5FF-3D1D-8D67-207DD74AEAEB}"/>
                    </a:ext>
                  </a:extLst>
                </p14:cNvPr>
                <p14:cNvContentPartPr/>
                <p14:nvPr/>
              </p14:nvContentPartPr>
              <p14:xfrm>
                <a:off x="9425340" y="6416558"/>
                <a:ext cx="337320" cy="102600"/>
              </p14:xfrm>
            </p:contentPart>
          </mc:Choice>
          <mc:Fallback xmlns="">
            <p:pic>
              <p:nvPicPr>
                <p:cNvPr id="987" name="Ink 986">
                  <a:extLst>
                    <a:ext uri="{FF2B5EF4-FFF2-40B4-BE49-F238E27FC236}">
                      <a16:creationId xmlns:a16="http://schemas.microsoft.com/office/drawing/2014/main" id="{BDDD02CA-F5FF-3D1D-8D67-207DD74AEAEB}"/>
                    </a:ext>
                  </a:extLst>
                </p:cNvPr>
                <p:cNvPicPr/>
                <p:nvPr/>
              </p:nvPicPr>
              <p:blipFill>
                <a:blip r:embed="rId1553"/>
                <a:stretch>
                  <a:fillRect/>
                </a:stretch>
              </p:blipFill>
              <p:spPr>
                <a:xfrm>
                  <a:off x="9419220" y="6410438"/>
                  <a:ext cx="34956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1" name="Group 1000">
            <a:extLst>
              <a:ext uri="{FF2B5EF4-FFF2-40B4-BE49-F238E27FC236}">
                <a16:creationId xmlns:a16="http://schemas.microsoft.com/office/drawing/2014/main" id="{86592712-7985-384A-BC3E-919CD53EF138}"/>
              </a:ext>
            </a:extLst>
          </p:cNvPr>
          <p:cNvGrpSpPr/>
          <p:nvPr/>
        </p:nvGrpSpPr>
        <p:grpSpPr>
          <a:xfrm>
            <a:off x="9867420" y="6329438"/>
            <a:ext cx="1278360" cy="227520"/>
            <a:chOff x="9867420" y="6329438"/>
            <a:chExt cx="127836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4">
              <p14:nvContentPartPr>
                <p14:cNvPr id="989" name="Ink 988">
                  <a:extLst>
                    <a:ext uri="{FF2B5EF4-FFF2-40B4-BE49-F238E27FC236}">
                      <a16:creationId xmlns:a16="http://schemas.microsoft.com/office/drawing/2014/main" id="{6853F8AF-EF14-B905-D856-EA4549E761C5}"/>
                    </a:ext>
                  </a:extLst>
                </p14:cNvPr>
                <p14:cNvContentPartPr/>
                <p14:nvPr/>
              </p14:nvContentPartPr>
              <p14:xfrm>
                <a:off x="9874620" y="6334118"/>
                <a:ext cx="170280" cy="15480"/>
              </p14:xfrm>
            </p:contentPart>
          </mc:Choice>
          <mc:Fallback xmlns="">
            <p:pic>
              <p:nvPicPr>
                <p:cNvPr id="989" name="Ink 988">
                  <a:extLst>
                    <a:ext uri="{FF2B5EF4-FFF2-40B4-BE49-F238E27FC236}">
                      <a16:creationId xmlns:a16="http://schemas.microsoft.com/office/drawing/2014/main" id="{6853F8AF-EF14-B905-D856-EA4549E761C5}"/>
                    </a:ext>
                  </a:extLst>
                </p:cNvPr>
                <p:cNvPicPr/>
                <p:nvPr/>
              </p:nvPicPr>
              <p:blipFill>
                <a:blip r:embed="rId1555"/>
                <a:stretch>
                  <a:fillRect/>
                </a:stretch>
              </p:blipFill>
              <p:spPr>
                <a:xfrm>
                  <a:off x="9868500" y="6327998"/>
                  <a:ext cx="182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6">
              <p14:nvContentPartPr>
                <p14:cNvPr id="990" name="Ink 989">
                  <a:extLst>
                    <a:ext uri="{FF2B5EF4-FFF2-40B4-BE49-F238E27FC236}">
                      <a16:creationId xmlns:a16="http://schemas.microsoft.com/office/drawing/2014/main" id="{EC1588D2-6457-1B10-18F7-32F3240B9EE4}"/>
                    </a:ext>
                  </a:extLst>
                </p14:cNvPr>
                <p14:cNvContentPartPr/>
                <p14:nvPr/>
              </p14:nvContentPartPr>
              <p14:xfrm>
                <a:off x="9874620" y="6369038"/>
                <a:ext cx="100080" cy="167760"/>
              </p14:xfrm>
            </p:contentPart>
          </mc:Choice>
          <mc:Fallback xmlns="">
            <p:pic>
              <p:nvPicPr>
                <p:cNvPr id="990" name="Ink 989">
                  <a:extLst>
                    <a:ext uri="{FF2B5EF4-FFF2-40B4-BE49-F238E27FC236}">
                      <a16:creationId xmlns:a16="http://schemas.microsoft.com/office/drawing/2014/main" id="{EC1588D2-6457-1B10-18F7-32F3240B9EE4}"/>
                    </a:ext>
                  </a:extLst>
                </p:cNvPr>
                <p:cNvPicPr/>
                <p:nvPr/>
              </p:nvPicPr>
              <p:blipFill>
                <a:blip r:embed="rId1557"/>
                <a:stretch>
                  <a:fillRect/>
                </a:stretch>
              </p:blipFill>
              <p:spPr>
                <a:xfrm>
                  <a:off x="9868500" y="6362918"/>
                  <a:ext cx="1123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8">
              <p14:nvContentPartPr>
                <p14:cNvPr id="991" name="Ink 990">
                  <a:extLst>
                    <a:ext uri="{FF2B5EF4-FFF2-40B4-BE49-F238E27FC236}">
                      <a16:creationId xmlns:a16="http://schemas.microsoft.com/office/drawing/2014/main" id="{093446DA-A5B6-A43B-7EBD-2FEBF02529C1}"/>
                    </a:ext>
                  </a:extLst>
                </p14:cNvPr>
                <p14:cNvContentPartPr/>
                <p14:nvPr/>
              </p14:nvContentPartPr>
              <p14:xfrm>
                <a:off x="9867420" y="6434198"/>
                <a:ext cx="109440" cy="12960"/>
              </p14:xfrm>
            </p:contentPart>
          </mc:Choice>
          <mc:Fallback xmlns="">
            <p:pic>
              <p:nvPicPr>
                <p:cNvPr id="991" name="Ink 990">
                  <a:extLst>
                    <a:ext uri="{FF2B5EF4-FFF2-40B4-BE49-F238E27FC236}">
                      <a16:creationId xmlns:a16="http://schemas.microsoft.com/office/drawing/2014/main" id="{093446DA-A5B6-A43B-7EBD-2FEBF02529C1}"/>
                    </a:ext>
                  </a:extLst>
                </p:cNvPr>
                <p:cNvPicPr/>
                <p:nvPr/>
              </p:nvPicPr>
              <p:blipFill>
                <a:blip r:embed="rId1559"/>
                <a:stretch>
                  <a:fillRect/>
                </a:stretch>
              </p:blipFill>
              <p:spPr>
                <a:xfrm>
                  <a:off x="9861300" y="6428078"/>
                  <a:ext cx="121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0">
              <p14:nvContentPartPr>
                <p14:cNvPr id="992" name="Ink 991">
                  <a:extLst>
                    <a:ext uri="{FF2B5EF4-FFF2-40B4-BE49-F238E27FC236}">
                      <a16:creationId xmlns:a16="http://schemas.microsoft.com/office/drawing/2014/main" id="{56B89BC1-F6F4-DF28-39F6-445C0DD457EE}"/>
                    </a:ext>
                  </a:extLst>
                </p14:cNvPr>
                <p14:cNvContentPartPr/>
                <p14:nvPr/>
              </p14:nvContentPartPr>
              <p14:xfrm>
                <a:off x="9978300" y="6344198"/>
                <a:ext cx="31680" cy="192240"/>
              </p14:xfrm>
            </p:contentPart>
          </mc:Choice>
          <mc:Fallback xmlns="">
            <p:pic>
              <p:nvPicPr>
                <p:cNvPr id="992" name="Ink 991">
                  <a:extLst>
                    <a:ext uri="{FF2B5EF4-FFF2-40B4-BE49-F238E27FC236}">
                      <a16:creationId xmlns:a16="http://schemas.microsoft.com/office/drawing/2014/main" id="{56B89BC1-F6F4-DF28-39F6-445C0DD457EE}"/>
                    </a:ext>
                  </a:extLst>
                </p:cNvPr>
                <p:cNvPicPr/>
                <p:nvPr/>
              </p:nvPicPr>
              <p:blipFill>
                <a:blip r:embed="rId1561"/>
                <a:stretch>
                  <a:fillRect/>
                </a:stretch>
              </p:blipFill>
              <p:spPr>
                <a:xfrm>
                  <a:off x="9972180" y="6338078"/>
                  <a:ext cx="43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2">
              <p14:nvContentPartPr>
                <p14:cNvPr id="993" name="Ink 992">
                  <a:extLst>
                    <a:ext uri="{FF2B5EF4-FFF2-40B4-BE49-F238E27FC236}">
                      <a16:creationId xmlns:a16="http://schemas.microsoft.com/office/drawing/2014/main" id="{F0DC670B-720C-8D95-5880-3C76CA4C2F69}"/>
                    </a:ext>
                  </a:extLst>
                </p14:cNvPr>
                <p14:cNvContentPartPr/>
                <p14:nvPr/>
              </p14:nvContentPartPr>
              <p14:xfrm>
                <a:off x="10000260" y="6426638"/>
                <a:ext cx="225720" cy="112680"/>
              </p14:xfrm>
            </p:contentPart>
          </mc:Choice>
          <mc:Fallback xmlns="">
            <p:pic>
              <p:nvPicPr>
                <p:cNvPr id="993" name="Ink 992">
                  <a:extLst>
                    <a:ext uri="{FF2B5EF4-FFF2-40B4-BE49-F238E27FC236}">
                      <a16:creationId xmlns:a16="http://schemas.microsoft.com/office/drawing/2014/main" id="{F0DC670B-720C-8D95-5880-3C76CA4C2F69}"/>
                    </a:ext>
                  </a:extLst>
                </p:cNvPr>
                <p:cNvPicPr/>
                <p:nvPr/>
              </p:nvPicPr>
              <p:blipFill>
                <a:blip r:embed="rId1563"/>
                <a:stretch>
                  <a:fillRect/>
                </a:stretch>
              </p:blipFill>
              <p:spPr>
                <a:xfrm>
                  <a:off x="9994140" y="6420518"/>
                  <a:ext cx="237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4">
              <p14:nvContentPartPr>
                <p14:cNvPr id="994" name="Ink 993">
                  <a:extLst>
                    <a:ext uri="{FF2B5EF4-FFF2-40B4-BE49-F238E27FC236}">
                      <a16:creationId xmlns:a16="http://schemas.microsoft.com/office/drawing/2014/main" id="{92887712-8E97-3F14-DE21-983851A7AD55}"/>
                    </a:ext>
                  </a:extLst>
                </p14:cNvPr>
                <p14:cNvContentPartPr/>
                <p14:nvPr/>
              </p14:nvContentPartPr>
              <p14:xfrm>
                <a:off x="10203660" y="6411518"/>
                <a:ext cx="377280" cy="119880"/>
              </p14:xfrm>
            </p:contentPart>
          </mc:Choice>
          <mc:Fallback xmlns="">
            <p:pic>
              <p:nvPicPr>
                <p:cNvPr id="994" name="Ink 993">
                  <a:extLst>
                    <a:ext uri="{FF2B5EF4-FFF2-40B4-BE49-F238E27FC236}">
                      <a16:creationId xmlns:a16="http://schemas.microsoft.com/office/drawing/2014/main" id="{92887712-8E97-3F14-DE21-983851A7AD55}"/>
                    </a:ext>
                  </a:extLst>
                </p:cNvPr>
                <p:cNvPicPr/>
                <p:nvPr/>
              </p:nvPicPr>
              <p:blipFill>
                <a:blip r:embed="rId1565"/>
                <a:stretch>
                  <a:fillRect/>
                </a:stretch>
              </p:blipFill>
              <p:spPr>
                <a:xfrm>
                  <a:off x="10197540" y="6405398"/>
                  <a:ext cx="389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6">
              <p14:nvContentPartPr>
                <p14:cNvPr id="995" name="Ink 994">
                  <a:extLst>
                    <a:ext uri="{FF2B5EF4-FFF2-40B4-BE49-F238E27FC236}">
                      <a16:creationId xmlns:a16="http://schemas.microsoft.com/office/drawing/2014/main" id="{BA9D3366-295B-E4AE-159A-303D2519732E}"/>
                    </a:ext>
                  </a:extLst>
                </p14:cNvPr>
                <p14:cNvContentPartPr/>
                <p14:nvPr/>
              </p14:nvContentPartPr>
              <p14:xfrm>
                <a:off x="10569060" y="6426638"/>
                <a:ext cx="81720" cy="124560"/>
              </p14:xfrm>
            </p:contentPart>
          </mc:Choice>
          <mc:Fallback xmlns="">
            <p:pic>
              <p:nvPicPr>
                <p:cNvPr id="995" name="Ink 994">
                  <a:extLst>
                    <a:ext uri="{FF2B5EF4-FFF2-40B4-BE49-F238E27FC236}">
                      <a16:creationId xmlns:a16="http://schemas.microsoft.com/office/drawing/2014/main" id="{BA9D3366-295B-E4AE-159A-303D2519732E}"/>
                    </a:ext>
                  </a:extLst>
                </p:cNvPr>
                <p:cNvPicPr/>
                <p:nvPr/>
              </p:nvPicPr>
              <p:blipFill>
                <a:blip r:embed="rId1567"/>
                <a:stretch>
                  <a:fillRect/>
                </a:stretch>
              </p:blipFill>
              <p:spPr>
                <a:xfrm>
                  <a:off x="10562940" y="6420518"/>
                  <a:ext cx="93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8">
              <p14:nvContentPartPr>
                <p14:cNvPr id="996" name="Ink 995">
                  <a:extLst>
                    <a:ext uri="{FF2B5EF4-FFF2-40B4-BE49-F238E27FC236}">
                      <a16:creationId xmlns:a16="http://schemas.microsoft.com/office/drawing/2014/main" id="{DECD5C0D-4C38-2949-D33D-0AE0DE9D6B74}"/>
                    </a:ext>
                  </a:extLst>
                </p14:cNvPr>
                <p14:cNvContentPartPr/>
                <p14:nvPr/>
              </p14:nvContentPartPr>
              <p14:xfrm>
                <a:off x="10685700" y="6443918"/>
                <a:ext cx="107640" cy="5400"/>
              </p14:xfrm>
            </p:contentPart>
          </mc:Choice>
          <mc:Fallback xmlns="">
            <p:pic>
              <p:nvPicPr>
                <p:cNvPr id="996" name="Ink 995">
                  <a:extLst>
                    <a:ext uri="{FF2B5EF4-FFF2-40B4-BE49-F238E27FC236}">
                      <a16:creationId xmlns:a16="http://schemas.microsoft.com/office/drawing/2014/main" id="{DECD5C0D-4C38-2949-D33D-0AE0DE9D6B74}"/>
                    </a:ext>
                  </a:extLst>
                </p:cNvPr>
                <p:cNvPicPr/>
                <p:nvPr/>
              </p:nvPicPr>
              <p:blipFill>
                <a:blip r:embed="rId1569"/>
                <a:stretch>
                  <a:fillRect/>
                </a:stretch>
              </p:blipFill>
              <p:spPr>
                <a:xfrm>
                  <a:off x="10679580" y="6437798"/>
                  <a:ext cx="1198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0">
              <p14:nvContentPartPr>
                <p14:cNvPr id="997" name="Ink 996">
                  <a:extLst>
                    <a:ext uri="{FF2B5EF4-FFF2-40B4-BE49-F238E27FC236}">
                      <a16:creationId xmlns:a16="http://schemas.microsoft.com/office/drawing/2014/main" id="{72920A3F-4CC3-182D-8B5C-48C759DE9AC0}"/>
                    </a:ext>
                  </a:extLst>
                </p14:cNvPr>
                <p14:cNvContentPartPr/>
                <p14:nvPr/>
              </p14:nvContentPartPr>
              <p14:xfrm>
                <a:off x="10735380" y="6408998"/>
                <a:ext cx="131760" cy="147960"/>
              </p14:xfrm>
            </p:contentPart>
          </mc:Choice>
          <mc:Fallback xmlns="">
            <p:pic>
              <p:nvPicPr>
                <p:cNvPr id="997" name="Ink 996">
                  <a:extLst>
                    <a:ext uri="{FF2B5EF4-FFF2-40B4-BE49-F238E27FC236}">
                      <a16:creationId xmlns:a16="http://schemas.microsoft.com/office/drawing/2014/main" id="{72920A3F-4CC3-182D-8B5C-48C759DE9AC0}"/>
                    </a:ext>
                  </a:extLst>
                </p:cNvPr>
                <p:cNvPicPr/>
                <p:nvPr/>
              </p:nvPicPr>
              <p:blipFill>
                <a:blip r:embed="rId1571"/>
                <a:stretch>
                  <a:fillRect/>
                </a:stretch>
              </p:blipFill>
              <p:spPr>
                <a:xfrm>
                  <a:off x="10729260" y="6402878"/>
                  <a:ext cx="144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2">
              <p14:nvContentPartPr>
                <p14:cNvPr id="998" name="Ink 997">
                  <a:extLst>
                    <a:ext uri="{FF2B5EF4-FFF2-40B4-BE49-F238E27FC236}">
                      <a16:creationId xmlns:a16="http://schemas.microsoft.com/office/drawing/2014/main" id="{1EFF4DB3-3354-3100-3B09-4BA1BE0711B0}"/>
                    </a:ext>
                  </a:extLst>
                </p14:cNvPr>
                <p14:cNvContentPartPr/>
                <p14:nvPr/>
              </p14:nvContentPartPr>
              <p14:xfrm>
                <a:off x="10990260" y="6329438"/>
                <a:ext cx="120600" cy="20160"/>
              </p14:xfrm>
            </p:contentPart>
          </mc:Choice>
          <mc:Fallback xmlns="">
            <p:pic>
              <p:nvPicPr>
                <p:cNvPr id="998" name="Ink 997">
                  <a:extLst>
                    <a:ext uri="{FF2B5EF4-FFF2-40B4-BE49-F238E27FC236}">
                      <a16:creationId xmlns:a16="http://schemas.microsoft.com/office/drawing/2014/main" id="{1EFF4DB3-3354-3100-3B09-4BA1BE0711B0}"/>
                    </a:ext>
                  </a:extLst>
                </p:cNvPr>
                <p:cNvPicPr/>
                <p:nvPr/>
              </p:nvPicPr>
              <p:blipFill>
                <a:blip r:embed="rId1573"/>
                <a:stretch>
                  <a:fillRect/>
                </a:stretch>
              </p:blipFill>
              <p:spPr>
                <a:xfrm>
                  <a:off x="10984140" y="6323318"/>
                  <a:ext cx="1328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4">
              <p14:nvContentPartPr>
                <p14:cNvPr id="999" name="Ink 998">
                  <a:extLst>
                    <a:ext uri="{FF2B5EF4-FFF2-40B4-BE49-F238E27FC236}">
                      <a16:creationId xmlns:a16="http://schemas.microsoft.com/office/drawing/2014/main" id="{9ED92378-8A03-84E0-072A-DB94EF259735}"/>
                    </a:ext>
                  </a:extLst>
                </p14:cNvPr>
                <p14:cNvContentPartPr/>
                <p14:nvPr/>
              </p14:nvContentPartPr>
              <p14:xfrm>
                <a:off x="10968300" y="6386678"/>
                <a:ext cx="29880" cy="97560"/>
              </p14:xfrm>
            </p:contentPart>
          </mc:Choice>
          <mc:Fallback xmlns="">
            <p:pic>
              <p:nvPicPr>
                <p:cNvPr id="999" name="Ink 998">
                  <a:extLst>
                    <a:ext uri="{FF2B5EF4-FFF2-40B4-BE49-F238E27FC236}">
                      <a16:creationId xmlns:a16="http://schemas.microsoft.com/office/drawing/2014/main" id="{9ED92378-8A03-84E0-072A-DB94EF259735}"/>
                    </a:ext>
                  </a:extLst>
                </p:cNvPr>
                <p:cNvPicPr/>
                <p:nvPr/>
              </p:nvPicPr>
              <p:blipFill>
                <a:blip r:embed="rId1575"/>
                <a:stretch>
                  <a:fillRect/>
                </a:stretch>
              </p:blipFill>
              <p:spPr>
                <a:xfrm>
                  <a:off x="10962180" y="6380558"/>
                  <a:ext cx="42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6">
              <p14:nvContentPartPr>
                <p14:cNvPr id="1000" name="Ink 999">
                  <a:extLst>
                    <a:ext uri="{FF2B5EF4-FFF2-40B4-BE49-F238E27FC236}">
                      <a16:creationId xmlns:a16="http://schemas.microsoft.com/office/drawing/2014/main" id="{49814B7B-301B-4455-41A0-1BD61E58C473}"/>
                    </a:ext>
                  </a:extLst>
                </p14:cNvPr>
                <p14:cNvContentPartPr/>
                <p14:nvPr/>
              </p14:nvContentPartPr>
              <p14:xfrm>
                <a:off x="11028780" y="6421598"/>
                <a:ext cx="117000" cy="92880"/>
              </p14:xfrm>
            </p:contentPart>
          </mc:Choice>
          <mc:Fallback xmlns=""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49814B7B-301B-4455-41A0-1BD61E58C473}"/>
                    </a:ext>
                  </a:extLst>
                </p:cNvPr>
                <p:cNvPicPr/>
                <p:nvPr/>
              </p:nvPicPr>
              <p:blipFill>
                <a:blip r:embed="rId1577"/>
                <a:stretch>
                  <a:fillRect/>
                </a:stretch>
              </p:blipFill>
              <p:spPr>
                <a:xfrm>
                  <a:off x="11022660" y="6415478"/>
                  <a:ext cx="129240" cy="1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78">
            <p14:nvContentPartPr>
              <p14:cNvPr id="1002" name="Ink 1001">
                <a:extLst>
                  <a:ext uri="{FF2B5EF4-FFF2-40B4-BE49-F238E27FC236}">
                    <a16:creationId xmlns:a16="http://schemas.microsoft.com/office/drawing/2014/main" id="{87C227AF-DA70-2F84-7330-0D6B2F1BE5AB}"/>
                  </a:ext>
                </a:extLst>
              </p14:cNvPr>
              <p14:cNvContentPartPr/>
              <p14:nvPr/>
            </p14:nvContentPartPr>
            <p14:xfrm>
              <a:off x="11307259" y="6320996"/>
              <a:ext cx="124920" cy="177480"/>
            </p14:xfrm>
          </p:contentPart>
        </mc:Choice>
        <mc:Fallback xmlns="">
          <p:pic>
            <p:nvPicPr>
              <p:cNvPr id="1002" name="Ink 1001">
                <a:extLst>
                  <a:ext uri="{FF2B5EF4-FFF2-40B4-BE49-F238E27FC236}">
                    <a16:creationId xmlns:a16="http://schemas.microsoft.com/office/drawing/2014/main" id="{87C227AF-DA70-2F84-7330-0D6B2F1BE5AB}"/>
                  </a:ext>
                </a:extLst>
              </p:cNvPr>
              <p:cNvPicPr/>
              <p:nvPr/>
            </p:nvPicPr>
            <p:blipFill>
              <a:blip r:embed="rId1579"/>
              <a:stretch>
                <a:fillRect/>
              </a:stretch>
            </p:blipFill>
            <p:spPr>
              <a:xfrm>
                <a:off x="11301139" y="6314876"/>
                <a:ext cx="137160" cy="18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8" name="Group 1007">
            <a:extLst>
              <a:ext uri="{FF2B5EF4-FFF2-40B4-BE49-F238E27FC236}">
                <a16:creationId xmlns:a16="http://schemas.microsoft.com/office/drawing/2014/main" id="{7E79A2EF-FA12-FCAD-DC2F-14394F4276EA}"/>
              </a:ext>
            </a:extLst>
          </p:cNvPr>
          <p:cNvGrpSpPr/>
          <p:nvPr/>
        </p:nvGrpSpPr>
        <p:grpSpPr>
          <a:xfrm>
            <a:off x="11438299" y="6323156"/>
            <a:ext cx="369360" cy="229680"/>
            <a:chOff x="11438299" y="6323156"/>
            <a:chExt cx="36936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0">
              <p14:nvContentPartPr>
                <p14:cNvPr id="1003" name="Ink 1002">
                  <a:extLst>
                    <a:ext uri="{FF2B5EF4-FFF2-40B4-BE49-F238E27FC236}">
                      <a16:creationId xmlns:a16="http://schemas.microsoft.com/office/drawing/2014/main" id="{CE8DFB64-B302-3E9C-8140-7C23BD3A4B9A}"/>
                    </a:ext>
                  </a:extLst>
                </p14:cNvPr>
                <p14:cNvContentPartPr/>
                <p14:nvPr/>
              </p14:nvContentPartPr>
              <p14:xfrm>
                <a:off x="11438299" y="6323156"/>
                <a:ext cx="35640" cy="184320"/>
              </p14:xfrm>
            </p:contentPart>
          </mc:Choice>
          <mc:Fallback xmlns="">
            <p:pic>
              <p:nvPicPr>
                <p:cNvPr id="1003" name="Ink 1002">
                  <a:extLst>
                    <a:ext uri="{FF2B5EF4-FFF2-40B4-BE49-F238E27FC236}">
                      <a16:creationId xmlns:a16="http://schemas.microsoft.com/office/drawing/2014/main" id="{CE8DFB64-B302-3E9C-8140-7C23BD3A4B9A}"/>
                    </a:ext>
                  </a:extLst>
                </p:cNvPr>
                <p:cNvPicPr/>
                <p:nvPr/>
              </p:nvPicPr>
              <p:blipFill>
                <a:blip r:embed="rId1581"/>
                <a:stretch>
                  <a:fillRect/>
                </a:stretch>
              </p:blipFill>
              <p:spPr>
                <a:xfrm>
                  <a:off x="11432179" y="6317036"/>
                  <a:ext cx="478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2">
              <p14:nvContentPartPr>
                <p14:cNvPr id="1004" name="Ink 1003">
                  <a:extLst>
                    <a:ext uri="{FF2B5EF4-FFF2-40B4-BE49-F238E27FC236}">
                      <a16:creationId xmlns:a16="http://schemas.microsoft.com/office/drawing/2014/main" id="{8873EF5D-3B2C-D17C-07D0-96E09610DFD2}"/>
                    </a:ext>
                  </a:extLst>
                </p14:cNvPr>
                <p14:cNvContentPartPr/>
                <p14:nvPr/>
              </p14:nvContentPartPr>
              <p14:xfrm>
                <a:off x="11466379" y="6325676"/>
                <a:ext cx="75600" cy="149040"/>
              </p14:xfrm>
            </p:contentPart>
          </mc:Choice>
          <mc:Fallback xmlns="">
            <p:pic>
              <p:nvPicPr>
                <p:cNvPr id="1004" name="Ink 1003">
                  <a:extLst>
                    <a:ext uri="{FF2B5EF4-FFF2-40B4-BE49-F238E27FC236}">
                      <a16:creationId xmlns:a16="http://schemas.microsoft.com/office/drawing/2014/main" id="{8873EF5D-3B2C-D17C-07D0-96E09610DFD2}"/>
                    </a:ext>
                  </a:extLst>
                </p:cNvPr>
                <p:cNvPicPr/>
                <p:nvPr/>
              </p:nvPicPr>
              <p:blipFill>
                <a:blip r:embed="rId1583"/>
                <a:stretch>
                  <a:fillRect/>
                </a:stretch>
              </p:blipFill>
              <p:spPr>
                <a:xfrm>
                  <a:off x="11460259" y="6319556"/>
                  <a:ext cx="87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4">
              <p14:nvContentPartPr>
                <p14:cNvPr id="1005" name="Ink 1004">
                  <a:extLst>
                    <a:ext uri="{FF2B5EF4-FFF2-40B4-BE49-F238E27FC236}">
                      <a16:creationId xmlns:a16="http://schemas.microsoft.com/office/drawing/2014/main" id="{6B76F2BF-6060-1BBB-2988-841DF2886E08}"/>
                    </a:ext>
                  </a:extLst>
                </p14:cNvPr>
                <p14:cNvContentPartPr/>
                <p14:nvPr/>
              </p14:nvContentPartPr>
              <p14:xfrm>
                <a:off x="11583379" y="6330356"/>
                <a:ext cx="115920" cy="160920"/>
              </p14:xfrm>
            </p:contentPart>
          </mc:Choice>
          <mc:Fallback xmlns="">
            <p:pic>
              <p:nvPicPr>
                <p:cNvPr id="1005" name="Ink 1004">
                  <a:extLst>
                    <a:ext uri="{FF2B5EF4-FFF2-40B4-BE49-F238E27FC236}">
                      <a16:creationId xmlns:a16="http://schemas.microsoft.com/office/drawing/2014/main" id="{6B76F2BF-6060-1BBB-2988-841DF2886E08}"/>
                    </a:ext>
                  </a:extLst>
                </p:cNvPr>
                <p:cNvPicPr/>
                <p:nvPr/>
              </p:nvPicPr>
              <p:blipFill>
                <a:blip r:embed="rId1585"/>
                <a:stretch>
                  <a:fillRect/>
                </a:stretch>
              </p:blipFill>
              <p:spPr>
                <a:xfrm>
                  <a:off x="11577259" y="6324236"/>
                  <a:ext cx="128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6">
              <p14:nvContentPartPr>
                <p14:cNvPr id="1006" name="Ink 1005">
                  <a:extLst>
                    <a:ext uri="{FF2B5EF4-FFF2-40B4-BE49-F238E27FC236}">
                      <a16:creationId xmlns:a16="http://schemas.microsoft.com/office/drawing/2014/main" id="{CAB6B17E-6F09-8590-7BC3-C4DA569EC222}"/>
                    </a:ext>
                  </a:extLst>
                </p14:cNvPr>
                <p14:cNvContentPartPr/>
                <p14:nvPr/>
              </p14:nvContentPartPr>
              <p14:xfrm>
                <a:off x="11746099" y="6325676"/>
                <a:ext cx="61560" cy="12240"/>
              </p14:xfrm>
            </p:contentPart>
          </mc:Choice>
          <mc:Fallback xmlns="">
            <p:pic>
              <p:nvPicPr>
                <p:cNvPr id="1006" name="Ink 1005">
                  <a:extLst>
                    <a:ext uri="{FF2B5EF4-FFF2-40B4-BE49-F238E27FC236}">
                      <a16:creationId xmlns:a16="http://schemas.microsoft.com/office/drawing/2014/main" id="{CAB6B17E-6F09-8590-7BC3-C4DA569EC222}"/>
                    </a:ext>
                  </a:extLst>
                </p:cNvPr>
                <p:cNvPicPr/>
                <p:nvPr/>
              </p:nvPicPr>
              <p:blipFill>
                <a:blip r:embed="rId1587"/>
                <a:stretch>
                  <a:fillRect/>
                </a:stretch>
              </p:blipFill>
              <p:spPr>
                <a:xfrm>
                  <a:off x="11739979" y="6319556"/>
                  <a:ext cx="73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8">
              <p14:nvContentPartPr>
                <p14:cNvPr id="1007" name="Ink 1006">
                  <a:extLst>
                    <a:ext uri="{FF2B5EF4-FFF2-40B4-BE49-F238E27FC236}">
                      <a16:creationId xmlns:a16="http://schemas.microsoft.com/office/drawing/2014/main" id="{C973B173-4A42-DC9D-EAEA-52C15643915B}"/>
                    </a:ext>
                  </a:extLst>
                </p14:cNvPr>
                <p14:cNvContentPartPr/>
                <p14:nvPr/>
              </p14:nvContentPartPr>
              <p14:xfrm>
                <a:off x="11746099" y="6325676"/>
                <a:ext cx="49320" cy="227160"/>
              </p14:xfrm>
            </p:contentPart>
          </mc:Choice>
          <mc:Fallback xmlns="">
            <p:pic>
              <p:nvPicPr>
                <p:cNvPr id="1007" name="Ink 1006">
                  <a:extLst>
                    <a:ext uri="{FF2B5EF4-FFF2-40B4-BE49-F238E27FC236}">
                      <a16:creationId xmlns:a16="http://schemas.microsoft.com/office/drawing/2014/main" id="{C973B173-4A42-DC9D-EAEA-52C15643915B}"/>
                    </a:ext>
                  </a:extLst>
                </p:cNvPr>
                <p:cNvPicPr/>
                <p:nvPr/>
              </p:nvPicPr>
              <p:blipFill>
                <a:blip r:embed="rId1589"/>
                <a:stretch>
                  <a:fillRect/>
                </a:stretch>
              </p:blipFill>
              <p:spPr>
                <a:xfrm>
                  <a:off x="11739979" y="6319556"/>
                  <a:ext cx="6156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0">
            <p14:nvContentPartPr>
              <p14:cNvPr id="1009" name="Ink 1008">
                <a:extLst>
                  <a:ext uri="{FF2B5EF4-FFF2-40B4-BE49-F238E27FC236}">
                    <a16:creationId xmlns:a16="http://schemas.microsoft.com/office/drawing/2014/main" id="{7B5E349A-CFBC-C290-833B-8BEAF6BFB1F6}"/>
                  </a:ext>
                </a:extLst>
              </p14:cNvPr>
              <p14:cNvContentPartPr/>
              <p14:nvPr/>
            </p14:nvContentPartPr>
            <p14:xfrm>
              <a:off x="9055459" y="6360956"/>
              <a:ext cx="685080" cy="34560"/>
            </p14:xfrm>
          </p:contentPart>
        </mc:Choice>
        <mc:Fallback xmlns="">
          <p:pic>
            <p:nvPicPr>
              <p:cNvPr id="1009" name="Ink 1008">
                <a:extLst>
                  <a:ext uri="{FF2B5EF4-FFF2-40B4-BE49-F238E27FC236}">
                    <a16:creationId xmlns:a16="http://schemas.microsoft.com/office/drawing/2014/main" id="{7B5E349A-CFBC-C290-833B-8BEAF6BFB1F6}"/>
                  </a:ext>
                </a:extLst>
              </p:cNvPr>
              <p:cNvPicPr/>
              <p:nvPr/>
            </p:nvPicPr>
            <p:blipFill>
              <a:blip r:embed="rId1591"/>
              <a:stretch>
                <a:fillRect/>
              </a:stretch>
            </p:blipFill>
            <p:spPr>
              <a:xfrm>
                <a:off x="9001819" y="6252956"/>
                <a:ext cx="79272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2">
            <p14:nvContentPartPr>
              <p14:cNvPr id="1010" name="Ink 1009">
                <a:extLst>
                  <a:ext uri="{FF2B5EF4-FFF2-40B4-BE49-F238E27FC236}">
                    <a16:creationId xmlns:a16="http://schemas.microsoft.com/office/drawing/2014/main" id="{3178FBDF-91F3-AAA0-9F63-E6242C8E6555}"/>
                  </a:ext>
                </a:extLst>
              </p14:cNvPr>
              <p14:cNvContentPartPr/>
              <p14:nvPr/>
            </p14:nvContentPartPr>
            <p14:xfrm>
              <a:off x="11385739" y="6419636"/>
              <a:ext cx="549720" cy="16920"/>
            </p14:xfrm>
          </p:contentPart>
        </mc:Choice>
        <mc:Fallback xmlns="">
          <p:pic>
            <p:nvPicPr>
              <p:cNvPr id="1010" name="Ink 1009">
                <a:extLst>
                  <a:ext uri="{FF2B5EF4-FFF2-40B4-BE49-F238E27FC236}">
                    <a16:creationId xmlns:a16="http://schemas.microsoft.com/office/drawing/2014/main" id="{3178FBDF-91F3-AAA0-9F63-E6242C8E6555}"/>
                  </a:ext>
                </a:extLst>
              </p:cNvPr>
              <p:cNvPicPr/>
              <p:nvPr/>
            </p:nvPicPr>
            <p:blipFill>
              <a:blip r:embed="rId1593"/>
              <a:stretch>
                <a:fillRect/>
              </a:stretch>
            </p:blipFill>
            <p:spPr>
              <a:xfrm>
                <a:off x="11331739" y="6311996"/>
                <a:ext cx="6573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6815615-AF2B-97EC-9AEB-3CBE7D5109BD}"/>
                  </a:ext>
                </a:extLst>
              </p14:cNvPr>
              <p14:cNvContentPartPr/>
              <p14:nvPr/>
            </p14:nvContentPartPr>
            <p14:xfrm>
              <a:off x="8143380" y="1898558"/>
              <a:ext cx="33480" cy="52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6815615-AF2B-97EC-9AEB-3CBE7D5109BD}"/>
                  </a:ext>
                </a:extLst>
              </p:cNvPr>
              <p:cNvPicPr/>
              <p:nvPr/>
            </p:nvPicPr>
            <p:blipFill>
              <a:blip r:embed="rId1595"/>
              <a:stretch>
                <a:fillRect/>
              </a:stretch>
            </p:blipFill>
            <p:spPr>
              <a:xfrm>
                <a:off x="8137260" y="1892438"/>
                <a:ext cx="45720" cy="6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09F0C15-C858-6419-85DF-DA76FDF17334}"/>
              </a:ext>
            </a:extLst>
          </p:cNvPr>
          <p:cNvGrpSpPr/>
          <p:nvPr/>
        </p:nvGrpSpPr>
        <p:grpSpPr>
          <a:xfrm>
            <a:off x="8375940" y="6645878"/>
            <a:ext cx="988560" cy="195840"/>
            <a:chOff x="8375940" y="6645878"/>
            <a:chExt cx="988560" cy="19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5AF268D-40DB-5AED-2B3B-3F1A8E2D92EA}"/>
                    </a:ext>
                  </a:extLst>
                </p14:cNvPr>
                <p14:cNvContentPartPr/>
                <p14:nvPr/>
              </p14:nvContentPartPr>
              <p14:xfrm>
                <a:off x="8375940" y="6645878"/>
                <a:ext cx="207360" cy="156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5AF268D-40DB-5AED-2B3B-3F1A8E2D92EA}"/>
                    </a:ext>
                  </a:extLst>
                </p:cNvPr>
                <p:cNvPicPr/>
                <p:nvPr/>
              </p:nvPicPr>
              <p:blipFill>
                <a:blip r:embed="rId1597"/>
                <a:stretch>
                  <a:fillRect/>
                </a:stretch>
              </p:blipFill>
              <p:spPr>
                <a:xfrm>
                  <a:off x="8369820" y="6639758"/>
                  <a:ext cx="219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B1CEAF9-533F-9FD6-DC60-DA817D5CDD5C}"/>
                    </a:ext>
                  </a:extLst>
                </p14:cNvPr>
                <p14:cNvContentPartPr/>
                <p14:nvPr/>
              </p14:nvContentPartPr>
              <p14:xfrm>
                <a:off x="8610660" y="6696278"/>
                <a:ext cx="46440" cy="67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B1CEAF9-533F-9FD6-DC60-DA817D5CDD5C}"/>
                    </a:ext>
                  </a:extLst>
                </p:cNvPr>
                <p:cNvPicPr/>
                <p:nvPr/>
              </p:nvPicPr>
              <p:blipFill>
                <a:blip r:embed="rId1599"/>
                <a:stretch>
                  <a:fillRect/>
                </a:stretch>
              </p:blipFill>
              <p:spPr>
                <a:xfrm>
                  <a:off x="8604540" y="6690158"/>
                  <a:ext cx="586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CF017DD-568B-8C41-6D4E-AFDB4A751A58}"/>
                    </a:ext>
                  </a:extLst>
                </p14:cNvPr>
                <p14:cNvContentPartPr/>
                <p14:nvPr/>
              </p14:nvContentPartPr>
              <p14:xfrm>
                <a:off x="8701740" y="6668918"/>
                <a:ext cx="239760" cy="172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CF017DD-568B-8C41-6D4E-AFDB4A751A58}"/>
                    </a:ext>
                  </a:extLst>
                </p:cNvPr>
                <p:cNvPicPr/>
                <p:nvPr/>
              </p:nvPicPr>
              <p:blipFill>
                <a:blip r:embed="rId1601"/>
                <a:stretch>
                  <a:fillRect/>
                </a:stretch>
              </p:blipFill>
              <p:spPr>
                <a:xfrm>
                  <a:off x="8695620" y="6662798"/>
                  <a:ext cx="252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67A1384-5C00-AE6A-083A-60AD6D9ED33B}"/>
                    </a:ext>
                  </a:extLst>
                </p14:cNvPr>
                <p14:cNvContentPartPr/>
                <p14:nvPr/>
              </p14:nvContentPartPr>
              <p14:xfrm>
                <a:off x="8917380" y="6693758"/>
                <a:ext cx="96480" cy="20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67A1384-5C00-AE6A-083A-60AD6D9ED33B}"/>
                    </a:ext>
                  </a:extLst>
                </p:cNvPr>
                <p:cNvPicPr/>
                <p:nvPr/>
              </p:nvPicPr>
              <p:blipFill>
                <a:blip r:embed="rId1603"/>
                <a:stretch>
                  <a:fillRect/>
                </a:stretch>
              </p:blipFill>
              <p:spPr>
                <a:xfrm>
                  <a:off x="8911260" y="6687638"/>
                  <a:ext cx="1087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9CEF904-8C74-EEC5-D4E7-0C95182867FD}"/>
                    </a:ext>
                  </a:extLst>
                </p14:cNvPr>
                <p14:cNvContentPartPr/>
                <p14:nvPr/>
              </p14:nvContentPartPr>
              <p14:xfrm>
                <a:off x="8976420" y="6676478"/>
                <a:ext cx="28080" cy="77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9CEF904-8C74-EEC5-D4E7-0C95182867FD}"/>
                    </a:ext>
                  </a:extLst>
                </p:cNvPr>
                <p:cNvPicPr/>
                <p:nvPr/>
              </p:nvPicPr>
              <p:blipFill>
                <a:blip r:embed="rId1605"/>
                <a:stretch>
                  <a:fillRect/>
                </a:stretch>
              </p:blipFill>
              <p:spPr>
                <a:xfrm>
                  <a:off x="8970300" y="6670358"/>
                  <a:ext cx="40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8CE56AB-755C-739C-32B0-82CA72CC9A16}"/>
                    </a:ext>
                  </a:extLst>
                </p14:cNvPr>
                <p14:cNvContentPartPr/>
                <p14:nvPr/>
              </p14:nvContentPartPr>
              <p14:xfrm>
                <a:off x="8985420" y="6666398"/>
                <a:ext cx="153720" cy="146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8CE56AB-755C-739C-32B0-82CA72CC9A16}"/>
                    </a:ext>
                  </a:extLst>
                </p:cNvPr>
                <p:cNvPicPr/>
                <p:nvPr/>
              </p:nvPicPr>
              <p:blipFill>
                <a:blip r:embed="rId1607"/>
                <a:stretch>
                  <a:fillRect/>
                </a:stretch>
              </p:blipFill>
              <p:spPr>
                <a:xfrm>
                  <a:off x="8979300" y="6660278"/>
                  <a:ext cx="165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9A3AF9C-C5A3-241D-55B0-4B4DC2B64137}"/>
                    </a:ext>
                  </a:extLst>
                </p14:cNvPr>
                <p14:cNvContentPartPr/>
                <p14:nvPr/>
              </p14:nvContentPartPr>
              <p14:xfrm>
                <a:off x="9057420" y="6776198"/>
                <a:ext cx="78120" cy="15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9A3AF9C-C5A3-241D-55B0-4B4DC2B64137}"/>
                    </a:ext>
                  </a:extLst>
                </p:cNvPr>
                <p:cNvPicPr/>
                <p:nvPr/>
              </p:nvPicPr>
              <p:blipFill>
                <a:blip r:embed="rId1609"/>
                <a:stretch>
                  <a:fillRect/>
                </a:stretch>
              </p:blipFill>
              <p:spPr>
                <a:xfrm>
                  <a:off x="9051300" y="6770078"/>
                  <a:ext cx="90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F89FEF5-DBED-9027-B746-EB67AD60AF78}"/>
                    </a:ext>
                  </a:extLst>
                </p14:cNvPr>
                <p14:cNvContentPartPr/>
                <p14:nvPr/>
              </p14:nvContentPartPr>
              <p14:xfrm>
                <a:off x="9185220" y="6723638"/>
                <a:ext cx="133200" cy="30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F89FEF5-DBED-9027-B746-EB67AD60AF78}"/>
                    </a:ext>
                  </a:extLst>
                </p:cNvPr>
                <p:cNvPicPr/>
                <p:nvPr/>
              </p:nvPicPr>
              <p:blipFill>
                <a:blip r:embed="rId1611"/>
                <a:stretch>
                  <a:fillRect/>
                </a:stretch>
              </p:blipFill>
              <p:spPr>
                <a:xfrm>
                  <a:off x="9179100" y="6717518"/>
                  <a:ext cx="145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0350953-3B5D-4F6D-2504-4DC900618409}"/>
                    </a:ext>
                  </a:extLst>
                </p14:cNvPr>
                <p14:cNvContentPartPr/>
                <p14:nvPr/>
              </p14:nvContentPartPr>
              <p14:xfrm>
                <a:off x="9251460" y="6683678"/>
                <a:ext cx="113040" cy="149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0350953-3B5D-4F6D-2504-4DC900618409}"/>
                    </a:ext>
                  </a:extLst>
                </p:cNvPr>
                <p:cNvPicPr/>
                <p:nvPr/>
              </p:nvPicPr>
              <p:blipFill>
                <a:blip r:embed="rId1613"/>
                <a:stretch>
                  <a:fillRect/>
                </a:stretch>
              </p:blipFill>
              <p:spPr>
                <a:xfrm>
                  <a:off x="9245340" y="6677558"/>
                  <a:ext cx="125280" cy="16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53611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AAD4CC-BDB9-3CA3-D7C4-04EBB1209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7" y="377037"/>
            <a:ext cx="12192000" cy="6299867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8698C984-B7E7-C3F0-95A2-368EC8AD7422}"/>
              </a:ext>
            </a:extLst>
          </p:cNvPr>
          <p:cNvGrpSpPr/>
          <p:nvPr/>
        </p:nvGrpSpPr>
        <p:grpSpPr>
          <a:xfrm>
            <a:off x="5079857" y="1576851"/>
            <a:ext cx="6340680" cy="3445920"/>
            <a:chOff x="5079857" y="1576851"/>
            <a:chExt cx="6340680" cy="344592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35AC3E-34EF-DC37-8F88-B2FE694F32DB}"/>
                </a:ext>
              </a:extLst>
            </p:cNvPr>
            <p:cNvGrpSpPr/>
            <p:nvPr/>
          </p:nvGrpSpPr>
          <p:grpSpPr>
            <a:xfrm>
              <a:off x="6295937" y="1849731"/>
              <a:ext cx="252720" cy="188280"/>
              <a:chOff x="6295937" y="1849731"/>
              <a:chExt cx="252720" cy="188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87CECBE1-B38E-5B3A-AED3-14FEC219D857}"/>
                      </a:ext>
                    </a:extLst>
                  </p14:cNvPr>
                  <p14:cNvContentPartPr/>
                  <p14:nvPr/>
                </p14:nvContentPartPr>
                <p14:xfrm>
                  <a:off x="6296657" y="1937211"/>
                  <a:ext cx="252000" cy="2592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87CECBE1-B38E-5B3A-AED3-14FEC219D85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90537" y="1931091"/>
                    <a:ext cx="26424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EC9B87A8-C259-2506-F6B5-FAA8DBBF409A}"/>
                      </a:ext>
                    </a:extLst>
                  </p14:cNvPr>
                  <p14:cNvContentPartPr/>
                  <p14:nvPr/>
                </p14:nvContentPartPr>
                <p14:xfrm>
                  <a:off x="6295937" y="1849731"/>
                  <a:ext cx="149040" cy="18828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EC9B87A8-C259-2506-F6B5-FAA8DBBF409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289817" y="1843611"/>
                    <a:ext cx="161280" cy="200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2E4179F-2A36-2B2C-94D6-E24A7BDAF570}"/>
                </a:ext>
              </a:extLst>
            </p:cNvPr>
            <p:cNvGrpSpPr/>
            <p:nvPr/>
          </p:nvGrpSpPr>
          <p:grpSpPr>
            <a:xfrm>
              <a:off x="6751337" y="1874571"/>
              <a:ext cx="1238400" cy="433800"/>
              <a:chOff x="6751337" y="1874571"/>
              <a:chExt cx="1238400" cy="433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FA60FC79-A48F-11BE-100B-5219349F68A7}"/>
                      </a:ext>
                    </a:extLst>
                  </p14:cNvPr>
                  <p14:cNvContentPartPr/>
                  <p14:nvPr/>
                </p14:nvContentPartPr>
                <p14:xfrm>
                  <a:off x="6751337" y="1874571"/>
                  <a:ext cx="165960" cy="22680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FA60FC79-A48F-11BE-100B-5219349F68A7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745217" y="1868451"/>
                    <a:ext cx="178200" cy="23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335D56DD-9D51-9D7D-311D-30D548F5A52E}"/>
                      </a:ext>
                    </a:extLst>
                  </p14:cNvPr>
                  <p14:cNvContentPartPr/>
                  <p14:nvPr/>
                </p14:nvContentPartPr>
                <p14:xfrm>
                  <a:off x="7032497" y="1887171"/>
                  <a:ext cx="142200" cy="23544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335D56DD-9D51-9D7D-311D-30D548F5A52E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026377" y="1881051"/>
                    <a:ext cx="154440" cy="24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0C3CF763-EA9E-EA54-AB6D-DB46C2A556DF}"/>
                      </a:ext>
                    </a:extLst>
                  </p14:cNvPr>
                  <p14:cNvContentPartPr/>
                  <p14:nvPr/>
                </p14:nvContentPartPr>
                <p14:xfrm>
                  <a:off x="7192337" y="1915251"/>
                  <a:ext cx="184320" cy="222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0C3CF763-EA9E-EA54-AB6D-DB46C2A556DF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186217" y="1909131"/>
                    <a:ext cx="196560" cy="23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CE1C2D08-C4F1-F1F8-0FE3-F2D7492E9CAD}"/>
                      </a:ext>
                    </a:extLst>
                  </p14:cNvPr>
                  <p14:cNvContentPartPr/>
                  <p14:nvPr/>
                </p14:nvContentPartPr>
                <p14:xfrm>
                  <a:off x="7419137" y="1996971"/>
                  <a:ext cx="143280" cy="31140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CE1C2D08-C4F1-F1F8-0FE3-F2D7492E9CA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413017" y="1990851"/>
                    <a:ext cx="155520" cy="32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C25F8359-C10C-38EE-0792-41BB9092E4D9}"/>
                      </a:ext>
                    </a:extLst>
                  </p14:cNvPr>
                  <p14:cNvContentPartPr/>
                  <p14:nvPr/>
                </p14:nvContentPartPr>
                <p14:xfrm>
                  <a:off x="7652777" y="1996971"/>
                  <a:ext cx="118800" cy="12888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C25F8359-C10C-38EE-0792-41BB9092E4D9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646657" y="1990851"/>
                    <a:ext cx="131040" cy="14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E0D94654-7863-2184-8D29-592F2797EB2C}"/>
                      </a:ext>
                    </a:extLst>
                  </p14:cNvPr>
                  <p14:cNvContentPartPr/>
                  <p14:nvPr/>
                </p14:nvContentPartPr>
                <p14:xfrm>
                  <a:off x="7845377" y="1909131"/>
                  <a:ext cx="144360" cy="2894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E0D94654-7863-2184-8D29-592F2797EB2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7839257" y="1903011"/>
                    <a:ext cx="156600" cy="301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AEC58FA-A69C-3324-B0ED-78E42E330051}"/>
                </a:ext>
              </a:extLst>
            </p:cNvPr>
            <p:cNvGrpSpPr/>
            <p:nvPr/>
          </p:nvGrpSpPr>
          <p:grpSpPr>
            <a:xfrm>
              <a:off x="5079857" y="3278931"/>
              <a:ext cx="1643400" cy="456120"/>
              <a:chOff x="5079857" y="3278931"/>
              <a:chExt cx="1643400" cy="45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0665F1A6-B63B-4D32-7AFD-502C023D1C18}"/>
                      </a:ext>
                    </a:extLst>
                  </p14:cNvPr>
                  <p14:cNvContentPartPr/>
                  <p14:nvPr/>
                </p14:nvContentPartPr>
                <p14:xfrm>
                  <a:off x="5106497" y="3398091"/>
                  <a:ext cx="210600" cy="3492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0665F1A6-B63B-4D32-7AFD-502C023D1C1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5100377" y="3391971"/>
                    <a:ext cx="22284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5C00C032-E9D0-CACB-10A4-046577956B00}"/>
                      </a:ext>
                    </a:extLst>
                  </p14:cNvPr>
                  <p14:cNvContentPartPr/>
                  <p14:nvPr/>
                </p14:nvContentPartPr>
                <p14:xfrm>
                  <a:off x="5079857" y="3307371"/>
                  <a:ext cx="169920" cy="1825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5C00C032-E9D0-CACB-10A4-046577956B00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073737" y="3301251"/>
                    <a:ext cx="182160" cy="19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E3504F68-31A9-A8E9-039E-BDD4DE88DE3F}"/>
                      </a:ext>
                    </a:extLst>
                  </p14:cNvPr>
                  <p14:cNvContentPartPr/>
                  <p14:nvPr/>
                </p14:nvContentPartPr>
                <p14:xfrm>
                  <a:off x="5430497" y="3322851"/>
                  <a:ext cx="119160" cy="22644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E3504F68-31A9-A8E9-039E-BDD4DE88DE3F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424377" y="3316731"/>
                    <a:ext cx="1314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5ECB8E62-4692-B6F9-8D09-EB32CA12AFA5}"/>
                      </a:ext>
                    </a:extLst>
                  </p14:cNvPr>
                  <p14:cNvContentPartPr/>
                  <p14:nvPr/>
                </p14:nvContentPartPr>
                <p14:xfrm>
                  <a:off x="5639297" y="3288651"/>
                  <a:ext cx="169920" cy="26352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5ECB8E62-4692-B6F9-8D09-EB32CA12AFA5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633177" y="3282531"/>
                    <a:ext cx="182160" cy="27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8754E3CE-B294-A5EC-9D60-089EAEDCCB06}"/>
                      </a:ext>
                    </a:extLst>
                  </p14:cNvPr>
                  <p14:cNvContentPartPr/>
                  <p14:nvPr/>
                </p14:nvContentPartPr>
                <p14:xfrm>
                  <a:off x="5862497" y="3278931"/>
                  <a:ext cx="218880" cy="24804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8754E3CE-B294-A5EC-9D60-089EAEDCCB06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5856377" y="3272811"/>
                    <a:ext cx="231120" cy="26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7C1F5C96-A550-7E40-8E71-A109171924E8}"/>
                      </a:ext>
                    </a:extLst>
                  </p14:cNvPr>
                  <p14:cNvContentPartPr/>
                  <p14:nvPr/>
                </p14:nvContentPartPr>
                <p14:xfrm>
                  <a:off x="6088937" y="3357411"/>
                  <a:ext cx="212760" cy="37764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7C1F5C96-A550-7E40-8E71-A109171924E8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6082817" y="3351291"/>
                    <a:ext cx="225000" cy="38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0885BF87-62A7-B1BE-6CF1-B35F842723E0}"/>
                      </a:ext>
                    </a:extLst>
                  </p14:cNvPr>
                  <p14:cNvContentPartPr/>
                  <p14:nvPr/>
                </p14:nvContentPartPr>
                <p14:xfrm>
                  <a:off x="6333737" y="3382611"/>
                  <a:ext cx="146520" cy="11016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0885BF87-62A7-B1BE-6CF1-B35F842723E0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327617" y="3376491"/>
                    <a:ext cx="15876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2E6A3BC7-1795-F9B2-C585-461A8A1221F7}"/>
                      </a:ext>
                    </a:extLst>
                  </p14:cNvPr>
                  <p14:cNvContentPartPr/>
                  <p14:nvPr/>
                </p14:nvContentPartPr>
                <p14:xfrm>
                  <a:off x="6561257" y="3313491"/>
                  <a:ext cx="162000" cy="31392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2E6A3BC7-1795-F9B2-C585-461A8A1221F7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6555137" y="3307371"/>
                    <a:ext cx="174240" cy="326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B81049D-71D0-E231-09C0-884C6AC4D429}"/>
                </a:ext>
              </a:extLst>
            </p:cNvPr>
            <p:cNvGrpSpPr/>
            <p:nvPr/>
          </p:nvGrpSpPr>
          <p:grpSpPr>
            <a:xfrm>
              <a:off x="7450097" y="2733531"/>
              <a:ext cx="432720" cy="1310760"/>
              <a:chOff x="7450097" y="2733531"/>
              <a:chExt cx="432720" cy="1310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C4D29E82-7651-8F6F-9403-CA9E8BAAF792}"/>
                      </a:ext>
                    </a:extLst>
                  </p14:cNvPr>
                  <p14:cNvContentPartPr/>
                  <p14:nvPr/>
                </p14:nvContentPartPr>
                <p14:xfrm>
                  <a:off x="7504817" y="2871411"/>
                  <a:ext cx="245880" cy="684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C4D29E82-7651-8F6F-9403-CA9E8BAAF792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7498697" y="2865291"/>
                    <a:ext cx="258120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56D4BDBE-24B5-C0D5-A1DD-1F7F5B2F2C41}"/>
                      </a:ext>
                    </a:extLst>
                  </p14:cNvPr>
                  <p14:cNvContentPartPr/>
                  <p14:nvPr/>
                </p14:nvContentPartPr>
                <p14:xfrm>
                  <a:off x="7634057" y="2733531"/>
                  <a:ext cx="19080" cy="360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56D4BDBE-24B5-C0D5-A1DD-1F7F5B2F2C41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627937" y="2727411"/>
                    <a:ext cx="31320" cy="1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56B96B06-F41B-AB20-FDAD-98CDEE301887}"/>
                      </a:ext>
                    </a:extLst>
                  </p14:cNvPr>
                  <p14:cNvContentPartPr/>
                  <p14:nvPr/>
                </p14:nvContentPartPr>
                <p14:xfrm>
                  <a:off x="7450097" y="2843331"/>
                  <a:ext cx="432720" cy="12009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56B96B06-F41B-AB20-FDAD-98CDEE301887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443977" y="2837211"/>
                    <a:ext cx="444960" cy="1213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AC12DC9-F9A7-2796-EEF4-25C6F1C5FD5E}"/>
                </a:ext>
              </a:extLst>
            </p:cNvPr>
            <p:cNvGrpSpPr/>
            <p:nvPr/>
          </p:nvGrpSpPr>
          <p:grpSpPr>
            <a:xfrm>
              <a:off x="8086217" y="3236811"/>
              <a:ext cx="730440" cy="306000"/>
              <a:chOff x="8086217" y="3236811"/>
              <a:chExt cx="730440" cy="306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DD53AFE7-B5DF-D3BC-B0CD-101FEFFBB5ED}"/>
                      </a:ext>
                    </a:extLst>
                  </p14:cNvPr>
                  <p14:cNvContentPartPr/>
                  <p14:nvPr/>
                </p14:nvContentPartPr>
                <p14:xfrm>
                  <a:off x="8086217" y="3236811"/>
                  <a:ext cx="196560" cy="2397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DD53AFE7-B5DF-D3BC-B0CD-101FEFFBB5E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8080097" y="3230691"/>
                    <a:ext cx="208800" cy="25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8F14F2E5-AEA2-3A25-8044-1C8B16B6516A}"/>
                      </a:ext>
                    </a:extLst>
                  </p14:cNvPr>
                  <p14:cNvContentPartPr/>
                  <p14:nvPr/>
                </p14:nvContentPartPr>
                <p14:xfrm>
                  <a:off x="8349377" y="3247611"/>
                  <a:ext cx="135360" cy="22356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8F14F2E5-AEA2-3A25-8044-1C8B16B6516A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343257" y="3241491"/>
                    <a:ext cx="147600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1B7FB1AB-A13A-B9BE-DA33-620B7A36F93E}"/>
                      </a:ext>
                    </a:extLst>
                  </p14:cNvPr>
                  <p14:cNvContentPartPr/>
                  <p14:nvPr/>
                </p14:nvContentPartPr>
                <p14:xfrm>
                  <a:off x="8498057" y="3304131"/>
                  <a:ext cx="141840" cy="14148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1B7FB1AB-A13A-B9BE-DA33-620B7A36F93E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8491937" y="3298011"/>
                    <a:ext cx="15408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75EBAC8C-E2EF-0E78-110E-C6C667E8DFEA}"/>
                      </a:ext>
                    </a:extLst>
                  </p14:cNvPr>
                  <p14:cNvContentPartPr/>
                  <p14:nvPr/>
                </p14:nvContentPartPr>
                <p14:xfrm>
                  <a:off x="8711537" y="3294771"/>
                  <a:ext cx="105120" cy="24804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75EBAC8C-E2EF-0E78-110E-C6C667E8DFE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8705417" y="3288651"/>
                    <a:ext cx="117360" cy="2602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52CF662-DB96-29F6-D361-89E0610EF54D}"/>
                    </a:ext>
                  </a:extLst>
                </p14:cNvPr>
                <p14:cNvContentPartPr/>
                <p14:nvPr/>
              </p14:nvContentPartPr>
              <p14:xfrm>
                <a:off x="8061377" y="1576851"/>
                <a:ext cx="284400" cy="678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52CF662-DB96-29F6-D361-89E0610EF54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55257" y="1570731"/>
                  <a:ext cx="296640" cy="691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05FFA61-423C-3B48-6091-B3DDA9FEED4F}"/>
                </a:ext>
              </a:extLst>
            </p:cNvPr>
            <p:cNvGrpSpPr/>
            <p:nvPr/>
          </p:nvGrpSpPr>
          <p:grpSpPr>
            <a:xfrm>
              <a:off x="8591297" y="1727331"/>
              <a:ext cx="629640" cy="335520"/>
              <a:chOff x="8591297" y="1727331"/>
              <a:chExt cx="629640" cy="335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7B12EB87-3D90-F1CD-BCD2-23BAF903E2C0}"/>
                      </a:ext>
                    </a:extLst>
                  </p14:cNvPr>
                  <p14:cNvContentPartPr/>
                  <p14:nvPr/>
                </p14:nvContentPartPr>
                <p14:xfrm>
                  <a:off x="8591297" y="1757211"/>
                  <a:ext cx="125640" cy="25632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7B12EB87-3D90-F1CD-BCD2-23BAF903E2C0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8585177" y="1751091"/>
                    <a:ext cx="137880" cy="26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75CD7025-8B36-0374-5B11-A116021E2226}"/>
                      </a:ext>
                    </a:extLst>
                  </p14:cNvPr>
                  <p14:cNvContentPartPr/>
                  <p14:nvPr/>
                </p14:nvContentPartPr>
                <p14:xfrm>
                  <a:off x="8792897" y="1727331"/>
                  <a:ext cx="95760" cy="25776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75CD7025-8B36-0374-5B11-A116021E2226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8786777" y="1721211"/>
                    <a:ext cx="108000" cy="27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C362ECF8-C99D-4488-D785-98E410EDBAF6}"/>
                      </a:ext>
                    </a:extLst>
                  </p14:cNvPr>
                  <p14:cNvContentPartPr/>
                  <p14:nvPr/>
                </p14:nvContentPartPr>
                <p14:xfrm>
                  <a:off x="8913497" y="1805811"/>
                  <a:ext cx="142200" cy="17280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C362ECF8-C99D-4488-D785-98E410EDBAF6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8907377" y="1799691"/>
                    <a:ext cx="154440" cy="18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55F9BA1A-A87A-B96D-8040-580857ACDE76}"/>
                      </a:ext>
                    </a:extLst>
                  </p14:cNvPr>
                  <p14:cNvContentPartPr/>
                  <p14:nvPr/>
                </p14:nvContentPartPr>
                <p14:xfrm>
                  <a:off x="9104297" y="1746051"/>
                  <a:ext cx="116640" cy="3168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55F9BA1A-A87A-B96D-8040-580857ACDE76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9098177" y="1739931"/>
                    <a:ext cx="128880" cy="329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928DCA-E6EE-19B8-F80B-6522EF339134}"/>
                </a:ext>
              </a:extLst>
            </p:cNvPr>
            <p:cNvGrpSpPr/>
            <p:nvPr/>
          </p:nvGrpSpPr>
          <p:grpSpPr>
            <a:xfrm>
              <a:off x="9417497" y="1739931"/>
              <a:ext cx="2003040" cy="527040"/>
              <a:chOff x="9417497" y="1739931"/>
              <a:chExt cx="2003040" cy="527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C0B8102F-22F2-3F3A-7790-8C5226248A2A}"/>
                      </a:ext>
                    </a:extLst>
                  </p14:cNvPr>
                  <p14:cNvContentPartPr/>
                  <p14:nvPr/>
                </p14:nvContentPartPr>
                <p14:xfrm>
                  <a:off x="9431537" y="1837131"/>
                  <a:ext cx="169560" cy="165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C0B8102F-22F2-3F3A-7790-8C5226248A2A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9425417" y="1831011"/>
                    <a:ext cx="18180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7A1918CE-B88B-32D1-D1F3-9759972887E3}"/>
                      </a:ext>
                    </a:extLst>
                  </p14:cNvPr>
                  <p14:cNvContentPartPr/>
                  <p14:nvPr/>
                </p14:nvContentPartPr>
                <p14:xfrm>
                  <a:off x="9417497" y="1940451"/>
                  <a:ext cx="211680" cy="255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7A1918CE-B88B-32D1-D1F3-9759972887E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9411377" y="1934331"/>
                    <a:ext cx="22392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04388748-E441-00D4-9617-D6462FF00DE7}"/>
                      </a:ext>
                    </a:extLst>
                  </p14:cNvPr>
                  <p14:cNvContentPartPr/>
                  <p14:nvPr/>
                </p14:nvContentPartPr>
                <p14:xfrm>
                  <a:off x="9547817" y="1739931"/>
                  <a:ext cx="151560" cy="39528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04388748-E441-00D4-9617-D6462FF00DE7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9541697" y="1733811"/>
                    <a:ext cx="163800" cy="40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979BFC90-7DE9-E264-2EF6-B8198850837C}"/>
                      </a:ext>
                    </a:extLst>
                  </p14:cNvPr>
                  <p14:cNvContentPartPr/>
                  <p14:nvPr/>
                </p14:nvContentPartPr>
                <p14:xfrm>
                  <a:off x="9875777" y="1805811"/>
                  <a:ext cx="176040" cy="25092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979BFC90-7DE9-E264-2EF6-B8198850837C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9869657" y="1799691"/>
                    <a:ext cx="188280" cy="26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1B766473-15D2-9E3C-A4C3-3DA82F26F51A}"/>
                      </a:ext>
                    </a:extLst>
                  </p14:cNvPr>
                  <p14:cNvContentPartPr/>
                  <p14:nvPr/>
                </p14:nvContentPartPr>
                <p14:xfrm>
                  <a:off x="10141817" y="1746051"/>
                  <a:ext cx="109800" cy="32724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1B766473-15D2-9E3C-A4C3-3DA82F26F51A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10135697" y="1739931"/>
                    <a:ext cx="122040" cy="33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84E9A624-BF46-9FCA-5EC9-3CD590338DC9}"/>
                      </a:ext>
                    </a:extLst>
                  </p14:cNvPr>
                  <p14:cNvContentPartPr/>
                  <p14:nvPr/>
                </p14:nvContentPartPr>
                <p14:xfrm>
                  <a:off x="10295537" y="1846491"/>
                  <a:ext cx="179280" cy="1951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84E9A624-BF46-9FCA-5EC9-3CD590338DC9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10289417" y="1840371"/>
                    <a:ext cx="191520" cy="20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2BBD97E2-6905-7A7C-EE0B-CAB496F3FF75}"/>
                      </a:ext>
                    </a:extLst>
                  </p14:cNvPr>
                  <p14:cNvContentPartPr/>
                  <p14:nvPr/>
                </p14:nvContentPartPr>
                <p14:xfrm>
                  <a:off x="10576337" y="1755411"/>
                  <a:ext cx="263520" cy="30744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2BBD97E2-6905-7A7C-EE0B-CAB496F3FF75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10570217" y="1749291"/>
                    <a:ext cx="275760" cy="31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E95DC3BB-D4B3-91C5-96EF-253C7CF57560}"/>
                      </a:ext>
                    </a:extLst>
                  </p14:cNvPr>
                  <p14:cNvContentPartPr/>
                  <p14:nvPr/>
                </p14:nvContentPartPr>
                <p14:xfrm>
                  <a:off x="10803137" y="1877811"/>
                  <a:ext cx="221040" cy="38340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E95DC3BB-D4B3-91C5-96EF-253C7CF57560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10797017" y="1871691"/>
                    <a:ext cx="23328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D2B92174-9F7A-355F-C96E-0768D93681BE}"/>
                      </a:ext>
                    </a:extLst>
                  </p14:cNvPr>
                  <p14:cNvContentPartPr/>
                  <p14:nvPr/>
                </p14:nvContentPartPr>
                <p14:xfrm>
                  <a:off x="11077817" y="1971771"/>
                  <a:ext cx="132840" cy="11016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D2B92174-9F7A-355F-C96E-0768D93681BE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11071697" y="1965651"/>
                    <a:ext cx="14508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F2DAACEE-38D4-CE72-B982-450057040119}"/>
                      </a:ext>
                    </a:extLst>
                  </p14:cNvPr>
                  <p14:cNvContentPartPr/>
                  <p14:nvPr/>
                </p14:nvContentPartPr>
                <p14:xfrm>
                  <a:off x="11293817" y="1837131"/>
                  <a:ext cx="126720" cy="42984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2DAACEE-38D4-CE72-B982-450057040119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11287697" y="1831011"/>
                    <a:ext cx="138960" cy="442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0488AB3-6F73-C59A-4CB2-A0CD90A2C81F}"/>
                </a:ext>
              </a:extLst>
            </p:cNvPr>
            <p:cNvGrpSpPr/>
            <p:nvPr/>
          </p:nvGrpSpPr>
          <p:grpSpPr>
            <a:xfrm>
              <a:off x="9049937" y="3094251"/>
              <a:ext cx="2173680" cy="508320"/>
              <a:chOff x="9049937" y="3094251"/>
              <a:chExt cx="2173680" cy="508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43966989-1404-D23E-D964-4F0740784B0C}"/>
                      </a:ext>
                    </a:extLst>
                  </p14:cNvPr>
                  <p14:cNvContentPartPr/>
                  <p14:nvPr/>
                </p14:nvContentPartPr>
                <p14:xfrm>
                  <a:off x="9136697" y="3213411"/>
                  <a:ext cx="9720" cy="129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43966989-1404-D23E-D964-4F0740784B0C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9130577" y="3207291"/>
                    <a:ext cx="2196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0BBF8189-29E8-D8DE-3041-1EF304DBBA39}"/>
                      </a:ext>
                    </a:extLst>
                  </p14:cNvPr>
                  <p14:cNvContentPartPr/>
                  <p14:nvPr/>
                </p14:nvContentPartPr>
                <p14:xfrm>
                  <a:off x="9049937" y="3219891"/>
                  <a:ext cx="208440" cy="2484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0BBF8189-29E8-D8DE-3041-1EF304DBBA39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9043817" y="3213771"/>
                    <a:ext cx="220680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55DE4C9C-635C-282A-24B9-7458225B5E90}"/>
                      </a:ext>
                    </a:extLst>
                  </p14:cNvPr>
                  <p14:cNvContentPartPr/>
                  <p14:nvPr/>
                </p14:nvContentPartPr>
                <p14:xfrm>
                  <a:off x="9099617" y="3263451"/>
                  <a:ext cx="200160" cy="6948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55DE4C9C-635C-282A-24B9-7458225B5E90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9093497" y="3257331"/>
                    <a:ext cx="21240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FC641122-3F59-D73F-43B0-58A8D4AB16BA}"/>
                      </a:ext>
                    </a:extLst>
                  </p14:cNvPr>
                  <p14:cNvContentPartPr/>
                  <p14:nvPr/>
                </p14:nvContentPartPr>
                <p14:xfrm>
                  <a:off x="9178457" y="3094251"/>
                  <a:ext cx="192240" cy="29844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FC641122-3F59-D73F-43B0-58A8D4AB16BA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172337" y="3088131"/>
                    <a:ext cx="204480" cy="31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817A965B-4094-0ABC-BDED-06790D1F98DB}"/>
                      </a:ext>
                    </a:extLst>
                  </p14:cNvPr>
                  <p14:cNvContentPartPr/>
                  <p14:nvPr/>
                </p14:nvContentPartPr>
                <p14:xfrm>
                  <a:off x="9530897" y="3165891"/>
                  <a:ext cx="164160" cy="21744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817A965B-4094-0ABC-BDED-06790D1F98DB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9524777" y="3159771"/>
                    <a:ext cx="176400" cy="22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74BC4378-2ECE-754D-041E-B429CC659753}"/>
                      </a:ext>
                    </a:extLst>
                  </p14:cNvPr>
                  <p14:cNvContentPartPr/>
                  <p14:nvPr/>
                </p14:nvContentPartPr>
                <p14:xfrm>
                  <a:off x="9761657" y="3097131"/>
                  <a:ext cx="153360" cy="3175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74BC4378-2ECE-754D-041E-B429CC659753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9755537" y="3091011"/>
                    <a:ext cx="165600" cy="32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F062F1D2-B8D4-DE7B-2981-09A159FB12A5}"/>
                      </a:ext>
                    </a:extLst>
                  </p14:cNvPr>
                  <p14:cNvContentPartPr/>
                  <p14:nvPr/>
                </p14:nvContentPartPr>
                <p14:xfrm>
                  <a:off x="9940217" y="3160131"/>
                  <a:ext cx="151200" cy="20412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F062F1D2-B8D4-DE7B-2981-09A159FB12A5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9934097" y="3154011"/>
                    <a:ext cx="163440" cy="21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ECBD2817-C2A9-CB83-DF2D-CE60E88668A2}"/>
                      </a:ext>
                    </a:extLst>
                  </p14:cNvPr>
                  <p14:cNvContentPartPr/>
                  <p14:nvPr/>
                </p14:nvContentPartPr>
                <p14:xfrm>
                  <a:off x="10178897" y="3128451"/>
                  <a:ext cx="207360" cy="25164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ECBD2817-C2A9-CB83-DF2D-CE60E88668A2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10172777" y="3122331"/>
                    <a:ext cx="219600" cy="26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1C7C7FF0-04D0-BDFA-C5CB-6CADB7948303}"/>
                      </a:ext>
                    </a:extLst>
                  </p14:cNvPr>
                  <p14:cNvContentPartPr/>
                  <p14:nvPr/>
                </p14:nvContentPartPr>
                <p14:xfrm>
                  <a:off x="10415777" y="3219531"/>
                  <a:ext cx="180000" cy="38304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1C7C7FF0-04D0-BDFA-C5CB-6CADB7948303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10409657" y="3213411"/>
                    <a:ext cx="192240" cy="39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2406BC02-3F41-366E-9D18-143DE739CAC6}"/>
                      </a:ext>
                    </a:extLst>
                  </p14:cNvPr>
                  <p14:cNvContentPartPr/>
                  <p14:nvPr/>
                </p14:nvContentPartPr>
                <p14:xfrm>
                  <a:off x="10713137" y="3256971"/>
                  <a:ext cx="137520" cy="16020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2406BC02-3F41-366E-9D18-143DE739CAC6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10707017" y="3250851"/>
                    <a:ext cx="149760" cy="17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362374D1-A007-DDEF-EC99-0CE86B9392B4}"/>
                      </a:ext>
                    </a:extLst>
                  </p14:cNvPr>
                  <p14:cNvContentPartPr/>
                  <p14:nvPr/>
                </p14:nvContentPartPr>
                <p14:xfrm>
                  <a:off x="11022377" y="3103611"/>
                  <a:ext cx="201240" cy="42480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362374D1-A007-DDEF-EC99-0CE86B9392B4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11016257" y="3097491"/>
                    <a:ext cx="213480" cy="437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28BAB76-89A7-CFF6-24AB-277A1F33DDC1}"/>
                </a:ext>
              </a:extLst>
            </p:cNvPr>
            <p:cNvGrpSpPr/>
            <p:nvPr/>
          </p:nvGrpSpPr>
          <p:grpSpPr>
            <a:xfrm>
              <a:off x="7167497" y="4564491"/>
              <a:ext cx="286560" cy="328320"/>
              <a:chOff x="7167497" y="4564491"/>
              <a:chExt cx="286560" cy="328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4D50BCDD-D1BF-2CF4-4AAD-A115CE399DEA}"/>
                      </a:ext>
                    </a:extLst>
                  </p14:cNvPr>
                  <p14:cNvContentPartPr/>
                  <p14:nvPr/>
                </p14:nvContentPartPr>
                <p14:xfrm>
                  <a:off x="7227977" y="4620651"/>
                  <a:ext cx="183960" cy="1980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4D50BCDD-D1BF-2CF4-4AAD-A115CE399DEA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7221857" y="4614531"/>
                    <a:ext cx="19620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4E275198-715A-3A8E-A64F-3A9E77C57E5F}"/>
                      </a:ext>
                    </a:extLst>
                  </p14:cNvPr>
                  <p14:cNvContentPartPr/>
                  <p14:nvPr/>
                </p14:nvContentPartPr>
                <p14:xfrm>
                  <a:off x="7167497" y="4733691"/>
                  <a:ext cx="204840" cy="3492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4E275198-715A-3A8E-A64F-3A9E77C57E5F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7161377" y="4727571"/>
                    <a:ext cx="21708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253A4C50-ADA5-0EB5-2AFE-E87CC7D532C8}"/>
                      </a:ext>
                    </a:extLst>
                  </p14:cNvPr>
                  <p14:cNvContentPartPr/>
                  <p14:nvPr/>
                </p14:nvContentPartPr>
                <p14:xfrm>
                  <a:off x="7278737" y="4564491"/>
                  <a:ext cx="175320" cy="32832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253A4C50-ADA5-0EB5-2AFE-E87CC7D532C8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7272617" y="4558371"/>
                    <a:ext cx="187560" cy="34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11CFB21-F152-C3D1-8752-C63BBED22FC1}"/>
                </a:ext>
              </a:extLst>
            </p:cNvPr>
            <p:cNvGrpSpPr/>
            <p:nvPr/>
          </p:nvGrpSpPr>
          <p:grpSpPr>
            <a:xfrm>
              <a:off x="7708217" y="4526691"/>
              <a:ext cx="1589760" cy="496080"/>
              <a:chOff x="7708217" y="4526691"/>
              <a:chExt cx="1589760" cy="496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1DB808CD-E008-5371-4533-3FDC11B8D826}"/>
                      </a:ext>
                    </a:extLst>
                  </p14:cNvPr>
                  <p14:cNvContentPartPr/>
                  <p14:nvPr/>
                </p14:nvContentPartPr>
                <p14:xfrm>
                  <a:off x="7708217" y="4548651"/>
                  <a:ext cx="170640" cy="27000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1DB808CD-E008-5371-4533-3FDC11B8D826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7702097" y="4542531"/>
                    <a:ext cx="182880" cy="28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91DB4C2A-4926-E369-5724-C7D49880D74C}"/>
                      </a:ext>
                    </a:extLst>
                  </p14:cNvPr>
                  <p14:cNvContentPartPr/>
                  <p14:nvPr/>
                </p14:nvContentPartPr>
                <p14:xfrm>
                  <a:off x="7980017" y="4526691"/>
                  <a:ext cx="81720" cy="28980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91DB4C2A-4926-E369-5724-C7D49880D74C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7973897" y="4520571"/>
                    <a:ext cx="93960" cy="30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555B183D-D422-A637-1E53-EE635789B006}"/>
                      </a:ext>
                    </a:extLst>
                  </p14:cNvPr>
                  <p14:cNvContentPartPr/>
                  <p14:nvPr/>
                </p14:nvContentPartPr>
                <p14:xfrm>
                  <a:off x="8135897" y="4611291"/>
                  <a:ext cx="123480" cy="20736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555B183D-D422-A637-1E53-EE635789B006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8129777" y="4605171"/>
                    <a:ext cx="135720" cy="21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AD45ACF9-F8B2-AA20-DE82-7AE7AD207E58}"/>
                      </a:ext>
                    </a:extLst>
                  </p14:cNvPr>
                  <p14:cNvContentPartPr/>
                  <p14:nvPr/>
                </p14:nvContentPartPr>
                <p14:xfrm>
                  <a:off x="8393297" y="4542531"/>
                  <a:ext cx="226800" cy="24840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AD45ACF9-F8B2-AA20-DE82-7AE7AD207E58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8387177" y="4536411"/>
                    <a:ext cx="239040" cy="26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7312C5ED-BA01-336E-090C-ACB13BF7B675}"/>
                      </a:ext>
                    </a:extLst>
                  </p14:cNvPr>
                  <p14:cNvContentPartPr/>
                  <p14:nvPr/>
                </p14:nvContentPartPr>
                <p14:xfrm>
                  <a:off x="8671217" y="4633251"/>
                  <a:ext cx="185040" cy="38952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7312C5ED-BA01-336E-090C-ACB13BF7B675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8665097" y="4627131"/>
                    <a:ext cx="197280" cy="40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ADAE4052-AD02-D1FE-1763-43CE41143D41}"/>
                      </a:ext>
                    </a:extLst>
                  </p14:cNvPr>
                  <p14:cNvContentPartPr/>
                  <p14:nvPr/>
                </p14:nvContentPartPr>
                <p14:xfrm>
                  <a:off x="8930417" y="4677171"/>
                  <a:ext cx="132480" cy="12564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ADAE4052-AD02-D1FE-1763-43CE41143D41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8924297" y="4671051"/>
                    <a:ext cx="144720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60A7C02B-83C9-9E1F-8CC1-BBED721DBBE0}"/>
                      </a:ext>
                    </a:extLst>
                  </p14:cNvPr>
                  <p14:cNvContentPartPr/>
                  <p14:nvPr/>
                </p14:nvContentPartPr>
                <p14:xfrm>
                  <a:off x="9120857" y="4570611"/>
                  <a:ext cx="177120" cy="37800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60A7C02B-83C9-9E1F-8CC1-BBED721DBBE0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9114737" y="4564491"/>
                    <a:ext cx="189360" cy="390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0806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E9671A-2D7E-7CE4-E4BB-7AD2FE88C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" y="248419"/>
            <a:ext cx="9997440" cy="2183595"/>
          </a:xfrm>
          <a:prstGeom prst="rect">
            <a:avLst/>
          </a:prstGeom>
        </p:spPr>
      </p:pic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39E769D-CBD2-E233-A6EB-16FC65206B79}"/>
              </a:ext>
            </a:extLst>
          </p:cNvPr>
          <p:cNvGrpSpPr/>
          <p:nvPr/>
        </p:nvGrpSpPr>
        <p:grpSpPr>
          <a:xfrm>
            <a:off x="4161170" y="2852943"/>
            <a:ext cx="4127760" cy="3337560"/>
            <a:chOff x="4682280" y="3187240"/>
            <a:chExt cx="4127760" cy="333756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E5B81921-D281-A994-94CF-16AB05B838DE}"/>
                </a:ext>
              </a:extLst>
            </p:cNvPr>
            <p:cNvGrpSpPr/>
            <p:nvPr/>
          </p:nvGrpSpPr>
          <p:grpSpPr>
            <a:xfrm>
              <a:off x="4682280" y="3238360"/>
              <a:ext cx="226800" cy="256320"/>
              <a:chOff x="4682280" y="3238360"/>
              <a:chExt cx="226800" cy="256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E7ED75A5-0F5F-CF23-6E88-3E2AABE81476}"/>
                      </a:ext>
                    </a:extLst>
                  </p14:cNvPr>
                  <p14:cNvContentPartPr/>
                  <p14:nvPr/>
                </p14:nvContentPartPr>
                <p14:xfrm>
                  <a:off x="4682280" y="3240520"/>
                  <a:ext cx="226800" cy="14724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E7ED75A5-0F5F-CF23-6E88-3E2AABE81476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676160" y="3234400"/>
                    <a:ext cx="23904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9FB67365-61E2-D4EE-7BF5-A6CA94B190D5}"/>
                      </a:ext>
                    </a:extLst>
                  </p14:cNvPr>
                  <p14:cNvContentPartPr/>
                  <p14:nvPr/>
                </p14:nvContentPartPr>
                <p14:xfrm>
                  <a:off x="4796400" y="3238360"/>
                  <a:ext cx="11520" cy="25632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9FB67365-61E2-D4EE-7BF5-A6CA94B190D5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790280" y="3232240"/>
                    <a:ext cx="23760" cy="268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E17373A-11BA-52B4-61BA-6BD1630D172B}"/>
                </a:ext>
              </a:extLst>
            </p:cNvPr>
            <p:cNvGrpSpPr/>
            <p:nvPr/>
          </p:nvGrpSpPr>
          <p:grpSpPr>
            <a:xfrm>
              <a:off x="5099880" y="3281920"/>
              <a:ext cx="232200" cy="213120"/>
              <a:chOff x="5099880" y="3281920"/>
              <a:chExt cx="232200" cy="213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5FAB97FB-183E-3E79-EFBE-92BBD5B7060B}"/>
                      </a:ext>
                    </a:extLst>
                  </p14:cNvPr>
                  <p14:cNvContentPartPr/>
                  <p14:nvPr/>
                </p14:nvContentPartPr>
                <p14:xfrm>
                  <a:off x="5099880" y="3292000"/>
                  <a:ext cx="20160" cy="15156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5FAB97FB-183E-3E79-EFBE-92BBD5B7060B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093760" y="3285880"/>
                    <a:ext cx="3240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49019A14-44AB-FDE5-9D7B-4BA559451974}"/>
                      </a:ext>
                    </a:extLst>
                  </p14:cNvPr>
                  <p14:cNvContentPartPr/>
                  <p14:nvPr/>
                </p14:nvContentPartPr>
                <p14:xfrm>
                  <a:off x="5237040" y="3292000"/>
                  <a:ext cx="27000" cy="19116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49019A14-44AB-FDE5-9D7B-4BA559451974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230920" y="3285880"/>
                    <a:ext cx="392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AE7DDA12-AED7-762D-35F5-A6DFAF6E2EEE}"/>
                      </a:ext>
                    </a:extLst>
                  </p14:cNvPr>
                  <p14:cNvContentPartPr/>
                  <p14:nvPr/>
                </p14:nvContentPartPr>
                <p14:xfrm>
                  <a:off x="5208240" y="3281920"/>
                  <a:ext cx="123840" cy="21312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AE7DDA12-AED7-762D-35F5-A6DFAF6E2EEE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202120" y="3275800"/>
                    <a:ext cx="136080" cy="225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106FC93-C2CC-7869-6E62-EA1EBBB9E532}"/>
                    </a:ext>
                  </a:extLst>
                </p14:cNvPr>
                <p14:cNvContentPartPr/>
                <p14:nvPr/>
              </p14:nvContentPartPr>
              <p14:xfrm>
                <a:off x="5533320" y="3301720"/>
                <a:ext cx="11160" cy="141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106FC93-C2CC-7869-6E62-EA1EBBB9E53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27200" y="3295600"/>
                  <a:ext cx="234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8CFB6D6-B0AF-D4FF-FE02-D6BCDCAE3CF9}"/>
                    </a:ext>
                  </a:extLst>
                </p14:cNvPr>
                <p14:cNvContentPartPr/>
                <p14:nvPr/>
              </p14:nvContentPartPr>
              <p14:xfrm>
                <a:off x="5679480" y="3309280"/>
                <a:ext cx="11160" cy="167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8CFB6D6-B0AF-D4FF-FE02-D6BCDCAE3CF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673360" y="3303160"/>
                  <a:ext cx="23400" cy="179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F5AF89B-C643-DDCD-03DA-33379AC75406}"/>
                </a:ext>
              </a:extLst>
            </p:cNvPr>
            <p:cNvGrpSpPr/>
            <p:nvPr/>
          </p:nvGrpSpPr>
          <p:grpSpPr>
            <a:xfrm>
              <a:off x="6013560" y="3262840"/>
              <a:ext cx="273600" cy="219600"/>
              <a:chOff x="6013560" y="3262840"/>
              <a:chExt cx="273600" cy="219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1673C1FF-00DB-6B88-3809-55A722B04EBC}"/>
                      </a:ext>
                    </a:extLst>
                  </p14:cNvPr>
                  <p14:cNvContentPartPr/>
                  <p14:nvPr/>
                </p14:nvContentPartPr>
                <p14:xfrm>
                  <a:off x="6013560" y="3352840"/>
                  <a:ext cx="16920" cy="12960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1673C1FF-00DB-6B88-3809-55A722B04EB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007440" y="3346720"/>
                    <a:ext cx="2916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A3B20DDB-13E2-D509-313E-BDAD916FE032}"/>
                      </a:ext>
                    </a:extLst>
                  </p14:cNvPr>
                  <p14:cNvContentPartPr/>
                  <p14:nvPr/>
                </p14:nvContentPartPr>
                <p14:xfrm>
                  <a:off x="6106080" y="3262840"/>
                  <a:ext cx="181080" cy="17892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A3B20DDB-13E2-D509-313E-BDAD916FE03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099960" y="3256720"/>
                    <a:ext cx="193320" cy="191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D3C908F-E52E-F8C0-2DCC-73CCCFC51345}"/>
                    </a:ext>
                  </a:extLst>
                </p14:cNvPr>
                <p14:cNvContentPartPr/>
                <p14:nvPr/>
              </p14:nvContentPartPr>
              <p14:xfrm>
                <a:off x="6555720" y="3287320"/>
                <a:ext cx="22680" cy="185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D3C908F-E52E-F8C0-2DCC-73CCCFC5134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49600" y="3281200"/>
                  <a:ext cx="34920" cy="197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B794C352-CD61-00AD-1F1D-2FC61E6D8312}"/>
                </a:ext>
              </a:extLst>
            </p:cNvPr>
            <p:cNvGrpSpPr/>
            <p:nvPr/>
          </p:nvGrpSpPr>
          <p:grpSpPr>
            <a:xfrm>
              <a:off x="6700080" y="3253120"/>
              <a:ext cx="130680" cy="253800"/>
              <a:chOff x="6700080" y="3253120"/>
              <a:chExt cx="130680" cy="253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70B723E9-3693-D645-BBEA-68D2B428B019}"/>
                      </a:ext>
                    </a:extLst>
                  </p14:cNvPr>
                  <p14:cNvContentPartPr/>
                  <p14:nvPr/>
                </p14:nvContentPartPr>
                <p14:xfrm>
                  <a:off x="6705480" y="3253120"/>
                  <a:ext cx="125280" cy="21816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70B723E9-3693-D645-BBEA-68D2B428B019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699360" y="3247000"/>
                    <a:ext cx="137520" cy="23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C9D21491-7DD9-FEB1-E67D-EAE384C5131A}"/>
                      </a:ext>
                    </a:extLst>
                  </p14:cNvPr>
                  <p14:cNvContentPartPr/>
                  <p14:nvPr/>
                </p14:nvContentPartPr>
                <p14:xfrm>
                  <a:off x="6700080" y="3328720"/>
                  <a:ext cx="101520" cy="17820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C9D21491-7DD9-FEB1-E67D-EAE384C5131A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6693960" y="3322600"/>
                    <a:ext cx="113760" cy="190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C87C732-613C-8A5C-67D7-C833FCFE925A}"/>
                </a:ext>
              </a:extLst>
            </p:cNvPr>
            <p:cNvGrpSpPr/>
            <p:nvPr/>
          </p:nvGrpSpPr>
          <p:grpSpPr>
            <a:xfrm>
              <a:off x="7149720" y="3253120"/>
              <a:ext cx="299160" cy="252360"/>
              <a:chOff x="7149720" y="3253120"/>
              <a:chExt cx="299160" cy="252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AEE9C1F1-F64D-C58F-8A46-C69F28F5E5A5}"/>
                      </a:ext>
                    </a:extLst>
                  </p14:cNvPr>
                  <p14:cNvContentPartPr/>
                  <p14:nvPr/>
                </p14:nvContentPartPr>
                <p14:xfrm>
                  <a:off x="7149720" y="3321160"/>
                  <a:ext cx="16560" cy="16632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AEE9C1F1-F64D-C58F-8A46-C69F28F5E5A5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7143600" y="3315040"/>
                    <a:ext cx="2880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696037AC-07DE-44B3-9004-5E1927957A0F}"/>
                      </a:ext>
                    </a:extLst>
                  </p14:cNvPr>
                  <p14:cNvContentPartPr/>
                  <p14:nvPr/>
                </p14:nvContentPartPr>
                <p14:xfrm>
                  <a:off x="7283640" y="3253120"/>
                  <a:ext cx="133920" cy="1980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696037AC-07DE-44B3-9004-5E1927957A0F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7277520" y="3247000"/>
                    <a:ext cx="14616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128984CF-6968-C5D9-9684-5A4D853E799D}"/>
                      </a:ext>
                    </a:extLst>
                  </p14:cNvPr>
                  <p14:cNvContentPartPr/>
                  <p14:nvPr/>
                </p14:nvContentPartPr>
                <p14:xfrm>
                  <a:off x="7290840" y="3277240"/>
                  <a:ext cx="158040" cy="22824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128984CF-6968-C5D9-9684-5A4D853E799D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7284720" y="3271120"/>
                    <a:ext cx="170280" cy="240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7BB5B277-EBEA-8940-CA1E-EDF9993B30A1}"/>
                </a:ext>
              </a:extLst>
            </p:cNvPr>
            <p:cNvGrpSpPr/>
            <p:nvPr/>
          </p:nvGrpSpPr>
          <p:grpSpPr>
            <a:xfrm>
              <a:off x="7718520" y="3187240"/>
              <a:ext cx="272160" cy="404640"/>
              <a:chOff x="7718520" y="3187240"/>
              <a:chExt cx="272160" cy="404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8A20E1F1-4C7C-22A4-0294-2471789B3A6C}"/>
                      </a:ext>
                    </a:extLst>
                  </p14:cNvPr>
                  <p14:cNvContentPartPr/>
                  <p14:nvPr/>
                </p14:nvContentPartPr>
                <p14:xfrm>
                  <a:off x="7718520" y="3306760"/>
                  <a:ext cx="42120" cy="14652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8A20E1F1-4C7C-22A4-0294-2471789B3A6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7712400" y="3300640"/>
                    <a:ext cx="5436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60B262D5-8477-2665-5F84-514E9D64B6C9}"/>
                      </a:ext>
                    </a:extLst>
                  </p14:cNvPr>
                  <p14:cNvContentPartPr/>
                  <p14:nvPr/>
                </p14:nvContentPartPr>
                <p14:xfrm>
                  <a:off x="7839840" y="3187240"/>
                  <a:ext cx="150840" cy="40464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60B262D5-8477-2665-5F84-514E9D64B6C9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7833720" y="3181120"/>
                    <a:ext cx="163080" cy="41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9E7585BC-1BC3-1279-AAFC-C43887FA32F1}"/>
                      </a:ext>
                    </a:extLst>
                  </p14:cNvPr>
                  <p14:cNvContentPartPr/>
                  <p14:nvPr/>
                </p14:nvContentPartPr>
                <p14:xfrm>
                  <a:off x="7850640" y="3365080"/>
                  <a:ext cx="135720" cy="6876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9E7585BC-1BC3-1279-AAFC-C43887FA32F1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844520" y="3358960"/>
                    <a:ext cx="147960" cy="81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9D67BE6-2544-ECE9-0EA3-C0F2078256D4}"/>
                </a:ext>
              </a:extLst>
            </p:cNvPr>
            <p:cNvGrpSpPr/>
            <p:nvPr/>
          </p:nvGrpSpPr>
          <p:grpSpPr>
            <a:xfrm>
              <a:off x="8388480" y="3248080"/>
              <a:ext cx="421560" cy="215280"/>
              <a:chOff x="8388480" y="3248080"/>
              <a:chExt cx="421560" cy="215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8DDEE669-34BB-4681-D5A7-9321008F0076}"/>
                      </a:ext>
                    </a:extLst>
                  </p14:cNvPr>
                  <p14:cNvContentPartPr/>
                  <p14:nvPr/>
                </p14:nvContentPartPr>
                <p14:xfrm>
                  <a:off x="8388480" y="3248080"/>
                  <a:ext cx="120240" cy="14724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8DDEE669-34BB-4681-D5A7-9321008F0076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382360" y="3241960"/>
                    <a:ext cx="13248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0DDFB906-7BBE-909C-4EA0-8C83C97ABBE3}"/>
                      </a:ext>
                    </a:extLst>
                  </p14:cNvPr>
                  <p14:cNvContentPartPr/>
                  <p14:nvPr/>
                </p14:nvContentPartPr>
                <p14:xfrm>
                  <a:off x="8410440" y="3279760"/>
                  <a:ext cx="56520" cy="17352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0DDFB906-7BBE-909C-4EA0-8C83C97ABBE3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8404320" y="3273640"/>
                    <a:ext cx="6876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E59AE20C-4D37-A32F-6D15-6FA4A4D6C9B6}"/>
                      </a:ext>
                    </a:extLst>
                  </p14:cNvPr>
                  <p14:cNvContentPartPr/>
                  <p14:nvPr/>
                </p14:nvContentPartPr>
                <p14:xfrm>
                  <a:off x="8603760" y="3267520"/>
                  <a:ext cx="206280" cy="19584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E59AE20C-4D37-A32F-6D15-6FA4A4D6C9B6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597640" y="3261400"/>
                    <a:ext cx="218520" cy="208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BDFE270A-0492-48DE-C307-63330908B2C4}"/>
                </a:ext>
              </a:extLst>
            </p:cNvPr>
            <p:cNvGrpSpPr/>
            <p:nvPr/>
          </p:nvGrpSpPr>
          <p:grpSpPr>
            <a:xfrm>
              <a:off x="6585240" y="4179400"/>
              <a:ext cx="301320" cy="290520"/>
              <a:chOff x="6585240" y="4179400"/>
              <a:chExt cx="301320" cy="290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264263EE-FF4D-18FA-9162-2A6DD4DE05E2}"/>
                      </a:ext>
                    </a:extLst>
                  </p14:cNvPr>
                  <p14:cNvContentPartPr/>
                  <p14:nvPr/>
                </p14:nvContentPartPr>
                <p14:xfrm>
                  <a:off x="6585240" y="4199200"/>
                  <a:ext cx="10440" cy="22104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264263EE-FF4D-18FA-9162-2A6DD4DE05E2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6579120" y="4193080"/>
                    <a:ext cx="22680" cy="23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B6279315-42F8-C6D1-178E-BBDFA9433F34}"/>
                      </a:ext>
                    </a:extLst>
                  </p14:cNvPr>
                  <p14:cNvContentPartPr/>
                  <p14:nvPr/>
                </p14:nvContentPartPr>
                <p14:xfrm>
                  <a:off x="6709080" y="4179400"/>
                  <a:ext cx="177480" cy="21780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B6279315-42F8-C6D1-178E-BBDFA9433F34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6702960" y="4173280"/>
                    <a:ext cx="189720" cy="23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4A4421F5-52F7-485C-0C30-301C5670FC90}"/>
                      </a:ext>
                    </a:extLst>
                  </p14:cNvPr>
                  <p14:cNvContentPartPr/>
                  <p14:nvPr/>
                </p14:nvContentPartPr>
                <p14:xfrm>
                  <a:off x="6795840" y="4260040"/>
                  <a:ext cx="7560" cy="20988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4A4421F5-52F7-485C-0C30-301C5670FC90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6789720" y="4253920"/>
                    <a:ext cx="19800" cy="222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5DDA85B-645E-530F-8C37-09DE28C2E0AD}"/>
                    </a:ext>
                  </a:extLst>
                </p14:cNvPr>
                <p14:cNvContentPartPr/>
                <p14:nvPr/>
              </p14:nvContentPartPr>
              <p14:xfrm>
                <a:off x="6999960" y="4638040"/>
                <a:ext cx="218880" cy="219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5DDA85B-645E-530F-8C37-09DE28C2E0A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993840" y="4631920"/>
                  <a:ext cx="231120" cy="232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61CE337-C8A3-D5ED-370A-726D8578444B}"/>
                </a:ext>
              </a:extLst>
            </p:cNvPr>
            <p:cNvGrpSpPr/>
            <p:nvPr/>
          </p:nvGrpSpPr>
          <p:grpSpPr>
            <a:xfrm>
              <a:off x="7427640" y="4767280"/>
              <a:ext cx="260640" cy="334440"/>
              <a:chOff x="7427640" y="4767280"/>
              <a:chExt cx="260640" cy="33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7D74A438-3330-57D9-4034-81C207C24ADD}"/>
                      </a:ext>
                    </a:extLst>
                  </p14:cNvPr>
                  <p14:cNvContentPartPr/>
                  <p14:nvPr/>
                </p14:nvContentPartPr>
                <p14:xfrm>
                  <a:off x="7427640" y="4852600"/>
                  <a:ext cx="9720" cy="19800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7D74A438-3330-57D9-4034-81C207C24ADD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7421520" y="4846480"/>
                    <a:ext cx="21960" cy="21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D16198B0-8878-DEFC-EEFE-3400AD14B26C}"/>
                      </a:ext>
                    </a:extLst>
                  </p14:cNvPr>
                  <p14:cNvContentPartPr/>
                  <p14:nvPr/>
                </p14:nvContentPartPr>
                <p14:xfrm>
                  <a:off x="7505760" y="4767280"/>
                  <a:ext cx="131400" cy="33444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D16198B0-8878-DEFC-EEFE-3400AD14B26C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7499640" y="4761160"/>
                    <a:ext cx="14364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046A5BEF-7CE9-E910-79BB-CF06073C1C4E}"/>
                      </a:ext>
                    </a:extLst>
                  </p14:cNvPr>
                  <p14:cNvContentPartPr/>
                  <p14:nvPr/>
                </p14:nvContentPartPr>
                <p14:xfrm>
                  <a:off x="7563360" y="4932880"/>
                  <a:ext cx="124920" cy="9540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046A5BEF-7CE9-E910-79BB-CF06073C1C4E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7557240" y="4926760"/>
                    <a:ext cx="137160" cy="107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36DB195F-AB23-A083-5478-F6C1DD806EF1}"/>
                </a:ext>
              </a:extLst>
            </p:cNvPr>
            <p:cNvGrpSpPr/>
            <p:nvPr/>
          </p:nvGrpSpPr>
          <p:grpSpPr>
            <a:xfrm>
              <a:off x="6998520" y="5277040"/>
              <a:ext cx="384840" cy="556200"/>
              <a:chOff x="6998520" y="5277040"/>
              <a:chExt cx="384840" cy="556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EACC9F9F-4D6A-D0B7-30DA-0B33F0297715}"/>
                      </a:ext>
                    </a:extLst>
                  </p14:cNvPr>
                  <p14:cNvContentPartPr/>
                  <p14:nvPr/>
                </p14:nvContentPartPr>
                <p14:xfrm>
                  <a:off x="7191480" y="5277040"/>
                  <a:ext cx="191880" cy="24372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EACC9F9F-4D6A-D0B7-30DA-0B33F0297715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7185360" y="5270920"/>
                    <a:ext cx="20412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8B070CF0-4646-D594-C23D-31BF4A8D4EA2}"/>
                      </a:ext>
                    </a:extLst>
                  </p14:cNvPr>
                  <p14:cNvContentPartPr/>
                  <p14:nvPr/>
                </p14:nvContentPartPr>
                <p14:xfrm>
                  <a:off x="6998520" y="5586280"/>
                  <a:ext cx="23400" cy="14616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8B070CF0-4646-D594-C23D-31BF4A8D4EA2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6992400" y="5580160"/>
                    <a:ext cx="35640" cy="15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30EE1B50-A7B7-E4F9-C6C4-A364A4EACCDC}"/>
                      </a:ext>
                    </a:extLst>
                  </p14:cNvPr>
                  <p14:cNvContentPartPr/>
                  <p14:nvPr/>
                </p14:nvContentPartPr>
                <p14:xfrm>
                  <a:off x="7081320" y="5532640"/>
                  <a:ext cx="96120" cy="540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30EE1B50-A7B7-E4F9-C6C4-A364A4EACCD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7075200" y="5526520"/>
                    <a:ext cx="108360" cy="1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5CF15483-2AE8-E1B8-3FF0-C9FD6CB791D0}"/>
                      </a:ext>
                    </a:extLst>
                  </p14:cNvPr>
                  <p14:cNvContentPartPr/>
                  <p14:nvPr/>
                </p14:nvContentPartPr>
                <p14:xfrm>
                  <a:off x="7066200" y="5547400"/>
                  <a:ext cx="127800" cy="28584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5CF15483-2AE8-E1B8-3FF0-C9FD6CB791D0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7060080" y="5541280"/>
                    <a:ext cx="140040" cy="298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46FF6429-5272-6436-82B1-5CF35F584509}"/>
                </a:ext>
              </a:extLst>
            </p:cNvPr>
            <p:cNvGrpSpPr/>
            <p:nvPr/>
          </p:nvGrpSpPr>
          <p:grpSpPr>
            <a:xfrm>
              <a:off x="7635720" y="5235280"/>
              <a:ext cx="766080" cy="586080"/>
              <a:chOff x="7635720" y="5235280"/>
              <a:chExt cx="766080" cy="586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424CF758-914D-EE09-F77E-D5DDF8BE4D2F}"/>
                      </a:ext>
                    </a:extLst>
                  </p14:cNvPr>
                  <p14:cNvContentPartPr/>
                  <p14:nvPr/>
                </p14:nvContentPartPr>
                <p14:xfrm>
                  <a:off x="7635720" y="5235280"/>
                  <a:ext cx="347400" cy="30492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424CF758-914D-EE09-F77E-D5DDF8BE4D2F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7629600" y="5229160"/>
                    <a:ext cx="359640" cy="31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71733888-C860-FF66-2A00-1283B75DC590}"/>
                      </a:ext>
                    </a:extLst>
                  </p14:cNvPr>
                  <p14:cNvContentPartPr/>
                  <p14:nvPr/>
                </p14:nvContentPartPr>
                <p14:xfrm>
                  <a:off x="7987800" y="5535160"/>
                  <a:ext cx="232920" cy="16884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71733888-C860-FF66-2A00-1283B75DC59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7981680" y="5529040"/>
                    <a:ext cx="245160" cy="18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D072C61C-F84D-433C-A116-DC42888BBC01}"/>
                      </a:ext>
                    </a:extLst>
                  </p14:cNvPr>
                  <p14:cNvContentPartPr/>
                  <p14:nvPr/>
                </p14:nvContentPartPr>
                <p14:xfrm>
                  <a:off x="8107320" y="5584120"/>
                  <a:ext cx="8640" cy="22392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D072C61C-F84D-433C-A116-DC42888BBC0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8101200" y="5578000"/>
                    <a:ext cx="20880" cy="23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EB9739F2-2B43-2C81-FE70-2FF62B442B19}"/>
                      </a:ext>
                    </a:extLst>
                  </p14:cNvPr>
                  <p14:cNvContentPartPr/>
                  <p14:nvPr/>
                </p14:nvContentPartPr>
                <p14:xfrm>
                  <a:off x="8278680" y="5620480"/>
                  <a:ext cx="123120" cy="20088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EB9739F2-2B43-2C81-FE70-2FF62B442B1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8272560" y="5614360"/>
                    <a:ext cx="135360" cy="213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E21ED4A-FACD-9C64-641B-3E2EC687C735}"/>
                    </a:ext>
                  </a:extLst>
                </p14:cNvPr>
                <p14:cNvContentPartPr/>
                <p14:nvPr/>
              </p14:nvContentPartPr>
              <p14:xfrm>
                <a:off x="6098880" y="4526080"/>
                <a:ext cx="327240" cy="294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E21ED4A-FACD-9C64-641B-3E2EC687C73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092760" y="4519960"/>
                  <a:ext cx="339480" cy="306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662B145-8158-1E2D-3F35-98E9678CAEA0}"/>
                </a:ext>
              </a:extLst>
            </p:cNvPr>
            <p:cNvGrpSpPr/>
            <p:nvPr/>
          </p:nvGrpSpPr>
          <p:grpSpPr>
            <a:xfrm>
              <a:off x="5784600" y="4989040"/>
              <a:ext cx="130320" cy="241920"/>
              <a:chOff x="5784600" y="4989040"/>
              <a:chExt cx="130320" cy="241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DD62C8D1-4624-453B-7D74-A216278BD394}"/>
                      </a:ext>
                    </a:extLst>
                  </p14:cNvPr>
                  <p14:cNvContentPartPr/>
                  <p14:nvPr/>
                </p14:nvContentPartPr>
                <p14:xfrm>
                  <a:off x="5784600" y="4989040"/>
                  <a:ext cx="12960" cy="21744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DD62C8D1-4624-453B-7D74-A216278BD394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5778480" y="4982920"/>
                    <a:ext cx="25200" cy="22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274CEB90-40A6-FB70-CEB2-15E315895EF8}"/>
                      </a:ext>
                    </a:extLst>
                  </p14:cNvPr>
                  <p14:cNvContentPartPr/>
                  <p14:nvPr/>
                </p14:nvContentPartPr>
                <p14:xfrm>
                  <a:off x="5904120" y="5016040"/>
                  <a:ext cx="10800" cy="21492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274CEB90-40A6-FB70-CEB2-15E315895EF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5898000" y="5009920"/>
                    <a:ext cx="23040" cy="227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C1D54CE5-6D6B-199A-6267-5830D424C51D}"/>
                </a:ext>
              </a:extLst>
            </p:cNvPr>
            <p:cNvGrpSpPr/>
            <p:nvPr/>
          </p:nvGrpSpPr>
          <p:grpSpPr>
            <a:xfrm>
              <a:off x="5950560" y="5379280"/>
              <a:ext cx="582120" cy="463680"/>
              <a:chOff x="5950560" y="5379280"/>
              <a:chExt cx="582120" cy="463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E24637BB-C54B-23E6-EEEF-F47F6AB4A380}"/>
                      </a:ext>
                    </a:extLst>
                  </p14:cNvPr>
                  <p14:cNvContentPartPr/>
                  <p14:nvPr/>
                </p14:nvContentPartPr>
                <p14:xfrm>
                  <a:off x="5950560" y="5379280"/>
                  <a:ext cx="222840" cy="24192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E24637BB-C54B-23E6-EEEF-F47F6AB4A380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5944440" y="5373160"/>
                    <a:ext cx="235080" cy="25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5E11B47E-85A7-9B0D-99E9-FD523D4DE43F}"/>
                      </a:ext>
                    </a:extLst>
                  </p14:cNvPr>
                  <p14:cNvContentPartPr/>
                  <p14:nvPr/>
                </p14:nvContentPartPr>
                <p14:xfrm>
                  <a:off x="6235320" y="5715160"/>
                  <a:ext cx="55440" cy="11736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5E11B47E-85A7-9B0D-99E9-FD523D4DE43F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6229200" y="5709040"/>
                    <a:ext cx="6768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D72EF6B3-C745-7B2A-5B61-EAF14C1223D9}"/>
                      </a:ext>
                    </a:extLst>
                  </p14:cNvPr>
                  <p14:cNvContentPartPr/>
                  <p14:nvPr/>
                </p14:nvContentPartPr>
                <p14:xfrm>
                  <a:off x="6342600" y="5654680"/>
                  <a:ext cx="190080" cy="18828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D72EF6B3-C745-7B2A-5B61-EAF14C1223D9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6336480" y="5648560"/>
                    <a:ext cx="202320" cy="200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6395382-6C0A-D039-74C7-1607D6188240}"/>
                </a:ext>
              </a:extLst>
            </p:cNvPr>
            <p:cNvGrpSpPr/>
            <p:nvPr/>
          </p:nvGrpSpPr>
          <p:grpSpPr>
            <a:xfrm>
              <a:off x="4760400" y="5347600"/>
              <a:ext cx="910800" cy="1177200"/>
              <a:chOff x="4760400" y="5347600"/>
              <a:chExt cx="910800" cy="1177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8EC60212-88ED-674A-6B7A-8749E04683E4}"/>
                      </a:ext>
                    </a:extLst>
                  </p14:cNvPr>
                  <p14:cNvContentPartPr/>
                  <p14:nvPr/>
                </p14:nvContentPartPr>
                <p14:xfrm>
                  <a:off x="5356560" y="5347600"/>
                  <a:ext cx="314640" cy="33696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8EC60212-88ED-674A-6B7A-8749E04683E4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5350440" y="5341480"/>
                    <a:ext cx="326880" cy="34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BA2F821D-1FDD-C9C7-4BC8-92A259265323}"/>
                      </a:ext>
                    </a:extLst>
                  </p14:cNvPr>
                  <p14:cNvContentPartPr/>
                  <p14:nvPr/>
                </p14:nvContentPartPr>
                <p14:xfrm>
                  <a:off x="5244240" y="5722720"/>
                  <a:ext cx="2160" cy="15912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BA2F821D-1FDD-C9C7-4BC8-92A259265323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5238120" y="5716600"/>
                    <a:ext cx="14400" cy="1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74927056-EEB4-AD07-1C37-3C2140B3A0BD}"/>
                      </a:ext>
                    </a:extLst>
                  </p14:cNvPr>
                  <p14:cNvContentPartPr/>
                  <p14:nvPr/>
                </p14:nvContentPartPr>
                <p14:xfrm>
                  <a:off x="5273400" y="5729560"/>
                  <a:ext cx="106200" cy="13500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74927056-EEB4-AD07-1C37-3C2140B3A0BD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5267280" y="5723440"/>
                    <a:ext cx="11844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93387318-4600-5843-94FE-76076CE93950}"/>
                      </a:ext>
                    </a:extLst>
                  </p14:cNvPr>
                  <p14:cNvContentPartPr/>
                  <p14:nvPr/>
                </p14:nvContentPartPr>
                <p14:xfrm>
                  <a:off x="5003760" y="5921080"/>
                  <a:ext cx="199440" cy="30708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93387318-4600-5843-94FE-76076CE93950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4997640" y="5914960"/>
                    <a:ext cx="211680" cy="31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64BBE042-D49D-1431-074D-FDA18286EC3E}"/>
                      </a:ext>
                    </a:extLst>
                  </p14:cNvPr>
                  <p14:cNvContentPartPr/>
                  <p14:nvPr/>
                </p14:nvContentPartPr>
                <p14:xfrm>
                  <a:off x="4760400" y="6316720"/>
                  <a:ext cx="227880" cy="10872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64BBE042-D49D-1431-074D-FDA18286EC3E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4754280" y="6310600"/>
                    <a:ext cx="240120" cy="12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9F36E34A-65E5-D2A3-D13B-7BADCFE14A88}"/>
                      </a:ext>
                    </a:extLst>
                  </p14:cNvPr>
                  <p14:cNvContentPartPr/>
                  <p14:nvPr/>
                </p14:nvContentPartPr>
                <p14:xfrm>
                  <a:off x="4887840" y="6247240"/>
                  <a:ext cx="11880" cy="27756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9F36E34A-65E5-D2A3-D13B-7BADCFE14A88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4881720" y="6241120"/>
                    <a:ext cx="24120" cy="289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59486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B81715-B41E-5E14-A726-1273482BF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74" y="39853"/>
            <a:ext cx="12192000" cy="1212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38CA1E9-5514-9CD3-1355-8C41397C6307}"/>
                  </a:ext>
                </a:extLst>
              </p14:cNvPr>
              <p14:cNvContentPartPr/>
              <p14:nvPr/>
            </p14:nvContentPartPr>
            <p14:xfrm>
              <a:off x="1696165" y="867377"/>
              <a:ext cx="1297440" cy="129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38CA1E9-5514-9CD3-1355-8C41397C63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0045" y="861257"/>
                <a:ext cx="13096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89723C0-692E-9E6D-9C26-6D786E75F686}"/>
                  </a:ext>
                </a:extLst>
              </p14:cNvPr>
              <p14:cNvContentPartPr/>
              <p14:nvPr/>
            </p14:nvContentPartPr>
            <p14:xfrm>
              <a:off x="7250074" y="880711"/>
              <a:ext cx="2117520" cy="59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89723C0-692E-9E6D-9C26-6D786E75F6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43954" y="874591"/>
                <a:ext cx="212976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767D7547-1D94-19B4-0998-E3D02DAFAA61}"/>
              </a:ext>
            </a:extLst>
          </p:cNvPr>
          <p:cNvGrpSpPr/>
          <p:nvPr/>
        </p:nvGrpSpPr>
        <p:grpSpPr>
          <a:xfrm>
            <a:off x="3463600" y="932177"/>
            <a:ext cx="5264800" cy="3477262"/>
            <a:chOff x="1147640" y="1822325"/>
            <a:chExt cx="5802539" cy="378565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D11667-5B5D-9C35-B1F6-041985BF1CAB}"/>
                </a:ext>
              </a:extLst>
            </p:cNvPr>
            <p:cNvSpPr txBox="1"/>
            <p:nvPr/>
          </p:nvSpPr>
          <p:spPr>
            <a:xfrm>
              <a:off x="1147640" y="1822325"/>
              <a:ext cx="411128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de-DE" sz="2000" b="0" i="0" u="none" strike="noStrike" baseline="0" dirty="0">
                <a:latin typeface="Consolas" panose="020B0609020204030204" pitchFamily="49" charset="0"/>
              </a:endParaRPr>
            </a:p>
            <a:p>
              <a:pPr algn="l"/>
              <a:r>
                <a:rPr lang="de-DE" sz="2000" b="0" i="0" u="none" strike="noStrike" baseline="0" dirty="0">
                  <a:latin typeface="NimbusRomNo9L-Regu"/>
                </a:rPr>
                <a:t>Insert (a, B):</a:t>
              </a:r>
            </a:p>
            <a:p>
              <a:pPr algn="l"/>
              <a:r>
                <a:rPr lang="de-DE" sz="2000" b="0" i="0" u="none" strike="noStrike" baseline="0" dirty="0">
                  <a:latin typeface="NimbusRomNo9L-Regu"/>
                </a:rPr>
                <a:t>    </a:t>
              </a:r>
              <a:r>
                <a:rPr lang="de-DE" sz="2000" b="0" i="0" u="none" strike="noStrike" baseline="0" dirty="0" err="1">
                  <a:latin typeface="NimbusRomNo9L-Regu"/>
                </a:rPr>
                <a:t>if</a:t>
              </a:r>
              <a:r>
                <a:rPr lang="de-DE" sz="2000" b="0" i="0" u="none" strike="noStrike" baseline="0" dirty="0">
                  <a:latin typeface="NimbusRomNo9L-Regu"/>
                </a:rPr>
                <a:t>(a </a:t>
              </a:r>
              <a:r>
                <a:rPr lang="de-DE" sz="2000" b="0" i="0" u="none" strike="noStrike" baseline="0" dirty="0">
                  <a:latin typeface="CMMI10"/>
                </a:rPr>
                <a:t>&lt; </a:t>
              </a:r>
              <a:r>
                <a:rPr lang="de-DE" sz="2000" b="0" i="0" u="none" strike="noStrike" baseline="0" dirty="0" err="1">
                  <a:latin typeface="NimbusRomNo9L-Regu"/>
                </a:rPr>
                <a:t>B.key</a:t>
              </a:r>
              <a:r>
                <a:rPr lang="de-DE" sz="2000" b="0" i="0" u="none" strike="noStrike" baseline="0" dirty="0">
                  <a:latin typeface="NimbusRomNo9L-Regu"/>
                </a:rPr>
                <a:t>)</a:t>
              </a:r>
            </a:p>
            <a:p>
              <a:pPr algn="l"/>
              <a:r>
                <a:rPr lang="de-DE" sz="2000" b="0" i="0" u="none" strike="noStrike" baseline="0" dirty="0">
                  <a:latin typeface="NimbusRomNo9L-Regu"/>
                </a:rPr>
                <a:t>        </a:t>
              </a:r>
              <a:r>
                <a:rPr lang="de-DE" sz="2000" b="0" i="0" u="none" strike="noStrike" baseline="0" dirty="0" err="1">
                  <a:latin typeface="NimbusRomNo9L-Regu"/>
                </a:rPr>
                <a:t>if</a:t>
              </a:r>
              <a:r>
                <a:rPr lang="de-DE" sz="2000" b="0" i="0" u="none" strike="noStrike" baseline="0" dirty="0">
                  <a:latin typeface="NimbusRomNo9L-Regu"/>
                </a:rPr>
                <a:t>(</a:t>
              </a:r>
              <a:r>
                <a:rPr lang="de-DE" sz="2000" b="0" i="0" u="none" strike="noStrike" baseline="0" dirty="0" err="1">
                  <a:latin typeface="NimbusRomNo9L-Regu"/>
                </a:rPr>
                <a:t>B.left</a:t>
              </a:r>
              <a:r>
                <a:rPr lang="de-DE" sz="2000" b="0" i="0" u="none" strike="noStrike" baseline="0" dirty="0">
                  <a:latin typeface="NimbusRomNo9L-Regu"/>
                </a:rPr>
                <a:t>)</a:t>
              </a:r>
            </a:p>
            <a:p>
              <a:pPr algn="l"/>
              <a:r>
                <a:rPr lang="de-DE" sz="2000" b="0" i="0" u="none" strike="noStrike" baseline="0" dirty="0">
                  <a:latin typeface="NimbusRomNo9L-Regu"/>
                </a:rPr>
                <a:t>            Insert (a, </a:t>
              </a:r>
              <a:r>
                <a:rPr lang="de-DE" sz="2000" b="0" i="0" u="none" strike="noStrike" baseline="0" dirty="0" err="1">
                  <a:latin typeface="NimbusRomNo9L-Regu"/>
                </a:rPr>
                <a:t>B.left</a:t>
              </a:r>
              <a:r>
                <a:rPr lang="de-DE" sz="2000" b="0" i="0" u="none" strike="noStrike" baseline="0" dirty="0">
                  <a:latin typeface="NimbusRomNo9L-Regu"/>
                </a:rPr>
                <a:t>)</a:t>
              </a:r>
            </a:p>
            <a:p>
              <a:pPr algn="l"/>
              <a:r>
                <a:rPr lang="de-DE" sz="2000" b="0" i="0" u="none" strike="noStrike" baseline="0" dirty="0">
                  <a:latin typeface="NimbusRomNo9L-Regu"/>
                </a:rPr>
                <a:t>        </a:t>
              </a:r>
              <a:r>
                <a:rPr lang="de-DE" sz="2000" b="0" i="0" u="none" strike="noStrike" baseline="0" dirty="0" err="1">
                  <a:latin typeface="NimbusRomNo9L-Regu"/>
                </a:rPr>
                <a:t>else</a:t>
              </a:r>
              <a:endParaRPr lang="de-DE" sz="2000" b="0" i="0" u="none" strike="noStrike" baseline="0" dirty="0">
                <a:latin typeface="NimbusRomNo9L-Regu"/>
              </a:endParaRPr>
            </a:p>
            <a:p>
              <a:pPr algn="l"/>
              <a:r>
                <a:rPr lang="en-US" sz="2000" b="0" i="0" u="none" strike="noStrike" baseline="0" dirty="0">
                  <a:latin typeface="NimbusRomNo9L-Regu"/>
                </a:rPr>
                <a:t>            </a:t>
              </a:r>
              <a:r>
                <a:rPr lang="en-US" sz="2000" b="0" i="0" u="none" strike="noStrike" baseline="0" dirty="0" err="1">
                  <a:latin typeface="NimbusRomNo9L-Regu"/>
                </a:rPr>
                <a:t>B.left</a:t>
              </a:r>
              <a:r>
                <a:rPr lang="en-US" sz="2000" b="0" i="0" u="none" strike="noStrike" baseline="0" dirty="0">
                  <a:latin typeface="NimbusRomNo9L-Regu"/>
                </a:rPr>
                <a:t> = new Node(a)</a:t>
              </a:r>
            </a:p>
            <a:p>
              <a:pPr algn="l"/>
              <a:r>
                <a:rPr lang="de-DE" sz="2000" b="0" i="0" u="none" strike="noStrike" baseline="0" dirty="0">
                  <a:latin typeface="NimbusRomNo9L-Regu"/>
                </a:rPr>
                <a:t>    </a:t>
              </a:r>
              <a:r>
                <a:rPr lang="de-DE" sz="2000" b="0" i="0" u="none" strike="noStrike" baseline="0" dirty="0" err="1">
                  <a:latin typeface="NimbusRomNo9L-Regu"/>
                </a:rPr>
                <a:t>else</a:t>
              </a:r>
              <a:endParaRPr lang="de-DE" sz="2000" b="0" i="0" u="none" strike="noStrike" baseline="0" dirty="0">
                <a:latin typeface="NimbusRomNo9L-Regu"/>
              </a:endParaRPr>
            </a:p>
            <a:p>
              <a:pPr algn="l"/>
              <a:r>
                <a:rPr lang="de-DE" sz="2000" b="0" i="0" u="none" strike="noStrike" baseline="0" dirty="0">
                  <a:latin typeface="NimbusRomNo9L-Regu"/>
                </a:rPr>
                <a:t>        </a:t>
              </a:r>
              <a:r>
                <a:rPr lang="de-DE" sz="2000" b="0" i="0" u="none" strike="noStrike" baseline="0" dirty="0" err="1">
                  <a:latin typeface="NimbusRomNo9L-Regu"/>
                </a:rPr>
                <a:t>if</a:t>
              </a:r>
              <a:r>
                <a:rPr lang="de-DE" sz="2000" b="0" i="0" u="none" strike="noStrike" baseline="0" dirty="0">
                  <a:latin typeface="NimbusRomNo9L-Regu"/>
                </a:rPr>
                <a:t>(</a:t>
              </a:r>
              <a:r>
                <a:rPr lang="de-DE" sz="2000" b="0" i="0" u="none" strike="noStrike" baseline="0" dirty="0" err="1">
                  <a:latin typeface="NimbusRomNo9L-Regu"/>
                </a:rPr>
                <a:t>B.right</a:t>
              </a:r>
              <a:r>
                <a:rPr lang="de-DE" sz="2000" b="0" i="0" u="none" strike="noStrike" baseline="0" dirty="0">
                  <a:latin typeface="NimbusRomNo9L-Regu"/>
                </a:rPr>
                <a:t>)</a:t>
              </a:r>
            </a:p>
            <a:p>
              <a:pPr algn="l"/>
              <a:r>
                <a:rPr lang="de-DE" sz="2000" b="0" i="0" u="none" strike="noStrike" baseline="0" dirty="0">
                  <a:latin typeface="NimbusRomNo9L-Regu"/>
                </a:rPr>
                <a:t>            Insert (a, </a:t>
              </a:r>
              <a:r>
                <a:rPr lang="de-DE" sz="2000" b="0" i="0" u="none" strike="noStrike" baseline="0" dirty="0" err="1">
                  <a:latin typeface="NimbusRomNo9L-Regu"/>
                </a:rPr>
                <a:t>B.right</a:t>
              </a:r>
              <a:r>
                <a:rPr lang="de-DE" sz="2000" b="0" i="0" u="none" strike="noStrike" baseline="0" dirty="0">
                  <a:latin typeface="NimbusRomNo9L-Regu"/>
                </a:rPr>
                <a:t>)</a:t>
              </a:r>
            </a:p>
            <a:p>
              <a:pPr algn="l"/>
              <a:r>
                <a:rPr lang="de-DE" sz="2000" b="0" i="0" u="none" strike="noStrike" baseline="0" dirty="0">
                  <a:latin typeface="NimbusRomNo9L-Regu"/>
                </a:rPr>
                <a:t>        </a:t>
              </a:r>
              <a:r>
                <a:rPr lang="de-DE" sz="2000" b="0" i="0" u="none" strike="noStrike" baseline="0" dirty="0" err="1">
                  <a:latin typeface="NimbusRomNo9L-Regu"/>
                </a:rPr>
                <a:t>else</a:t>
              </a:r>
              <a:endParaRPr lang="de-DE" sz="2000" b="0" i="0" u="none" strike="noStrike" baseline="0" dirty="0">
                <a:latin typeface="NimbusRomNo9L-Regu"/>
              </a:endParaRPr>
            </a:p>
            <a:p>
              <a:pPr algn="l"/>
              <a:r>
                <a:rPr lang="en-US" sz="2000" b="0" i="0" u="none" strike="noStrike" baseline="0" dirty="0">
                  <a:latin typeface="NimbusRomNo9L-Regu"/>
                </a:rPr>
                <a:t>            </a:t>
              </a:r>
              <a:r>
                <a:rPr lang="en-US" sz="2000" b="0" i="0" u="none" strike="noStrike" baseline="0" dirty="0" err="1">
                  <a:latin typeface="NimbusRomNo9L-Regu"/>
                </a:rPr>
                <a:t>B.right</a:t>
              </a:r>
              <a:r>
                <a:rPr lang="en-US" sz="2000" b="0" i="0" u="none" strike="noStrike" baseline="0" dirty="0">
                  <a:latin typeface="NimbusRomNo9L-Regu"/>
                </a:rPr>
                <a:t> = new Node(a)</a:t>
              </a:r>
              <a:endParaRPr lang="de-DE" sz="2000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F1E6EF5-6037-7A36-5BEB-85899A405B0F}"/>
                </a:ext>
              </a:extLst>
            </p:cNvPr>
            <p:cNvGrpSpPr/>
            <p:nvPr/>
          </p:nvGrpSpPr>
          <p:grpSpPr>
            <a:xfrm>
              <a:off x="5090059" y="2718341"/>
              <a:ext cx="379800" cy="207720"/>
              <a:chOff x="5090059" y="2718341"/>
              <a:chExt cx="379800" cy="207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AFBAE8EB-D53F-F28F-A772-C2002780EA04}"/>
                      </a:ext>
                    </a:extLst>
                  </p14:cNvPr>
                  <p14:cNvContentPartPr/>
                  <p14:nvPr/>
                </p14:nvContentPartPr>
                <p14:xfrm>
                  <a:off x="5097259" y="2748941"/>
                  <a:ext cx="33480" cy="1587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AFBAE8EB-D53F-F28F-A772-C2002780EA0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090563" y="2742277"/>
                    <a:ext cx="46872" cy="1720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7F802779-801B-8E65-C8C3-56233CFFB7DB}"/>
                      </a:ext>
                    </a:extLst>
                  </p14:cNvPr>
                  <p14:cNvContentPartPr/>
                  <p14:nvPr/>
                </p14:nvContentPartPr>
                <p14:xfrm>
                  <a:off x="5090059" y="2718341"/>
                  <a:ext cx="128520" cy="20772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7F802779-801B-8E65-C8C3-56233CFFB7D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083316" y="2711678"/>
                    <a:ext cx="142007" cy="2210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820F4927-7A2C-6754-F751-809AD60F5F93}"/>
                      </a:ext>
                    </a:extLst>
                  </p14:cNvPr>
                  <p14:cNvContentPartPr/>
                  <p14:nvPr/>
                </p14:nvContentPartPr>
                <p14:xfrm>
                  <a:off x="5306779" y="2904821"/>
                  <a:ext cx="360" cy="1692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820F4927-7A2C-6754-F751-809AD60F5F9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300659" y="2898132"/>
                    <a:ext cx="12600" cy="302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940FAF92-F302-E6D9-35A7-383CC1C07ABB}"/>
                      </a:ext>
                    </a:extLst>
                  </p14:cNvPr>
                  <p14:cNvContentPartPr/>
                  <p14:nvPr/>
                </p14:nvContentPartPr>
                <p14:xfrm>
                  <a:off x="5374819" y="2784221"/>
                  <a:ext cx="95040" cy="13032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940FAF92-F302-E6D9-35A7-383CC1C07ABB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5368087" y="2777568"/>
                    <a:ext cx="108504" cy="14362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233E402-C06C-0783-8F36-0118F404AB33}"/>
                </a:ext>
              </a:extLst>
            </p:cNvPr>
            <p:cNvGrpSpPr/>
            <p:nvPr/>
          </p:nvGrpSpPr>
          <p:grpSpPr>
            <a:xfrm>
              <a:off x="5679379" y="2711141"/>
              <a:ext cx="1270800" cy="438480"/>
              <a:chOff x="5679379" y="2711141"/>
              <a:chExt cx="1270800" cy="43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104C8F4B-9F9A-A11E-AD78-1E5516CC3A0F}"/>
                      </a:ext>
                    </a:extLst>
                  </p14:cNvPr>
                  <p14:cNvContentPartPr/>
                  <p14:nvPr/>
                </p14:nvContentPartPr>
                <p14:xfrm>
                  <a:off x="5798179" y="2786741"/>
                  <a:ext cx="5760" cy="288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104C8F4B-9F9A-A11E-AD78-1E5516CC3A0F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5791185" y="2779747"/>
                    <a:ext cx="19749" cy="168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6756789E-4174-1D72-DD70-3038C7A46C1F}"/>
                      </a:ext>
                    </a:extLst>
                  </p14:cNvPr>
                  <p14:cNvContentPartPr/>
                  <p14:nvPr/>
                </p14:nvContentPartPr>
                <p14:xfrm>
                  <a:off x="5686219" y="2824541"/>
                  <a:ext cx="35280" cy="756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6756789E-4174-1D72-DD70-3038C7A46C1F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679480" y="2817777"/>
                    <a:ext cx="48758" cy="210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B0E56C6A-2F38-6893-A36A-8A1E192721FC}"/>
                      </a:ext>
                    </a:extLst>
                  </p14:cNvPr>
                  <p14:cNvContentPartPr/>
                  <p14:nvPr/>
                </p14:nvContentPartPr>
                <p14:xfrm>
                  <a:off x="5679379" y="2911661"/>
                  <a:ext cx="31680" cy="288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B0E56C6A-2F38-6893-A36A-8A1E192721FC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5672647" y="2904667"/>
                    <a:ext cx="45144" cy="168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69736A5C-381D-C066-AE4B-203E8E7E6ABD}"/>
                      </a:ext>
                    </a:extLst>
                  </p14:cNvPr>
                  <p14:cNvContentPartPr/>
                  <p14:nvPr/>
                </p14:nvContentPartPr>
                <p14:xfrm>
                  <a:off x="5844979" y="2748941"/>
                  <a:ext cx="151200" cy="19908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69736A5C-381D-C066-AE4B-203E8E7E6ABD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838233" y="2742279"/>
                    <a:ext cx="164693" cy="2124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A8EF4EBE-DCD8-7BA3-12CB-9073E37F1455}"/>
                      </a:ext>
                    </a:extLst>
                  </p14:cNvPr>
                  <p14:cNvContentPartPr/>
                  <p14:nvPr/>
                </p14:nvContentPartPr>
                <p14:xfrm>
                  <a:off x="6103459" y="2741741"/>
                  <a:ext cx="104040" cy="19620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A8EF4EBE-DCD8-7BA3-12CB-9073E37F1455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096708" y="2735070"/>
                    <a:ext cx="117541" cy="2095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AFDB07A3-07BB-03D7-986D-71AC4B48AABC}"/>
                      </a:ext>
                    </a:extLst>
                  </p14:cNvPr>
                  <p14:cNvContentPartPr/>
                  <p14:nvPr/>
                </p14:nvContentPartPr>
                <p14:xfrm>
                  <a:off x="6243499" y="2711141"/>
                  <a:ext cx="165240" cy="18972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AFDB07A3-07BB-03D7-986D-71AC4B48AABC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6236746" y="2704477"/>
                    <a:ext cx="178745" cy="20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59FA3FFE-9A15-5817-7B2E-BAE6169CAAA7}"/>
                      </a:ext>
                    </a:extLst>
                  </p14:cNvPr>
                  <p14:cNvContentPartPr/>
                  <p14:nvPr/>
                </p14:nvContentPartPr>
                <p14:xfrm>
                  <a:off x="6414859" y="2757581"/>
                  <a:ext cx="145800" cy="39204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59FA3FFE-9A15-5817-7B2E-BAE6169CAAA7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6408105" y="2750923"/>
                    <a:ext cx="159307" cy="4053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6648F887-9B6E-297B-FAAE-497BD0CC906F}"/>
                      </a:ext>
                    </a:extLst>
                  </p14:cNvPr>
                  <p14:cNvContentPartPr/>
                  <p14:nvPr/>
                </p14:nvContentPartPr>
                <p14:xfrm>
                  <a:off x="6619699" y="2788901"/>
                  <a:ext cx="150840" cy="10440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6648F887-9B6E-297B-FAAE-497BD0CC906F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6612951" y="2782229"/>
                    <a:ext cx="164336" cy="1177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4EABBBC8-D88D-726E-C7E0-CEA73C13EACD}"/>
                      </a:ext>
                    </a:extLst>
                  </p14:cNvPr>
                  <p14:cNvContentPartPr/>
                  <p14:nvPr/>
                </p14:nvContentPartPr>
                <p14:xfrm>
                  <a:off x="6845059" y="2715821"/>
                  <a:ext cx="105120" cy="27720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4EABBBC8-D88D-726E-C7E0-CEA73C13EACD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838315" y="2709156"/>
                    <a:ext cx="118607" cy="29053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D833281-ED62-6728-3C95-701A63721487}"/>
                </a:ext>
              </a:extLst>
            </p:cNvPr>
            <p:cNvGrpSpPr/>
            <p:nvPr/>
          </p:nvGrpSpPr>
          <p:grpSpPr>
            <a:xfrm>
              <a:off x="5114539" y="3317021"/>
              <a:ext cx="1493640" cy="290520"/>
              <a:chOff x="5114539" y="3317021"/>
              <a:chExt cx="1493640" cy="290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B67B6BAC-8565-495E-5B23-D8006B734C7E}"/>
                      </a:ext>
                    </a:extLst>
                  </p14:cNvPr>
                  <p14:cNvContentPartPr/>
                  <p14:nvPr/>
                </p14:nvContentPartPr>
                <p14:xfrm>
                  <a:off x="5114539" y="3367061"/>
                  <a:ext cx="178920" cy="1497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B67B6BAC-8565-495E-5B23-D8006B734C7E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107795" y="3360396"/>
                    <a:ext cx="192408" cy="1630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5895AA98-812B-A5D5-00CA-69D282C9964F}"/>
                      </a:ext>
                    </a:extLst>
                  </p14:cNvPr>
                  <p14:cNvContentPartPr/>
                  <p14:nvPr/>
                </p14:nvContentPartPr>
                <p14:xfrm>
                  <a:off x="5380219" y="3442661"/>
                  <a:ext cx="23040" cy="2628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5895AA98-812B-A5D5-00CA-69D282C9964F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5373466" y="3435993"/>
                    <a:ext cx="36546" cy="39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E0FC8E18-1B06-4533-B927-48C81E4D74D9}"/>
                      </a:ext>
                    </a:extLst>
                  </p14:cNvPr>
                  <p14:cNvContentPartPr/>
                  <p14:nvPr/>
                </p14:nvContentPartPr>
                <p14:xfrm>
                  <a:off x="5469139" y="3350501"/>
                  <a:ext cx="114120" cy="14904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E0FC8E18-1B06-4533-B927-48C81E4D74D9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5462403" y="3343833"/>
                    <a:ext cx="127593" cy="1623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C175A124-91DF-CAE1-FACA-50767D045747}"/>
                      </a:ext>
                    </a:extLst>
                  </p14:cNvPr>
                  <p14:cNvContentPartPr/>
                  <p14:nvPr/>
                </p14:nvContentPartPr>
                <p14:xfrm>
                  <a:off x="5710699" y="3341141"/>
                  <a:ext cx="9000" cy="1692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C175A124-91DF-CAE1-FACA-50767D045747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5704047" y="3334452"/>
                    <a:ext cx="22304" cy="302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BFACCB7E-B697-1222-6687-7D9129829D98}"/>
                      </a:ext>
                    </a:extLst>
                  </p14:cNvPr>
                  <p14:cNvContentPartPr/>
                  <p14:nvPr/>
                </p14:nvContentPartPr>
                <p14:xfrm>
                  <a:off x="5731579" y="3426101"/>
                  <a:ext cx="360" cy="3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BFACCB7E-B697-1222-6687-7D9129829D98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5725459" y="3419981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C78319BB-0DBC-AE9D-5F73-FC7834917988}"/>
                      </a:ext>
                    </a:extLst>
                  </p14:cNvPr>
                  <p14:cNvContentPartPr/>
                  <p14:nvPr/>
                </p14:nvContentPartPr>
                <p14:xfrm>
                  <a:off x="5896099" y="3317021"/>
                  <a:ext cx="164880" cy="24228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C78319BB-0DBC-AE9D-5F73-FC7834917988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5889361" y="3310356"/>
                    <a:ext cx="178356" cy="255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7C66A647-3CDA-3A9D-80C8-17C960D51447}"/>
                      </a:ext>
                    </a:extLst>
                  </p14:cNvPr>
                  <p14:cNvContentPartPr/>
                  <p14:nvPr/>
                </p14:nvContentPartPr>
                <p14:xfrm>
                  <a:off x="6125059" y="3343661"/>
                  <a:ext cx="140040" cy="22212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7C66A647-3CDA-3A9D-80C8-17C960D51447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6118315" y="3337001"/>
                    <a:ext cx="153528" cy="2354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8D9D3163-DD69-47F3-978D-C14B38911671}"/>
                      </a:ext>
                    </a:extLst>
                  </p14:cNvPr>
                  <p14:cNvContentPartPr/>
                  <p14:nvPr/>
                </p14:nvContentPartPr>
                <p14:xfrm>
                  <a:off x="6288499" y="3400181"/>
                  <a:ext cx="142560" cy="12060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8D9D3163-DD69-47F3-978D-C14B38911671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6281748" y="3393503"/>
                    <a:ext cx="156062" cy="1339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6B32B779-7A03-0FBF-34B7-D6B1C0A9FCA2}"/>
                      </a:ext>
                    </a:extLst>
                  </p14:cNvPr>
                  <p14:cNvContentPartPr/>
                  <p14:nvPr/>
                </p14:nvContentPartPr>
                <p14:xfrm>
                  <a:off x="6491899" y="3381461"/>
                  <a:ext cx="116280" cy="22608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6B32B779-7A03-0FBF-34B7-D6B1C0A9FCA2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6485152" y="3374800"/>
                    <a:ext cx="129773" cy="239402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D2185387-1836-3F01-4F97-85EAB2F2398C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98323" y="4761193"/>
            <a:ext cx="12192000" cy="87310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15B59B9-6402-99BE-1EED-0DE140BE0118}"/>
              </a:ext>
            </a:extLst>
          </p:cNvPr>
          <p:cNvGrpSpPr/>
          <p:nvPr/>
        </p:nvGrpSpPr>
        <p:grpSpPr>
          <a:xfrm>
            <a:off x="673219" y="5844581"/>
            <a:ext cx="7128360" cy="521280"/>
            <a:chOff x="673219" y="5844581"/>
            <a:chExt cx="7128360" cy="521280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C502D6A-295B-67FA-A5B5-B6A8381F3E5B}"/>
                </a:ext>
              </a:extLst>
            </p:cNvPr>
            <p:cNvGrpSpPr/>
            <p:nvPr/>
          </p:nvGrpSpPr>
          <p:grpSpPr>
            <a:xfrm>
              <a:off x="2265499" y="5851781"/>
              <a:ext cx="1176840" cy="514080"/>
              <a:chOff x="2265499" y="5851781"/>
              <a:chExt cx="1176840" cy="514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6191EF8B-3371-35F9-BFC5-5E27CDD42868}"/>
                      </a:ext>
                    </a:extLst>
                  </p14:cNvPr>
                  <p14:cNvContentPartPr/>
                  <p14:nvPr/>
                </p14:nvContentPartPr>
                <p14:xfrm>
                  <a:off x="2265499" y="5876261"/>
                  <a:ext cx="207720" cy="1152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6191EF8B-3371-35F9-BFC5-5E27CDD42868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59379" y="5870141"/>
                    <a:ext cx="219960" cy="2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4D8688C0-32B5-B5E2-494A-FE099A0730B8}"/>
                      </a:ext>
                    </a:extLst>
                  </p14:cNvPr>
                  <p14:cNvContentPartPr/>
                  <p14:nvPr/>
                </p14:nvContentPartPr>
                <p14:xfrm>
                  <a:off x="2324899" y="5927381"/>
                  <a:ext cx="103680" cy="22680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4D8688C0-32B5-B5E2-494A-FE099A0730B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318779" y="5921261"/>
                    <a:ext cx="115920" cy="23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2A030086-28B5-E54A-392C-588D146B5D73}"/>
                      </a:ext>
                    </a:extLst>
                  </p14:cNvPr>
                  <p14:cNvContentPartPr/>
                  <p14:nvPr/>
                </p14:nvContentPartPr>
                <p14:xfrm>
                  <a:off x="2309419" y="6000461"/>
                  <a:ext cx="105120" cy="3096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2A030086-28B5-E54A-392C-588D146B5D73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303299" y="5994341"/>
                    <a:ext cx="11736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A7FC4095-63A7-F073-E72A-0422799D1713}"/>
                      </a:ext>
                    </a:extLst>
                  </p14:cNvPr>
                  <p14:cNvContentPartPr/>
                  <p14:nvPr/>
                </p14:nvContentPartPr>
                <p14:xfrm>
                  <a:off x="2401939" y="5988581"/>
                  <a:ext cx="115560" cy="1692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A7FC4095-63A7-F073-E72A-0422799D171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395819" y="5982461"/>
                    <a:ext cx="12780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52AFABEF-8A84-2474-AF13-22EFDE13E110}"/>
                      </a:ext>
                    </a:extLst>
                  </p14:cNvPr>
                  <p14:cNvContentPartPr/>
                  <p14:nvPr/>
                </p14:nvContentPartPr>
                <p14:xfrm>
                  <a:off x="2459539" y="6073541"/>
                  <a:ext cx="12600" cy="7344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52AFABEF-8A84-2474-AF13-22EFDE13E110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453419" y="6067421"/>
                    <a:ext cx="2484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0C6A86C8-4377-008F-BD12-B392BD2EB829}"/>
                      </a:ext>
                    </a:extLst>
                  </p14:cNvPr>
                  <p14:cNvContentPartPr/>
                  <p14:nvPr/>
                </p14:nvContentPartPr>
                <p14:xfrm>
                  <a:off x="2498059" y="6047621"/>
                  <a:ext cx="94680" cy="9504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0C6A86C8-4377-008F-BD12-B392BD2EB829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491939" y="6041501"/>
                    <a:ext cx="106920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CDB8669D-2CC5-25E1-68DC-1C49207CBA16}"/>
                      </a:ext>
                    </a:extLst>
                  </p14:cNvPr>
                  <p14:cNvContentPartPr/>
                  <p14:nvPr/>
                </p14:nvContentPartPr>
                <p14:xfrm>
                  <a:off x="2657179" y="5851781"/>
                  <a:ext cx="48960" cy="47844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CDB8669D-2CC5-25E1-68DC-1C49207CBA1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51059" y="5845661"/>
                    <a:ext cx="61200" cy="49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B8D1CB50-D150-FA74-E4E9-CE78AF38C17A}"/>
                      </a:ext>
                    </a:extLst>
                  </p14:cNvPr>
                  <p14:cNvContentPartPr/>
                  <p14:nvPr/>
                </p14:nvContentPartPr>
                <p14:xfrm>
                  <a:off x="2578339" y="6042941"/>
                  <a:ext cx="133200" cy="3816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B8D1CB50-D150-FA74-E4E9-CE78AF38C17A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72219" y="6036821"/>
                    <a:ext cx="14544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2E6981EC-2AF1-CE5C-E0DD-FED9E540E788}"/>
                      </a:ext>
                    </a:extLst>
                  </p14:cNvPr>
                  <p14:cNvContentPartPr/>
                  <p14:nvPr/>
                </p14:nvContentPartPr>
                <p14:xfrm>
                  <a:off x="2772379" y="5995781"/>
                  <a:ext cx="136800" cy="12060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2E6981EC-2AF1-CE5C-E0DD-FED9E540E78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766259" y="5989661"/>
                    <a:ext cx="149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F96A6F33-BB4A-89C8-AB91-03A06D95A6C6}"/>
                      </a:ext>
                    </a:extLst>
                  </p14:cNvPr>
                  <p14:cNvContentPartPr/>
                  <p14:nvPr/>
                </p14:nvContentPartPr>
                <p14:xfrm>
                  <a:off x="2761939" y="5920181"/>
                  <a:ext cx="26640" cy="5940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F96A6F33-BB4A-89C8-AB91-03A06D95A6C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755819" y="5914061"/>
                    <a:ext cx="38880" cy="7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4ABD29A4-1D4E-ACD5-42AD-DD9AA2296316}"/>
                      </a:ext>
                    </a:extLst>
                  </p14:cNvPr>
                  <p14:cNvContentPartPr/>
                  <p14:nvPr/>
                </p14:nvContentPartPr>
                <p14:xfrm>
                  <a:off x="2849419" y="5943941"/>
                  <a:ext cx="31680" cy="9936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4ABD29A4-1D4E-ACD5-42AD-DD9AA2296316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843299" y="5937821"/>
                    <a:ext cx="43920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39976234-F09A-ED9D-9CEF-B1D792E9F2CF}"/>
                      </a:ext>
                    </a:extLst>
                  </p14:cNvPr>
                  <p14:cNvContentPartPr/>
                  <p14:nvPr/>
                </p14:nvContentPartPr>
                <p14:xfrm>
                  <a:off x="2966779" y="6000461"/>
                  <a:ext cx="100080" cy="36540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39976234-F09A-ED9D-9CEF-B1D792E9F2CF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960659" y="5994341"/>
                    <a:ext cx="112320" cy="37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F8EC5AD3-AF5B-A62B-423E-EBFEBF0A19FF}"/>
                      </a:ext>
                    </a:extLst>
                  </p14:cNvPr>
                  <p14:cNvContentPartPr/>
                  <p14:nvPr/>
                </p14:nvContentPartPr>
                <p14:xfrm>
                  <a:off x="3116899" y="5978861"/>
                  <a:ext cx="155880" cy="14976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F8EC5AD3-AF5B-A62B-423E-EBFEBF0A19F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110779" y="5972741"/>
                    <a:ext cx="16812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802D0FDA-7AAD-199A-A321-2C0CBB42B6EA}"/>
                      </a:ext>
                    </a:extLst>
                  </p14:cNvPr>
                  <p14:cNvContentPartPr/>
                  <p14:nvPr/>
                </p14:nvContentPartPr>
                <p14:xfrm>
                  <a:off x="3293299" y="6040061"/>
                  <a:ext cx="149040" cy="6372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802D0FDA-7AAD-199A-A321-2C0CBB42B6EA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287179" y="6033941"/>
                    <a:ext cx="161280" cy="75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E9361CD0-15B6-3CB8-5985-9FC22737046F}"/>
                </a:ext>
              </a:extLst>
            </p:cNvPr>
            <p:cNvGrpSpPr/>
            <p:nvPr/>
          </p:nvGrpSpPr>
          <p:grpSpPr>
            <a:xfrm>
              <a:off x="673219" y="5844581"/>
              <a:ext cx="7128360" cy="383400"/>
              <a:chOff x="673219" y="5844581"/>
              <a:chExt cx="7128360" cy="383400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5C6E4662-F6A2-5396-31EB-15CA93EF3013}"/>
                  </a:ext>
                </a:extLst>
              </p:cNvPr>
              <p:cNvGrpSpPr/>
              <p:nvPr/>
            </p:nvGrpSpPr>
            <p:grpSpPr>
              <a:xfrm>
                <a:off x="673219" y="5903981"/>
                <a:ext cx="704880" cy="289800"/>
                <a:chOff x="673219" y="5903981"/>
                <a:chExt cx="704880" cy="289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55" name="Ink 54">
                      <a:extLst>
                        <a:ext uri="{FF2B5EF4-FFF2-40B4-BE49-F238E27FC236}">
                          <a16:creationId xmlns:a16="http://schemas.microsoft.com/office/drawing/2014/main" id="{650C539B-AAC7-54CA-1488-1D58F8AFE2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3219" y="5903981"/>
                    <a:ext cx="199800" cy="26892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650C539B-AAC7-54CA-1488-1D58F8AFE250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667099" y="5897861"/>
                      <a:ext cx="212040" cy="281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56" name="Ink 55">
                      <a:extLst>
                        <a:ext uri="{FF2B5EF4-FFF2-40B4-BE49-F238E27FC236}">
                          <a16:creationId xmlns:a16="http://schemas.microsoft.com/office/drawing/2014/main" id="{042408F1-75BF-EDB1-3131-528E77E4342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8939" y="6067061"/>
                    <a:ext cx="150840" cy="990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042408F1-75BF-EDB1-3131-528E77E4342B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892819" y="6060941"/>
                      <a:ext cx="163080" cy="111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7846D9A3-0029-1FC4-7092-07346B2E486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5059" y="6038261"/>
                    <a:ext cx="144720" cy="11412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7846D9A3-0029-1FC4-7092-07346B2E486E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1078939" y="6032141"/>
                      <a:ext cx="156960" cy="126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58" name="Ink 57">
                      <a:extLst>
                        <a:ext uri="{FF2B5EF4-FFF2-40B4-BE49-F238E27FC236}">
                          <a16:creationId xmlns:a16="http://schemas.microsoft.com/office/drawing/2014/main" id="{E9C5BFDB-0974-145B-D24E-C867A6A144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89099" y="5906141"/>
                    <a:ext cx="189000" cy="28764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E9C5BFDB-0974-145B-D24E-C867A6A144B4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1182979" y="5900021"/>
                      <a:ext cx="201240" cy="299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D9411D4E-F61E-28C2-C80C-7F75C50CEF30}"/>
                      </a:ext>
                    </a:extLst>
                  </p14:cNvPr>
                  <p14:cNvContentPartPr/>
                  <p14:nvPr/>
                </p14:nvContentPartPr>
                <p14:xfrm>
                  <a:off x="1524259" y="5938901"/>
                  <a:ext cx="320760" cy="28908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D9411D4E-F61E-28C2-C80C-7F75C50CEF3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518139" y="5932781"/>
                    <a:ext cx="333000" cy="30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D5F80582-E23A-0F10-92AD-E3E141D187BE}"/>
                      </a:ext>
                    </a:extLst>
                  </p14:cNvPr>
                  <p14:cNvContentPartPr/>
                  <p14:nvPr/>
                </p14:nvContentPartPr>
                <p14:xfrm>
                  <a:off x="1847179" y="6061661"/>
                  <a:ext cx="233640" cy="12132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D5F80582-E23A-0F10-92AD-E3E141D187BE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841059" y="6055541"/>
                    <a:ext cx="245880" cy="1335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E5E131EF-1FEC-BAF9-D1BE-EF890B3A2BB6}"/>
                  </a:ext>
                </a:extLst>
              </p:cNvPr>
              <p:cNvGrpSpPr/>
              <p:nvPr/>
            </p:nvGrpSpPr>
            <p:grpSpPr>
              <a:xfrm>
                <a:off x="3607939" y="6009821"/>
                <a:ext cx="684720" cy="173880"/>
                <a:chOff x="3607939" y="6009821"/>
                <a:chExt cx="684720" cy="17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79" name="Ink 78">
                      <a:extLst>
                        <a:ext uri="{FF2B5EF4-FFF2-40B4-BE49-F238E27FC236}">
                          <a16:creationId xmlns:a16="http://schemas.microsoft.com/office/drawing/2014/main" id="{4E3DAC58-883C-6ED0-0476-B8E217D60E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07939" y="6026381"/>
                    <a:ext cx="272880" cy="146880"/>
                  </p14:xfrm>
                </p:contentPart>
              </mc:Choice>
              <mc:Fallback xmlns="">
                <p:pic>
                  <p:nvPicPr>
                    <p:cNvPr id="79" name="Ink 78">
                      <a:extLst>
                        <a:ext uri="{FF2B5EF4-FFF2-40B4-BE49-F238E27FC236}">
                          <a16:creationId xmlns:a16="http://schemas.microsoft.com/office/drawing/2014/main" id="{4E3DAC58-883C-6ED0-0476-B8E217D60E49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3601819" y="6020261"/>
                      <a:ext cx="285120" cy="159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0" name="Ink 79">
                      <a:extLst>
                        <a:ext uri="{FF2B5EF4-FFF2-40B4-BE49-F238E27FC236}">
                          <a16:creationId xmlns:a16="http://schemas.microsoft.com/office/drawing/2014/main" id="{49D03F4A-147C-0209-57BF-846DFF6205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29779" y="6038261"/>
                    <a:ext cx="131400" cy="10440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49D03F4A-147C-0209-57BF-846DFF62056B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3923659" y="6032141"/>
                      <a:ext cx="143640" cy="116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81" name="Ink 80">
                      <a:extLst>
                        <a:ext uri="{FF2B5EF4-FFF2-40B4-BE49-F238E27FC236}">
                          <a16:creationId xmlns:a16="http://schemas.microsoft.com/office/drawing/2014/main" id="{B326588D-A237-9F44-9B4A-ADC6C2FE374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92139" y="6021701"/>
                    <a:ext cx="29160" cy="138240"/>
                  </p14:xfrm>
                </p:contentPart>
              </mc:Choice>
              <mc:Fallback xmlns="">
                <p:pic>
                  <p:nvPicPr>
                    <p:cNvPr id="81" name="Ink 80">
                      <a:extLst>
                        <a:ext uri="{FF2B5EF4-FFF2-40B4-BE49-F238E27FC236}">
                          <a16:creationId xmlns:a16="http://schemas.microsoft.com/office/drawing/2014/main" id="{B326588D-A237-9F44-9B4A-ADC6C2FE374A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4086019" y="6015581"/>
                      <a:ext cx="41400" cy="150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82" name="Ink 81">
                      <a:extLst>
                        <a:ext uri="{FF2B5EF4-FFF2-40B4-BE49-F238E27FC236}">
                          <a16:creationId xmlns:a16="http://schemas.microsoft.com/office/drawing/2014/main" id="{2806213F-2DCD-9393-A7D7-75E259CDA1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13459" y="6009821"/>
                    <a:ext cx="79200" cy="173880"/>
                  </p14:xfrm>
                </p:contentPart>
              </mc:Choice>
              <mc:Fallback xmlns="">
                <p:pic>
                  <p:nvPicPr>
                    <p:cNvPr id="82" name="Ink 81">
                      <a:extLst>
                        <a:ext uri="{FF2B5EF4-FFF2-40B4-BE49-F238E27FC236}">
                          <a16:creationId xmlns:a16="http://schemas.microsoft.com/office/drawing/2014/main" id="{2806213F-2DCD-9393-A7D7-75E259CDA1CA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4207339" y="6003701"/>
                      <a:ext cx="91440" cy="1861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48095FFD-E3CA-13AA-C360-99DBD78BCA8C}"/>
                  </a:ext>
                </a:extLst>
              </p:cNvPr>
              <p:cNvGrpSpPr/>
              <p:nvPr/>
            </p:nvGrpSpPr>
            <p:grpSpPr>
              <a:xfrm>
                <a:off x="4478419" y="5884901"/>
                <a:ext cx="1914480" cy="313920"/>
                <a:chOff x="4478419" y="5884901"/>
                <a:chExt cx="1914480" cy="3139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84" name="Ink 83">
                      <a:extLst>
                        <a:ext uri="{FF2B5EF4-FFF2-40B4-BE49-F238E27FC236}">
                          <a16:creationId xmlns:a16="http://schemas.microsoft.com/office/drawing/2014/main" id="{7BF5448B-AD19-54E1-969E-291005B4D7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78419" y="6005141"/>
                    <a:ext cx="124560" cy="153720"/>
                  </p14:xfrm>
                </p:contentPart>
              </mc:Choice>
              <mc:Fallback xmlns="">
                <p:pic>
                  <p:nvPicPr>
                    <p:cNvPr id="84" name="Ink 83">
                      <a:extLst>
                        <a:ext uri="{FF2B5EF4-FFF2-40B4-BE49-F238E27FC236}">
                          <a16:creationId xmlns:a16="http://schemas.microsoft.com/office/drawing/2014/main" id="{7BF5448B-AD19-54E1-969E-291005B4D76C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4472299" y="5999021"/>
                      <a:ext cx="136800" cy="165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85" name="Ink 84">
                      <a:extLst>
                        <a:ext uri="{FF2B5EF4-FFF2-40B4-BE49-F238E27FC236}">
                          <a16:creationId xmlns:a16="http://schemas.microsoft.com/office/drawing/2014/main" id="{80ACC136-9F93-19EC-5B85-3730B070E4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95419" y="6047621"/>
                    <a:ext cx="161280" cy="15120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80ACC136-9F93-19EC-5B85-3730B070E477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4589299" y="6041501"/>
                      <a:ext cx="173520" cy="16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87" name="Ink 86">
                      <a:extLst>
                        <a:ext uri="{FF2B5EF4-FFF2-40B4-BE49-F238E27FC236}">
                          <a16:creationId xmlns:a16="http://schemas.microsoft.com/office/drawing/2014/main" id="{A0F39301-5253-9AE8-7E37-DB30B8C79EF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98459" y="5894261"/>
                    <a:ext cx="131400" cy="29304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A0F39301-5253-9AE8-7E37-DB30B8C79EFC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4792339" y="5888141"/>
                      <a:ext cx="143640" cy="305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88" name="Ink 87">
                      <a:extLst>
                        <a:ext uri="{FF2B5EF4-FFF2-40B4-BE49-F238E27FC236}">
                          <a16:creationId xmlns:a16="http://schemas.microsoft.com/office/drawing/2014/main" id="{C75B86A5-38A6-007D-4927-96940CF072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97179" y="6038261"/>
                    <a:ext cx="122040" cy="99360"/>
                  </p14:xfrm>
                </p:contentPart>
              </mc:Choice>
              <mc:Fallback xmlns="">
                <p:pic>
                  <p:nvPicPr>
                    <p:cNvPr id="88" name="Ink 87">
                      <a:extLst>
                        <a:ext uri="{FF2B5EF4-FFF2-40B4-BE49-F238E27FC236}">
                          <a16:creationId xmlns:a16="http://schemas.microsoft.com/office/drawing/2014/main" id="{C75B86A5-38A6-007D-4927-96940CF07294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4991059" y="6032141"/>
                      <a:ext cx="134280" cy="11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89" name="Ink 88">
                      <a:extLst>
                        <a:ext uri="{FF2B5EF4-FFF2-40B4-BE49-F238E27FC236}">
                          <a16:creationId xmlns:a16="http://schemas.microsoft.com/office/drawing/2014/main" id="{035F045A-E09B-244F-BC49-783D4F26BC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35779" y="5938901"/>
                    <a:ext cx="21240" cy="170280"/>
                  </p14:xfrm>
                </p:contentPart>
              </mc:Choice>
              <mc:Fallback xmlns="">
                <p:pic>
                  <p:nvPicPr>
                    <p:cNvPr id="89" name="Ink 88">
                      <a:extLst>
                        <a:ext uri="{FF2B5EF4-FFF2-40B4-BE49-F238E27FC236}">
                          <a16:creationId xmlns:a16="http://schemas.microsoft.com/office/drawing/2014/main" id="{035F045A-E09B-244F-BC49-783D4F26BC6D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5129659" y="5932781"/>
                      <a:ext cx="33480" cy="182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90" name="Ink 89">
                      <a:extLst>
                        <a:ext uri="{FF2B5EF4-FFF2-40B4-BE49-F238E27FC236}">
                          <a16:creationId xmlns:a16="http://schemas.microsoft.com/office/drawing/2014/main" id="{A43D3ADA-8247-7D4A-8B5E-0FD2887BF1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20739" y="6017021"/>
                    <a:ext cx="151200" cy="138240"/>
                  </p14:xfrm>
                </p:contentPart>
              </mc:Choice>
              <mc:Fallback xmlns="">
                <p:pic>
                  <p:nvPicPr>
                    <p:cNvPr id="90" name="Ink 89">
                      <a:extLst>
                        <a:ext uri="{FF2B5EF4-FFF2-40B4-BE49-F238E27FC236}">
                          <a16:creationId xmlns:a16="http://schemas.microsoft.com/office/drawing/2014/main" id="{A43D3ADA-8247-7D4A-8B5E-0FD2887BF1D8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5214619" y="6010901"/>
                      <a:ext cx="163440" cy="150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2">
                  <p14:nvContentPartPr>
                    <p14:cNvPr id="91" name="Ink 90">
                      <a:extLst>
                        <a:ext uri="{FF2B5EF4-FFF2-40B4-BE49-F238E27FC236}">
                          <a16:creationId xmlns:a16="http://schemas.microsoft.com/office/drawing/2014/main" id="{C1BEA931-F6EF-F6DD-86E6-7AAC0E1960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79859" y="6038261"/>
                    <a:ext cx="153000" cy="103680"/>
                  </p14:xfrm>
                </p:contentPart>
              </mc:Choice>
              <mc:Fallback xmlns="">
                <p:pic>
                  <p:nvPicPr>
                    <p:cNvPr id="91" name="Ink 90">
                      <a:extLst>
                        <a:ext uri="{FF2B5EF4-FFF2-40B4-BE49-F238E27FC236}">
                          <a16:creationId xmlns:a16="http://schemas.microsoft.com/office/drawing/2014/main" id="{C1BEA931-F6EF-F6DD-86E6-7AAC0E19608A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5373739" y="6032141"/>
                      <a:ext cx="165240" cy="115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4">
                  <p14:nvContentPartPr>
                    <p14:cNvPr id="93" name="Ink 92">
                      <a:extLst>
                        <a:ext uri="{FF2B5EF4-FFF2-40B4-BE49-F238E27FC236}">
                          <a16:creationId xmlns:a16="http://schemas.microsoft.com/office/drawing/2014/main" id="{0655B848-A0BD-C505-5A42-13EA4EBFFD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49139" y="5979221"/>
                    <a:ext cx="109080" cy="124920"/>
                  </p14:xfrm>
                </p:contentPart>
              </mc:Choice>
              <mc:Fallback xmlns="">
                <p:pic>
                  <p:nvPicPr>
                    <p:cNvPr id="93" name="Ink 92">
                      <a:extLst>
                        <a:ext uri="{FF2B5EF4-FFF2-40B4-BE49-F238E27FC236}">
                          <a16:creationId xmlns:a16="http://schemas.microsoft.com/office/drawing/2014/main" id="{0655B848-A0BD-C505-5A42-13EA4EBFFD15}"/>
                        </a:ext>
                      </a:extLst>
                    </p:cNvPr>
                    <p:cNvPicPr/>
                    <p:nvPr/>
                  </p:nvPicPr>
                  <p:blipFill>
                    <a:blip r:embed="rId115"/>
                    <a:stretch>
                      <a:fillRect/>
                    </a:stretch>
                  </p:blipFill>
                  <p:spPr>
                    <a:xfrm>
                      <a:off x="5643019" y="5973101"/>
                      <a:ext cx="121320" cy="137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6">
                  <p14:nvContentPartPr>
                    <p14:cNvPr id="94" name="Ink 93">
                      <a:extLst>
                        <a:ext uri="{FF2B5EF4-FFF2-40B4-BE49-F238E27FC236}">
                          <a16:creationId xmlns:a16="http://schemas.microsoft.com/office/drawing/2014/main" id="{05CAE293-202F-1373-FAD1-E7031CE7DC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1459" y="5948621"/>
                    <a:ext cx="59760" cy="7560"/>
                  </p14:xfrm>
                </p:contentPart>
              </mc:Choice>
              <mc:Fallback xmlns="">
                <p:pic>
                  <p:nvPicPr>
                    <p:cNvPr id="94" name="Ink 93">
                      <a:extLst>
                        <a:ext uri="{FF2B5EF4-FFF2-40B4-BE49-F238E27FC236}">
                          <a16:creationId xmlns:a16="http://schemas.microsoft.com/office/drawing/2014/main" id="{05CAE293-202F-1373-FAD1-E7031CE7DC67}"/>
                        </a:ext>
                      </a:extLst>
                    </p:cNvPr>
                    <p:cNvPicPr/>
                    <p:nvPr/>
                  </p:nvPicPr>
                  <p:blipFill>
                    <a:blip r:embed="rId117"/>
                    <a:stretch>
                      <a:fillRect/>
                    </a:stretch>
                  </p:blipFill>
                  <p:spPr>
                    <a:xfrm>
                      <a:off x="5755339" y="5942501"/>
                      <a:ext cx="72000" cy="1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8">
                  <p14:nvContentPartPr>
                    <p14:cNvPr id="95" name="Ink 94">
                      <a:extLst>
                        <a:ext uri="{FF2B5EF4-FFF2-40B4-BE49-F238E27FC236}">
                          <a16:creationId xmlns:a16="http://schemas.microsoft.com/office/drawing/2014/main" id="{259896EF-4A3A-D7BA-0CFA-3B53C85959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99979" y="6005141"/>
                    <a:ext cx="339480" cy="132840"/>
                  </p14:xfrm>
                </p:contentPart>
              </mc:Choice>
              <mc:Fallback xmlns="">
                <p:pic>
                  <p:nvPicPr>
                    <p:cNvPr id="95" name="Ink 94">
                      <a:extLst>
                        <a:ext uri="{FF2B5EF4-FFF2-40B4-BE49-F238E27FC236}">
                          <a16:creationId xmlns:a16="http://schemas.microsoft.com/office/drawing/2014/main" id="{259896EF-4A3A-D7BA-0CFA-3B53C85959B1}"/>
                        </a:ext>
                      </a:extLst>
                    </p:cNvPr>
                    <p:cNvPicPr/>
                    <p:nvPr/>
                  </p:nvPicPr>
                  <p:blipFill>
                    <a:blip r:embed="rId119"/>
                    <a:stretch>
                      <a:fillRect/>
                    </a:stretch>
                  </p:blipFill>
                  <p:spPr>
                    <a:xfrm>
                      <a:off x="5793859" y="5999021"/>
                      <a:ext cx="351720" cy="145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0">
                  <p14:nvContentPartPr>
                    <p14:cNvPr id="96" name="Ink 95">
                      <a:extLst>
                        <a:ext uri="{FF2B5EF4-FFF2-40B4-BE49-F238E27FC236}">
                          <a16:creationId xmlns:a16="http://schemas.microsoft.com/office/drawing/2014/main" id="{C61C974A-1A25-3BD9-16EA-992FE32E1C0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72219" y="5894261"/>
                    <a:ext cx="168120" cy="56880"/>
                  </p14:xfrm>
                </p:contentPart>
              </mc:Choice>
              <mc:Fallback xmlns="">
                <p:pic>
                  <p:nvPicPr>
                    <p:cNvPr id="96" name="Ink 95">
                      <a:extLst>
                        <a:ext uri="{FF2B5EF4-FFF2-40B4-BE49-F238E27FC236}">
                          <a16:creationId xmlns:a16="http://schemas.microsoft.com/office/drawing/2014/main" id="{C61C974A-1A25-3BD9-16EA-992FE32E1C0A}"/>
                        </a:ext>
                      </a:extLst>
                    </p:cNvPr>
                    <p:cNvPicPr/>
                    <p:nvPr/>
                  </p:nvPicPr>
                  <p:blipFill>
                    <a:blip r:embed="rId121"/>
                    <a:stretch>
                      <a:fillRect/>
                    </a:stretch>
                  </p:blipFill>
                  <p:spPr>
                    <a:xfrm>
                      <a:off x="6166099" y="5888141"/>
                      <a:ext cx="180360" cy="69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2">
                  <p14:nvContentPartPr>
                    <p14:cNvPr id="97" name="Ink 96">
                      <a:extLst>
                        <a:ext uri="{FF2B5EF4-FFF2-40B4-BE49-F238E27FC236}">
                          <a16:creationId xmlns:a16="http://schemas.microsoft.com/office/drawing/2014/main" id="{03CDF8E3-6C1D-5002-80E1-70D12B372E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85619" y="5884901"/>
                    <a:ext cx="107280" cy="222840"/>
                  </p14:xfrm>
                </p:contentPart>
              </mc:Choice>
              <mc:Fallback xmlns="">
                <p:pic>
                  <p:nvPicPr>
                    <p:cNvPr id="97" name="Ink 96">
                      <a:extLst>
                        <a:ext uri="{FF2B5EF4-FFF2-40B4-BE49-F238E27FC236}">
                          <a16:creationId xmlns:a16="http://schemas.microsoft.com/office/drawing/2014/main" id="{03CDF8E3-6C1D-5002-80E1-70D12B372E49}"/>
                        </a:ext>
                      </a:extLst>
                    </p:cNvPr>
                    <p:cNvPicPr/>
                    <p:nvPr/>
                  </p:nvPicPr>
                  <p:blipFill>
                    <a:blip r:embed="rId123"/>
                    <a:stretch>
                      <a:fillRect/>
                    </a:stretch>
                  </p:blipFill>
                  <p:spPr>
                    <a:xfrm>
                      <a:off x="6279499" y="5878781"/>
                      <a:ext cx="119520" cy="2350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4160D0F3-6B2C-A001-06DE-3F7CD7552D44}"/>
                  </a:ext>
                </a:extLst>
              </p:cNvPr>
              <p:cNvGrpSpPr/>
              <p:nvPr/>
            </p:nvGrpSpPr>
            <p:grpSpPr>
              <a:xfrm>
                <a:off x="6653899" y="5844581"/>
                <a:ext cx="1147680" cy="283680"/>
                <a:chOff x="6653899" y="5844581"/>
                <a:chExt cx="1147680" cy="2836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4">
                  <p14:nvContentPartPr>
                    <p14:cNvPr id="99" name="Ink 98">
                      <a:extLst>
                        <a:ext uri="{FF2B5EF4-FFF2-40B4-BE49-F238E27FC236}">
                          <a16:creationId xmlns:a16="http://schemas.microsoft.com/office/drawing/2014/main" id="{2187B193-D9CF-9BB9-D2D2-27B21284731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53899" y="5955461"/>
                    <a:ext cx="277200" cy="172800"/>
                  </p14:xfrm>
                </p:contentPart>
              </mc:Choice>
              <mc:Fallback xmlns="">
                <p:pic>
                  <p:nvPicPr>
                    <p:cNvPr id="99" name="Ink 98">
                      <a:extLst>
                        <a:ext uri="{FF2B5EF4-FFF2-40B4-BE49-F238E27FC236}">
                          <a16:creationId xmlns:a16="http://schemas.microsoft.com/office/drawing/2014/main" id="{2187B193-D9CF-9BB9-D2D2-27B212847319}"/>
                        </a:ext>
                      </a:extLst>
                    </p:cNvPr>
                    <p:cNvPicPr/>
                    <p:nvPr/>
                  </p:nvPicPr>
                  <p:blipFill>
                    <a:blip r:embed="rId125"/>
                    <a:stretch>
                      <a:fillRect/>
                    </a:stretch>
                  </p:blipFill>
                  <p:spPr>
                    <a:xfrm>
                      <a:off x="6647779" y="5949341"/>
                      <a:ext cx="289440" cy="18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6">
                  <p14:nvContentPartPr>
                    <p14:cNvPr id="100" name="Ink 99">
                      <a:extLst>
                        <a:ext uri="{FF2B5EF4-FFF2-40B4-BE49-F238E27FC236}">
                          <a16:creationId xmlns:a16="http://schemas.microsoft.com/office/drawing/2014/main" id="{D60E153B-A930-1846-6973-9CC10FAC60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88619" y="5960861"/>
                    <a:ext cx="203040" cy="129600"/>
                  </p14:xfrm>
                </p:contentPart>
              </mc:Choice>
              <mc:Fallback xmlns="">
                <p:pic>
                  <p:nvPicPr>
                    <p:cNvPr id="100" name="Ink 99">
                      <a:extLst>
                        <a:ext uri="{FF2B5EF4-FFF2-40B4-BE49-F238E27FC236}">
                          <a16:creationId xmlns:a16="http://schemas.microsoft.com/office/drawing/2014/main" id="{D60E153B-A930-1846-6973-9CC10FAC60B1}"/>
                        </a:ext>
                      </a:extLst>
                    </p:cNvPr>
                    <p:cNvPicPr/>
                    <p:nvPr/>
                  </p:nvPicPr>
                  <p:blipFill>
                    <a:blip r:embed="rId127"/>
                    <a:stretch>
                      <a:fillRect/>
                    </a:stretch>
                  </p:blipFill>
                  <p:spPr>
                    <a:xfrm>
                      <a:off x="6882499" y="5954741"/>
                      <a:ext cx="215280" cy="14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8">
                  <p14:nvContentPartPr>
                    <p14:cNvPr id="101" name="Ink 100">
                      <a:extLst>
                        <a:ext uri="{FF2B5EF4-FFF2-40B4-BE49-F238E27FC236}">
                          <a16:creationId xmlns:a16="http://schemas.microsoft.com/office/drawing/2014/main" id="{7FA4285F-1A6E-93B6-5A71-1E4694DA08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00299" y="5967341"/>
                    <a:ext cx="90720" cy="137160"/>
                  </p14:xfrm>
                </p:contentPart>
              </mc:Choice>
              <mc:Fallback xmlns="">
                <p:pic>
                  <p:nvPicPr>
                    <p:cNvPr id="101" name="Ink 100">
                      <a:extLst>
                        <a:ext uri="{FF2B5EF4-FFF2-40B4-BE49-F238E27FC236}">
                          <a16:creationId xmlns:a16="http://schemas.microsoft.com/office/drawing/2014/main" id="{7FA4285F-1A6E-93B6-5A71-1E4694DA08C7}"/>
                        </a:ext>
                      </a:extLst>
                    </p:cNvPr>
                    <p:cNvPicPr/>
                    <p:nvPr/>
                  </p:nvPicPr>
                  <p:blipFill>
                    <a:blip r:embed="rId129"/>
                    <a:stretch>
                      <a:fillRect/>
                    </a:stretch>
                  </p:blipFill>
                  <p:spPr>
                    <a:xfrm>
                      <a:off x="7094179" y="5961221"/>
                      <a:ext cx="102960" cy="149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0">
                  <p14:nvContentPartPr>
                    <p14:cNvPr id="102" name="Ink 101">
                      <a:extLst>
                        <a:ext uri="{FF2B5EF4-FFF2-40B4-BE49-F238E27FC236}">
                          <a16:creationId xmlns:a16="http://schemas.microsoft.com/office/drawing/2014/main" id="{6BE8496E-C850-5754-71B6-36F0630F998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92819" y="5844581"/>
                    <a:ext cx="451440" cy="271800"/>
                  </p14:xfrm>
                </p:contentPart>
              </mc:Choice>
              <mc:Fallback xmlns="">
                <p:pic>
                  <p:nvPicPr>
                    <p:cNvPr id="102" name="Ink 101">
                      <a:extLst>
                        <a:ext uri="{FF2B5EF4-FFF2-40B4-BE49-F238E27FC236}">
                          <a16:creationId xmlns:a16="http://schemas.microsoft.com/office/drawing/2014/main" id="{6BE8496E-C850-5754-71B6-36F0630F9986}"/>
                        </a:ext>
                      </a:extLst>
                    </p:cNvPr>
                    <p:cNvPicPr/>
                    <p:nvPr/>
                  </p:nvPicPr>
                  <p:blipFill>
                    <a:blip r:embed="rId131"/>
                    <a:stretch>
                      <a:fillRect/>
                    </a:stretch>
                  </p:blipFill>
                  <p:spPr>
                    <a:xfrm>
                      <a:off x="7186699" y="5838461"/>
                      <a:ext cx="463680" cy="284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2">
                  <p14:nvContentPartPr>
                    <p14:cNvPr id="103" name="Ink 102">
                      <a:extLst>
                        <a:ext uri="{FF2B5EF4-FFF2-40B4-BE49-F238E27FC236}">
                          <a16:creationId xmlns:a16="http://schemas.microsoft.com/office/drawing/2014/main" id="{58D97A96-5ECA-7B38-E1DB-A31D2C04A2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95819" y="6066341"/>
                    <a:ext cx="5760" cy="12240"/>
                  </p14:xfrm>
                </p:contentPart>
              </mc:Choice>
              <mc:Fallback xmlns="">
                <p:pic>
                  <p:nvPicPr>
                    <p:cNvPr id="103" name="Ink 102">
                      <a:extLst>
                        <a:ext uri="{FF2B5EF4-FFF2-40B4-BE49-F238E27FC236}">
                          <a16:creationId xmlns:a16="http://schemas.microsoft.com/office/drawing/2014/main" id="{58D97A96-5ECA-7B38-E1DB-A31D2C04A297}"/>
                        </a:ext>
                      </a:extLst>
                    </p:cNvPr>
                    <p:cNvPicPr/>
                    <p:nvPr/>
                  </p:nvPicPr>
                  <p:blipFill>
                    <a:blip r:embed="rId133"/>
                    <a:stretch>
                      <a:fillRect/>
                    </a:stretch>
                  </p:blipFill>
                  <p:spPr>
                    <a:xfrm>
                      <a:off x="7789699" y="6060221"/>
                      <a:ext cx="18000" cy="244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185843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77BD80-1216-7A82-8078-0C6DF2FFC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" y="58209"/>
            <a:ext cx="12192000" cy="1098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B34736-04DD-A9A1-EA74-9B149ED44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580" y="1157093"/>
            <a:ext cx="12192000" cy="9936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EE95B76-2838-1EA9-0098-740EF8232DF5}"/>
                  </a:ext>
                </a:extLst>
              </p14:cNvPr>
              <p14:cNvContentPartPr/>
              <p14:nvPr/>
            </p14:nvContentPartPr>
            <p14:xfrm>
              <a:off x="8654520" y="980440"/>
              <a:ext cx="2628000" cy="56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EE95B76-2838-1EA9-0098-740EF8232D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48400" y="974320"/>
                <a:ext cx="2640240" cy="6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B005BDC8-CEBD-BA13-9963-B0791D8AB76C}"/>
              </a:ext>
            </a:extLst>
          </p:cNvPr>
          <p:cNvGrpSpPr/>
          <p:nvPr/>
        </p:nvGrpSpPr>
        <p:grpSpPr>
          <a:xfrm>
            <a:off x="417979" y="2555508"/>
            <a:ext cx="1347840" cy="365760"/>
            <a:chOff x="417979" y="2555508"/>
            <a:chExt cx="134784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11C01C3-46CD-01A3-421A-1EC1B4FC69AF}"/>
                    </a:ext>
                  </a:extLst>
                </p14:cNvPr>
                <p14:cNvContentPartPr/>
                <p14:nvPr/>
              </p14:nvContentPartPr>
              <p14:xfrm>
                <a:off x="417979" y="2668548"/>
                <a:ext cx="153000" cy="1681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11C01C3-46CD-01A3-421A-1EC1B4FC69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1859" y="2662428"/>
                  <a:ext cx="165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23EC4A6-83D9-A251-AC64-0CF417D566E3}"/>
                    </a:ext>
                  </a:extLst>
                </p14:cNvPr>
                <p14:cNvContentPartPr/>
                <p14:nvPr/>
              </p14:nvContentPartPr>
              <p14:xfrm>
                <a:off x="643699" y="2626068"/>
                <a:ext cx="75600" cy="295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23EC4A6-83D9-A251-AC64-0CF417D566E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7579" y="2619948"/>
                  <a:ext cx="878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FD40031-A53A-EC26-E126-C509DBACDE1D}"/>
                    </a:ext>
                  </a:extLst>
                </p14:cNvPr>
                <p14:cNvContentPartPr/>
                <p14:nvPr/>
              </p14:nvContentPartPr>
              <p14:xfrm>
                <a:off x="643699" y="2644788"/>
                <a:ext cx="87840" cy="1490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FD40031-A53A-EC26-E126-C509DBACDE1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7579" y="2638668"/>
                  <a:ext cx="1000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65DB57E-2F8E-BF60-A38D-93AB850B97FD}"/>
                    </a:ext>
                  </a:extLst>
                </p14:cNvPr>
                <p14:cNvContentPartPr/>
                <p14:nvPr/>
              </p14:nvContentPartPr>
              <p14:xfrm>
                <a:off x="752059" y="2661348"/>
                <a:ext cx="129600" cy="104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65DB57E-2F8E-BF60-A38D-93AB850B97F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5939" y="2655228"/>
                  <a:ext cx="141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F00EEB8-611F-CDCD-E81A-ACD5526FC370}"/>
                    </a:ext>
                  </a:extLst>
                </p14:cNvPr>
                <p14:cNvContentPartPr/>
                <p14:nvPr/>
              </p14:nvContentPartPr>
              <p14:xfrm>
                <a:off x="902179" y="2637948"/>
                <a:ext cx="61560" cy="1018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F00EEB8-611F-CDCD-E81A-ACD5526FC37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6059" y="2631828"/>
                  <a:ext cx="738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F0745DA-53FD-BD78-530C-45E31D09A79B}"/>
                    </a:ext>
                  </a:extLst>
                </p14:cNvPr>
                <p14:cNvContentPartPr/>
                <p14:nvPr/>
              </p14:nvContentPartPr>
              <p14:xfrm>
                <a:off x="1053739" y="2631108"/>
                <a:ext cx="151200" cy="114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F0745DA-53FD-BD78-530C-45E31D09A79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7619" y="2624988"/>
                  <a:ext cx="1634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ED841F1-38D4-A130-B780-AE624E680CD8}"/>
                    </a:ext>
                  </a:extLst>
                </p14:cNvPr>
                <p14:cNvContentPartPr/>
                <p14:nvPr/>
              </p14:nvContentPartPr>
              <p14:xfrm>
                <a:off x="1134739" y="2600148"/>
                <a:ext cx="176760" cy="45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ED841F1-38D4-A130-B780-AE624E680CD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28619" y="2594028"/>
                  <a:ext cx="189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C17FA23-389A-C351-2EE6-60114D12AEE0}"/>
                    </a:ext>
                  </a:extLst>
                </p14:cNvPr>
                <p14:cNvContentPartPr/>
                <p14:nvPr/>
              </p14:nvContentPartPr>
              <p14:xfrm>
                <a:off x="1239499" y="2621388"/>
                <a:ext cx="43920" cy="106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C17FA23-389A-C351-2EE6-60114D12AEE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33379" y="2615268"/>
                  <a:ext cx="56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AD22C39-4549-1088-0A84-E289C734C594}"/>
                    </a:ext>
                  </a:extLst>
                </p14:cNvPr>
                <p14:cNvContentPartPr/>
                <p14:nvPr/>
              </p14:nvContentPartPr>
              <p14:xfrm>
                <a:off x="1269379" y="2555508"/>
                <a:ext cx="150840" cy="334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AD22C39-4549-1088-0A84-E289C734C5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63259" y="2549388"/>
                  <a:ext cx="163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043D8AB-DB5D-090D-3D7E-FDCDF893FE3D}"/>
                    </a:ext>
                  </a:extLst>
                </p14:cNvPr>
                <p14:cNvContentPartPr/>
                <p14:nvPr/>
              </p14:nvContentPartPr>
              <p14:xfrm>
                <a:off x="1347859" y="2633268"/>
                <a:ext cx="192600" cy="87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043D8AB-DB5D-090D-3D7E-FDCDF893FE3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41739" y="2627148"/>
                  <a:ext cx="2048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2D9A94D-8AC0-3042-57C7-E4FBD17D14CC}"/>
                    </a:ext>
                  </a:extLst>
                </p14:cNvPr>
                <p14:cNvContentPartPr/>
                <p14:nvPr/>
              </p14:nvContentPartPr>
              <p14:xfrm>
                <a:off x="1598779" y="2615628"/>
                <a:ext cx="167040" cy="640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2D9A94D-8AC0-3042-57C7-E4FBD17D14C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92659" y="2609508"/>
                  <a:ext cx="17928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B9A7A8F6-196A-C717-ACBD-732C36704A93}"/>
              </a:ext>
            </a:extLst>
          </p:cNvPr>
          <p:cNvGrpSpPr/>
          <p:nvPr/>
        </p:nvGrpSpPr>
        <p:grpSpPr>
          <a:xfrm>
            <a:off x="671419" y="3143028"/>
            <a:ext cx="918000" cy="384840"/>
            <a:chOff x="671419" y="3143028"/>
            <a:chExt cx="918000" cy="3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73272D1-ABB4-BF0F-C1A6-A482642BA306}"/>
                    </a:ext>
                  </a:extLst>
                </p14:cNvPr>
                <p14:cNvContentPartPr/>
                <p14:nvPr/>
              </p14:nvContentPartPr>
              <p14:xfrm>
                <a:off x="671419" y="3208908"/>
                <a:ext cx="183960" cy="232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73272D1-ABB4-BF0F-C1A6-A482642BA30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5299" y="3202788"/>
                  <a:ext cx="1962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7C01EC1-3AA7-02A2-235E-893617FE0DCA}"/>
                    </a:ext>
                  </a:extLst>
                </p14:cNvPr>
                <p14:cNvContentPartPr/>
                <p14:nvPr/>
              </p14:nvContentPartPr>
              <p14:xfrm>
                <a:off x="722179" y="3275148"/>
                <a:ext cx="114120" cy="1040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7C01EC1-3AA7-02A2-235E-893617FE0D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6059" y="3269028"/>
                  <a:ext cx="1263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7E2D808-AD49-E6D0-EB8E-7522B132131E}"/>
                    </a:ext>
                  </a:extLst>
                </p14:cNvPr>
                <p14:cNvContentPartPr/>
                <p14:nvPr/>
              </p14:nvContentPartPr>
              <p14:xfrm>
                <a:off x="837739" y="3317628"/>
                <a:ext cx="136800" cy="759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7E2D808-AD49-E6D0-EB8E-7522B132131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31619" y="3311508"/>
                  <a:ext cx="149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5A9B38E-0FE4-8C8D-7DCF-C8FB39255592}"/>
                    </a:ext>
                  </a:extLst>
                </p14:cNvPr>
                <p14:cNvContentPartPr/>
                <p14:nvPr/>
              </p14:nvContentPartPr>
              <p14:xfrm>
                <a:off x="1014139" y="3251388"/>
                <a:ext cx="131400" cy="2764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5A9B38E-0FE4-8C8D-7DCF-C8FB3925559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8019" y="3245268"/>
                  <a:ext cx="1436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64639BA-C8AF-D879-47C5-23812A7B2879}"/>
                    </a:ext>
                  </a:extLst>
                </p14:cNvPr>
                <p14:cNvContentPartPr/>
                <p14:nvPr/>
              </p14:nvContentPartPr>
              <p14:xfrm>
                <a:off x="1164619" y="3267948"/>
                <a:ext cx="66600" cy="1155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64639BA-C8AF-D879-47C5-23812A7B287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58499" y="3261828"/>
                  <a:ext cx="788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E2C3465-A2FB-BF32-80CD-26A4B43EF530}"/>
                    </a:ext>
                  </a:extLst>
                </p14:cNvPr>
                <p14:cNvContentPartPr/>
                <p14:nvPr/>
              </p14:nvContentPartPr>
              <p14:xfrm>
                <a:off x="1246699" y="3216108"/>
                <a:ext cx="66600" cy="169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E2C3465-A2FB-BF32-80CD-26A4B43EF53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40579" y="3209988"/>
                  <a:ext cx="788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8168343-358F-250C-8FF1-E6D0B85C0484}"/>
                    </a:ext>
                  </a:extLst>
                </p14:cNvPr>
                <p14:cNvContentPartPr/>
                <p14:nvPr/>
              </p14:nvContentPartPr>
              <p14:xfrm>
                <a:off x="1300699" y="3303588"/>
                <a:ext cx="33480" cy="568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8168343-358F-250C-8FF1-E6D0B85C048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94579" y="3297468"/>
                  <a:ext cx="45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2C0A5B2-2BD7-4E1B-E5AD-7D410BB5B68D}"/>
                    </a:ext>
                  </a:extLst>
                </p14:cNvPr>
                <p14:cNvContentPartPr/>
                <p14:nvPr/>
              </p14:nvContentPartPr>
              <p14:xfrm>
                <a:off x="1399699" y="3143028"/>
                <a:ext cx="60480" cy="3268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2C0A5B2-2BD7-4E1B-E5AD-7D410BB5B68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93579" y="3136908"/>
                  <a:ext cx="727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C6AC5A0-DA0A-4F4E-5080-C34AC1F20EDD}"/>
                    </a:ext>
                  </a:extLst>
                </p14:cNvPr>
                <p14:cNvContentPartPr/>
                <p14:nvPr/>
              </p14:nvContentPartPr>
              <p14:xfrm>
                <a:off x="1377739" y="3284508"/>
                <a:ext cx="115560" cy="640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C6AC5A0-DA0A-4F4E-5080-C34AC1F20E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71619" y="3278388"/>
                  <a:ext cx="1278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A0DA057-ECAC-EB7F-B479-5CC505D2B04A}"/>
                    </a:ext>
                  </a:extLst>
                </p14:cNvPr>
                <p14:cNvContentPartPr/>
                <p14:nvPr/>
              </p14:nvContentPartPr>
              <p14:xfrm>
                <a:off x="1510579" y="3161748"/>
                <a:ext cx="72000" cy="2858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A0DA057-ECAC-EB7F-B479-5CC505D2B0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04459" y="3155628"/>
                  <a:ext cx="842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AD29A15-7AC7-1A05-6768-BAE808AE5FF5}"/>
                    </a:ext>
                  </a:extLst>
                </p14:cNvPr>
                <p14:cNvContentPartPr/>
                <p14:nvPr/>
              </p14:nvContentPartPr>
              <p14:xfrm>
                <a:off x="1494739" y="3329508"/>
                <a:ext cx="94680" cy="14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AD29A15-7AC7-1A05-6768-BAE808AE5FF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88619" y="3323388"/>
                  <a:ext cx="10692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BE596CB-0486-C2DC-1569-5962685CFD1C}"/>
              </a:ext>
            </a:extLst>
          </p:cNvPr>
          <p:cNvGrpSpPr/>
          <p:nvPr/>
        </p:nvGrpSpPr>
        <p:grpSpPr>
          <a:xfrm>
            <a:off x="896779" y="3764388"/>
            <a:ext cx="751320" cy="254520"/>
            <a:chOff x="896779" y="3764388"/>
            <a:chExt cx="75132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53EEAB4-EA89-8557-4BD6-CB454FB44A86}"/>
                    </a:ext>
                  </a:extLst>
                </p14:cNvPr>
                <p14:cNvContentPartPr/>
                <p14:nvPr/>
              </p14:nvContentPartPr>
              <p14:xfrm>
                <a:off x="896779" y="3764388"/>
                <a:ext cx="110880" cy="2545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53EEAB4-EA89-8557-4BD6-CB454FB44A8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90659" y="3758268"/>
                  <a:ext cx="1231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B0DCC72-93E9-F25C-71DC-2E9B8678BB9F}"/>
                    </a:ext>
                  </a:extLst>
                </p14:cNvPr>
                <p14:cNvContentPartPr/>
                <p14:nvPr/>
              </p14:nvContentPartPr>
              <p14:xfrm>
                <a:off x="1017739" y="3879228"/>
                <a:ext cx="173520" cy="1040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B0DCC72-93E9-F25C-71DC-2E9B8678BB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11619" y="3873108"/>
                  <a:ext cx="1857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5B5F7CA-FF00-2554-E835-893D24B4E602}"/>
                    </a:ext>
                  </a:extLst>
                </p14:cNvPr>
                <p14:cNvContentPartPr/>
                <p14:nvPr/>
              </p14:nvContentPartPr>
              <p14:xfrm>
                <a:off x="1176859" y="3879228"/>
                <a:ext cx="115560" cy="1065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5B5F7CA-FF00-2554-E835-893D24B4E60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70739" y="3873108"/>
                  <a:ext cx="127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F4EBEE6-72AB-17B9-EB30-8A70E9940997}"/>
                    </a:ext>
                  </a:extLst>
                </p14:cNvPr>
                <p14:cNvContentPartPr/>
                <p14:nvPr/>
              </p14:nvContentPartPr>
              <p14:xfrm>
                <a:off x="1258939" y="3780228"/>
                <a:ext cx="389160" cy="2034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F4EBEE6-72AB-17B9-EB30-8A70E994099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52819" y="3774108"/>
                  <a:ext cx="40140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A99CFD48-2953-BF36-B217-A96B40C04989}"/>
              </a:ext>
            </a:extLst>
          </p:cNvPr>
          <p:cNvGrpSpPr/>
          <p:nvPr/>
        </p:nvGrpSpPr>
        <p:grpSpPr>
          <a:xfrm>
            <a:off x="780859" y="4306188"/>
            <a:ext cx="1060560" cy="517680"/>
            <a:chOff x="780859" y="4306188"/>
            <a:chExt cx="1060560" cy="51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5EBE46E-98A2-A498-6698-C24378E460CD}"/>
                    </a:ext>
                  </a:extLst>
                </p14:cNvPr>
                <p14:cNvContentPartPr/>
                <p14:nvPr/>
              </p14:nvContentPartPr>
              <p14:xfrm>
                <a:off x="780859" y="4320228"/>
                <a:ext cx="149760" cy="61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5EBE46E-98A2-A498-6698-C24378E460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4739" y="4314108"/>
                  <a:ext cx="1620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E33AEA8-298C-7CE6-1C08-5964027E5268}"/>
                    </a:ext>
                  </a:extLst>
                </p14:cNvPr>
                <p14:cNvContentPartPr/>
                <p14:nvPr/>
              </p14:nvContentPartPr>
              <p14:xfrm>
                <a:off x="809659" y="4379268"/>
                <a:ext cx="164520" cy="2930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E33AEA8-298C-7CE6-1C08-5964027E526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3539" y="4373148"/>
                  <a:ext cx="1767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7A50BC9-FFC5-4451-9CF2-12F27F93FDD1}"/>
                    </a:ext>
                  </a:extLst>
                </p14:cNvPr>
                <p14:cNvContentPartPr/>
                <p14:nvPr/>
              </p14:nvContentPartPr>
              <p14:xfrm>
                <a:off x="821899" y="4476108"/>
                <a:ext cx="120960" cy="428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7A50BC9-FFC5-4451-9CF2-12F27F93FD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5779" y="4469988"/>
                  <a:ext cx="1332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308149E-4292-74EA-F286-0B4E354A09FD}"/>
                    </a:ext>
                  </a:extLst>
                </p14:cNvPr>
                <p14:cNvContentPartPr/>
                <p14:nvPr/>
              </p14:nvContentPartPr>
              <p14:xfrm>
                <a:off x="923419" y="4450188"/>
                <a:ext cx="94680" cy="28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308149E-4292-74EA-F286-0B4E354A09F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7299" y="4444068"/>
                  <a:ext cx="1069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534585E-1F66-BC49-8773-A2E7707BFC3C}"/>
                    </a:ext>
                  </a:extLst>
                </p14:cNvPr>
                <p14:cNvContentPartPr/>
                <p14:nvPr/>
              </p14:nvContentPartPr>
              <p14:xfrm>
                <a:off x="960139" y="4511388"/>
                <a:ext cx="42480" cy="1137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534585E-1F66-BC49-8773-A2E7707BFC3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4019" y="4505268"/>
                  <a:ext cx="54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5DB39D5-F9F1-9FD5-8B4E-654ADA0E90CF}"/>
                    </a:ext>
                  </a:extLst>
                </p14:cNvPr>
                <p14:cNvContentPartPr/>
                <p14:nvPr/>
              </p14:nvContentPartPr>
              <p14:xfrm>
                <a:off x="1014139" y="4499868"/>
                <a:ext cx="120960" cy="878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5DB39D5-F9F1-9FD5-8B4E-654ADA0E90C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8019" y="4493748"/>
                  <a:ext cx="133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569B404-340A-3B44-FC32-A42AE44C2816}"/>
                    </a:ext>
                  </a:extLst>
                </p14:cNvPr>
                <p14:cNvContentPartPr/>
                <p14:nvPr/>
              </p14:nvContentPartPr>
              <p14:xfrm>
                <a:off x="1170739" y="4306188"/>
                <a:ext cx="84960" cy="406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569B404-340A-3B44-FC32-A42AE44C281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64619" y="4300068"/>
                  <a:ext cx="9720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EADAACA-8A51-79A6-F9D4-55628474D89A}"/>
                    </a:ext>
                  </a:extLst>
                </p14:cNvPr>
                <p14:cNvContentPartPr/>
                <p14:nvPr/>
              </p14:nvContentPartPr>
              <p14:xfrm>
                <a:off x="1120699" y="4521108"/>
                <a:ext cx="122760" cy="40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EADAACA-8A51-79A6-F9D4-55628474D89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14579" y="4514988"/>
                  <a:ext cx="1350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C42B9B5-689E-8E3E-AA8D-06719A263AE6}"/>
                    </a:ext>
                  </a:extLst>
                </p14:cNvPr>
                <p14:cNvContentPartPr/>
                <p14:nvPr/>
              </p14:nvContentPartPr>
              <p14:xfrm>
                <a:off x="1258939" y="4485468"/>
                <a:ext cx="150840" cy="1159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C42B9B5-689E-8E3E-AA8D-06719A263AE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52819" y="4479348"/>
                  <a:ext cx="163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FF190A8-3412-279A-58D2-D18606D98D91}"/>
                    </a:ext>
                  </a:extLst>
                </p14:cNvPr>
                <p14:cNvContentPartPr/>
                <p14:nvPr/>
              </p14:nvContentPartPr>
              <p14:xfrm>
                <a:off x="1225819" y="4412388"/>
                <a:ext cx="65160" cy="640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FF190A8-3412-279A-58D2-D18606D98D9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19699" y="4406268"/>
                  <a:ext cx="774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3F89033-777D-59CA-13D6-73AD78B0806A}"/>
                    </a:ext>
                  </a:extLst>
                </p14:cNvPr>
                <p14:cNvContentPartPr/>
                <p14:nvPr/>
              </p14:nvContentPartPr>
              <p14:xfrm>
                <a:off x="1304299" y="4428948"/>
                <a:ext cx="54720" cy="500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3F89033-777D-59CA-13D6-73AD78B0806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98179" y="4422828"/>
                  <a:ext cx="669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A8CDE29-0AE3-7AF6-6286-1FAD5DC0EEBA}"/>
                    </a:ext>
                  </a:extLst>
                </p14:cNvPr>
                <p14:cNvContentPartPr/>
                <p14:nvPr/>
              </p14:nvContentPartPr>
              <p14:xfrm>
                <a:off x="1451539" y="4431468"/>
                <a:ext cx="118800" cy="3924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A8CDE29-0AE3-7AF6-6286-1FAD5DC0EEB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45419" y="4425348"/>
                  <a:ext cx="1310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520681E-21F6-826E-43C7-B185FD217CB8}"/>
                    </a:ext>
                  </a:extLst>
                </p14:cNvPr>
                <p14:cNvContentPartPr/>
                <p14:nvPr/>
              </p14:nvContentPartPr>
              <p14:xfrm>
                <a:off x="1548379" y="4459548"/>
                <a:ext cx="123480" cy="1371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520681E-21F6-826E-43C7-B185FD217CB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42259" y="4453428"/>
                  <a:ext cx="135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033C4A8-8EC1-106D-7BC3-94973B5975C2}"/>
                    </a:ext>
                  </a:extLst>
                </p14:cNvPr>
                <p14:cNvContentPartPr/>
                <p14:nvPr/>
              </p14:nvContentPartPr>
              <p14:xfrm>
                <a:off x="1680139" y="4454868"/>
                <a:ext cx="161280" cy="1231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033C4A8-8EC1-106D-7BC3-94973B5975C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674019" y="4448748"/>
                  <a:ext cx="17352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51FABAAE-6EFE-A4EF-B45E-40773DC3A968}"/>
              </a:ext>
            </a:extLst>
          </p:cNvPr>
          <p:cNvGrpSpPr/>
          <p:nvPr/>
        </p:nvGrpSpPr>
        <p:grpSpPr>
          <a:xfrm>
            <a:off x="925219" y="4969308"/>
            <a:ext cx="1020240" cy="277560"/>
            <a:chOff x="925219" y="4969308"/>
            <a:chExt cx="102024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633BFAA-4C05-E32D-956B-993370DF328E}"/>
                    </a:ext>
                  </a:extLst>
                </p14:cNvPr>
                <p14:cNvContentPartPr/>
                <p14:nvPr/>
              </p14:nvContentPartPr>
              <p14:xfrm>
                <a:off x="925219" y="4998828"/>
                <a:ext cx="271800" cy="2480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633BFAA-4C05-E32D-956B-993370DF328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19099" y="4992708"/>
                  <a:ext cx="2840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4D92206-D875-ECE1-6800-D3F4798D2700}"/>
                    </a:ext>
                  </a:extLst>
                </p14:cNvPr>
                <p14:cNvContentPartPr/>
                <p14:nvPr/>
              </p14:nvContentPartPr>
              <p14:xfrm>
                <a:off x="1029979" y="5018988"/>
                <a:ext cx="51120" cy="925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4D92206-D875-ECE1-6800-D3F4798D270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23859" y="5012868"/>
                  <a:ext cx="63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76D3E3A-EF56-9AC0-ECDE-5A7DCBA9BCA7}"/>
                    </a:ext>
                  </a:extLst>
                </p14:cNvPr>
                <p14:cNvContentPartPr/>
                <p14:nvPr/>
              </p14:nvContentPartPr>
              <p14:xfrm>
                <a:off x="1029979" y="5018988"/>
                <a:ext cx="126360" cy="1087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76D3E3A-EF56-9AC0-ECDE-5A7DCBA9BCA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23859" y="5012868"/>
                  <a:ext cx="1386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2C7065E-8600-536B-181F-6EE4C4358A85}"/>
                    </a:ext>
                  </a:extLst>
                </p14:cNvPr>
                <p14:cNvContentPartPr/>
                <p14:nvPr/>
              </p14:nvContentPartPr>
              <p14:xfrm>
                <a:off x="1267579" y="5068308"/>
                <a:ext cx="60120" cy="1443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2C7065E-8600-536B-181F-6EE4C4358A8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61459" y="5062188"/>
                  <a:ext cx="723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6381C67-18ED-FE44-DADB-471D2A1DEADE}"/>
                    </a:ext>
                  </a:extLst>
                </p14:cNvPr>
                <p14:cNvContentPartPr/>
                <p14:nvPr/>
              </p14:nvContentPartPr>
              <p14:xfrm>
                <a:off x="1375939" y="5087388"/>
                <a:ext cx="75600" cy="1087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6381C67-18ED-FE44-DADB-471D2A1DEAD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69819" y="5081268"/>
                  <a:ext cx="87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9213942-6536-6BB5-E30B-C1F65BC547C7}"/>
                    </a:ext>
                  </a:extLst>
                </p14:cNvPr>
                <p14:cNvContentPartPr/>
                <p14:nvPr/>
              </p14:nvContentPartPr>
              <p14:xfrm>
                <a:off x="1463059" y="4969308"/>
                <a:ext cx="334440" cy="2131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9213942-6536-6BB5-E30B-C1F65BC547C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56939" y="4963188"/>
                  <a:ext cx="3466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57FF27C-921D-9C54-AA85-AF64811D06CE}"/>
                    </a:ext>
                  </a:extLst>
                </p14:cNvPr>
                <p14:cNvContentPartPr/>
                <p14:nvPr/>
              </p14:nvContentPartPr>
              <p14:xfrm>
                <a:off x="1788499" y="5049588"/>
                <a:ext cx="156960" cy="1245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57FF27C-921D-9C54-AA85-AF64811D06C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782379" y="5043468"/>
                  <a:ext cx="16920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AFCF0491-B143-5033-ED4B-0E27C21150D6}"/>
              </a:ext>
            </a:extLst>
          </p:cNvPr>
          <p:cNvGrpSpPr/>
          <p:nvPr/>
        </p:nvGrpSpPr>
        <p:grpSpPr>
          <a:xfrm>
            <a:off x="4020499" y="2343108"/>
            <a:ext cx="902520" cy="481680"/>
            <a:chOff x="4020499" y="2343108"/>
            <a:chExt cx="902520" cy="48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2F6D815-B5AF-2F89-EBE7-150B896834DE}"/>
                    </a:ext>
                  </a:extLst>
                </p14:cNvPr>
                <p14:cNvContentPartPr/>
                <p14:nvPr/>
              </p14:nvContentPartPr>
              <p14:xfrm>
                <a:off x="4020499" y="2343108"/>
                <a:ext cx="154080" cy="2757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2F6D815-B5AF-2F89-EBE7-150B896834D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14379" y="2336988"/>
                  <a:ext cx="1663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C451ADD-DF8C-984D-9C83-074E13CE3B69}"/>
                    </a:ext>
                  </a:extLst>
                </p14:cNvPr>
                <p14:cNvContentPartPr/>
                <p14:nvPr/>
              </p14:nvContentPartPr>
              <p14:xfrm>
                <a:off x="4022299" y="2503668"/>
                <a:ext cx="157680" cy="594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C451ADD-DF8C-984D-9C83-074E13CE3B6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16179" y="2497548"/>
                  <a:ext cx="1699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BBF99EB-DB86-AFC9-9111-A78C86869293}"/>
                    </a:ext>
                  </a:extLst>
                </p14:cNvPr>
                <p14:cNvContentPartPr/>
                <p14:nvPr/>
              </p14:nvContentPartPr>
              <p14:xfrm>
                <a:off x="4224979" y="2437428"/>
                <a:ext cx="66600" cy="1206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BBF99EB-DB86-AFC9-9111-A78C8686929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18859" y="2431308"/>
                  <a:ext cx="78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8F3EE5-A001-7066-2689-D2D372E91F1D}"/>
                    </a:ext>
                  </a:extLst>
                </p14:cNvPr>
                <p14:cNvContentPartPr/>
                <p14:nvPr/>
              </p14:nvContentPartPr>
              <p14:xfrm>
                <a:off x="4321099" y="2468388"/>
                <a:ext cx="86040" cy="637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8F3EE5-A001-7066-2689-D2D372E91F1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14979" y="2462268"/>
                  <a:ext cx="982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7069234-4615-99B3-A97F-8CF4C76CF6D6}"/>
                    </a:ext>
                  </a:extLst>
                </p14:cNvPr>
                <p14:cNvContentPartPr/>
                <p14:nvPr/>
              </p14:nvContentPartPr>
              <p14:xfrm>
                <a:off x="4475179" y="2451468"/>
                <a:ext cx="181800" cy="1400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7069234-4615-99B3-A97F-8CF4C76CF6D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69059" y="2445348"/>
                  <a:ext cx="194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4D708A0-A923-A51B-67DD-DD7E804DF41F}"/>
                    </a:ext>
                  </a:extLst>
                </p14:cNvPr>
                <p14:cNvContentPartPr/>
                <p14:nvPr/>
              </p14:nvContentPartPr>
              <p14:xfrm>
                <a:off x="4677859" y="2383428"/>
                <a:ext cx="245160" cy="4413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4D708A0-A923-A51B-67DD-DD7E804DF41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71739" y="2377308"/>
                  <a:ext cx="257400" cy="45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480FCC70-7A0D-5FD0-FD13-9B826EF22B6E}"/>
              </a:ext>
            </a:extLst>
          </p:cNvPr>
          <p:cNvGrpSpPr/>
          <p:nvPr/>
        </p:nvGrpSpPr>
        <p:grpSpPr>
          <a:xfrm>
            <a:off x="2291779" y="2420868"/>
            <a:ext cx="1454760" cy="297720"/>
            <a:chOff x="2291779" y="2420868"/>
            <a:chExt cx="145476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C2EC153-4A65-FACE-0B36-3AD395539E82}"/>
                    </a:ext>
                  </a:extLst>
                </p14:cNvPr>
                <p14:cNvContentPartPr/>
                <p14:nvPr/>
              </p14:nvContentPartPr>
              <p14:xfrm>
                <a:off x="2291779" y="2535708"/>
                <a:ext cx="133200" cy="1828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C2EC153-4A65-FACE-0B36-3AD395539E8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85659" y="2529588"/>
                  <a:ext cx="145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C1D0B32-7223-3A00-1C9D-E06CADCCF5BA}"/>
                    </a:ext>
                  </a:extLst>
                </p14:cNvPr>
                <p14:cNvContentPartPr/>
                <p14:nvPr/>
              </p14:nvContentPartPr>
              <p14:xfrm>
                <a:off x="2460979" y="2578188"/>
                <a:ext cx="97200" cy="741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C1D0B32-7223-3A00-1C9D-E06CADCCF5B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54859" y="2572068"/>
                  <a:ext cx="109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AD8B3E2-4C92-47D3-4565-58F1A0A7D255}"/>
                    </a:ext>
                  </a:extLst>
                </p14:cNvPr>
                <p14:cNvContentPartPr/>
                <p14:nvPr/>
              </p14:nvContentPartPr>
              <p14:xfrm>
                <a:off x="2611819" y="2529588"/>
                <a:ext cx="106920" cy="1065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AD8B3E2-4C92-47D3-4565-58F1A0A7D25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05699" y="2523468"/>
                  <a:ext cx="119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242CC46-E87E-2831-9028-88F4DD991465}"/>
                    </a:ext>
                  </a:extLst>
                </p14:cNvPr>
                <p14:cNvContentPartPr/>
                <p14:nvPr/>
              </p14:nvContentPartPr>
              <p14:xfrm>
                <a:off x="2737459" y="2461188"/>
                <a:ext cx="217080" cy="522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242CC46-E87E-2831-9028-88F4DD99146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731339" y="2455068"/>
                  <a:ext cx="2293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E6B1DAC-CD8A-FC80-B557-6B81C228B949}"/>
                    </a:ext>
                  </a:extLst>
                </p14:cNvPr>
                <p14:cNvContentPartPr/>
                <p14:nvPr/>
              </p14:nvContentPartPr>
              <p14:xfrm>
                <a:off x="2835379" y="2458668"/>
                <a:ext cx="52920" cy="1418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E6B1DAC-CD8A-FC80-B557-6B81C228B94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29259" y="2452548"/>
                  <a:ext cx="65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5CD4CDE-ACFB-C8D6-D704-5F0CF6E59273}"/>
                    </a:ext>
                  </a:extLst>
                </p14:cNvPr>
                <p14:cNvContentPartPr/>
                <p14:nvPr/>
              </p14:nvContentPartPr>
              <p14:xfrm>
                <a:off x="2921059" y="2432748"/>
                <a:ext cx="86040" cy="50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5CD4CDE-ACFB-C8D6-D704-5F0CF6E5927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914939" y="2426628"/>
                  <a:ext cx="982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01C2118-9B6C-4F86-3BF2-70E4AAFFA4BF}"/>
                    </a:ext>
                  </a:extLst>
                </p14:cNvPr>
                <p14:cNvContentPartPr/>
                <p14:nvPr/>
              </p14:nvContentPartPr>
              <p14:xfrm>
                <a:off x="2978659" y="2491788"/>
                <a:ext cx="349920" cy="1324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01C2118-9B6C-4F86-3BF2-70E4AAFFA4B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972539" y="2485668"/>
                  <a:ext cx="362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5DF2A9F-A29E-B7B7-9051-AD45BC32ED1E}"/>
                    </a:ext>
                  </a:extLst>
                </p14:cNvPr>
                <p14:cNvContentPartPr/>
                <p14:nvPr/>
              </p14:nvContentPartPr>
              <p14:xfrm>
                <a:off x="3319579" y="2437428"/>
                <a:ext cx="187560" cy="547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5DF2A9F-A29E-B7B7-9051-AD45BC32ED1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13459" y="2431308"/>
                  <a:ext cx="1998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CD83D2F-8AC0-A4D8-6031-FF8C94BFFD91}"/>
                    </a:ext>
                  </a:extLst>
                </p14:cNvPr>
                <p14:cNvContentPartPr/>
                <p14:nvPr/>
              </p14:nvContentPartPr>
              <p14:xfrm>
                <a:off x="3420379" y="2434908"/>
                <a:ext cx="205560" cy="1256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CD83D2F-8AC0-A4D8-6031-FF8C94BFFD9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14259" y="2428788"/>
                  <a:ext cx="217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1901967-94B3-0F00-AA98-96422ABD3378}"/>
                    </a:ext>
                  </a:extLst>
                </p14:cNvPr>
                <p14:cNvContentPartPr/>
                <p14:nvPr/>
              </p14:nvContentPartPr>
              <p14:xfrm>
                <a:off x="3651859" y="2420868"/>
                <a:ext cx="94680" cy="1656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1901967-94B3-0F00-AA98-96422ABD337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45739" y="2414748"/>
                  <a:ext cx="10692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AB6EC552-7D4E-C9EE-F60E-8AE0BD7C834D}"/>
              </a:ext>
            </a:extLst>
          </p:cNvPr>
          <p:cNvGrpSpPr/>
          <p:nvPr/>
        </p:nvGrpSpPr>
        <p:grpSpPr>
          <a:xfrm>
            <a:off x="5330179" y="2246268"/>
            <a:ext cx="3247200" cy="536040"/>
            <a:chOff x="5330179" y="2246268"/>
            <a:chExt cx="3247200" cy="53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4615E57-188A-24C5-C4E4-8F9D8EA8770D}"/>
                    </a:ext>
                  </a:extLst>
                </p14:cNvPr>
                <p14:cNvContentPartPr/>
                <p14:nvPr/>
              </p14:nvContentPartPr>
              <p14:xfrm>
                <a:off x="5330179" y="2399628"/>
                <a:ext cx="142920" cy="381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4615E57-188A-24C5-C4E4-8F9D8EA8770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24059" y="2393508"/>
                  <a:ext cx="155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D440E84-5EC9-E74E-D0DD-9DD01A9BCCF2}"/>
                    </a:ext>
                  </a:extLst>
                </p14:cNvPr>
                <p14:cNvContentPartPr/>
                <p14:nvPr/>
              </p14:nvContentPartPr>
              <p14:xfrm>
                <a:off x="5383819" y="2437428"/>
                <a:ext cx="103320" cy="2296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D440E84-5EC9-E74E-D0DD-9DD01A9BCCF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77699" y="2431308"/>
                  <a:ext cx="1155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0779C066-EF59-942E-F582-1CD8DC7ACCC2}"/>
                    </a:ext>
                  </a:extLst>
                </p14:cNvPr>
                <p14:cNvContentPartPr/>
                <p14:nvPr/>
              </p14:nvContentPartPr>
              <p14:xfrm>
                <a:off x="5345299" y="2503668"/>
                <a:ext cx="120960" cy="568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0779C066-EF59-942E-F582-1CD8DC7ACCC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39179" y="2497548"/>
                  <a:ext cx="1332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25F2520A-95AA-304C-72F7-68C6A293B0A1}"/>
                    </a:ext>
                  </a:extLst>
                </p14:cNvPr>
                <p14:cNvContentPartPr/>
                <p14:nvPr/>
              </p14:nvContentPartPr>
              <p14:xfrm>
                <a:off x="5430979" y="2484588"/>
                <a:ext cx="129600" cy="356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25F2520A-95AA-304C-72F7-68C6A293B0A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24859" y="2478468"/>
                  <a:ext cx="141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F6F5BF9-D053-A8EB-0020-B3F7E0E41E19}"/>
                    </a:ext>
                  </a:extLst>
                </p14:cNvPr>
                <p14:cNvContentPartPr/>
                <p14:nvPr/>
              </p14:nvContentPartPr>
              <p14:xfrm>
                <a:off x="5522059" y="2527068"/>
                <a:ext cx="9000" cy="853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F6F5BF9-D053-A8EB-0020-B3F7E0E41E1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15939" y="2520948"/>
                  <a:ext cx="212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1D51AFD-DD05-7198-6635-C9F91095F287}"/>
                    </a:ext>
                  </a:extLst>
                </p14:cNvPr>
                <p14:cNvContentPartPr/>
                <p14:nvPr/>
              </p14:nvContentPartPr>
              <p14:xfrm>
                <a:off x="5574259" y="2524908"/>
                <a:ext cx="112320" cy="813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1D51AFD-DD05-7198-6635-C9F91095F28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68139" y="2518788"/>
                  <a:ext cx="124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87B67AA-1A8D-9566-2313-C028CDC507B6}"/>
                    </a:ext>
                  </a:extLst>
                </p14:cNvPr>
                <p14:cNvContentPartPr/>
                <p14:nvPr/>
              </p14:nvContentPartPr>
              <p14:xfrm>
                <a:off x="5732299" y="2354988"/>
                <a:ext cx="55800" cy="427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87B67AA-1A8D-9566-2313-C028CDC507B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26179" y="2348868"/>
                  <a:ext cx="680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89CB1E6-9E44-255A-73DA-6CA5680948F6}"/>
                    </a:ext>
                  </a:extLst>
                </p14:cNvPr>
                <p14:cNvContentPartPr/>
                <p14:nvPr/>
              </p14:nvContentPartPr>
              <p14:xfrm>
                <a:off x="5675779" y="2531748"/>
                <a:ext cx="138600" cy="568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89CB1E6-9E44-255A-73DA-6CA5680948F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69659" y="2525628"/>
                  <a:ext cx="1508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630D797F-659F-8D01-DF69-54677780F667}"/>
                    </a:ext>
                  </a:extLst>
                </p14:cNvPr>
                <p14:cNvContentPartPr/>
                <p14:nvPr/>
              </p14:nvContentPartPr>
              <p14:xfrm>
                <a:off x="5780539" y="2498988"/>
                <a:ext cx="145440" cy="1263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630D797F-659F-8D01-DF69-54677780F66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74419" y="2492868"/>
                  <a:ext cx="157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B953251-93DC-CEAA-CB1C-1C756E6A17A0}"/>
                    </a:ext>
                  </a:extLst>
                </p14:cNvPr>
                <p14:cNvContentPartPr/>
                <p14:nvPr/>
              </p14:nvContentPartPr>
              <p14:xfrm>
                <a:off x="5932819" y="2496468"/>
                <a:ext cx="131400" cy="1299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B953251-93DC-CEAA-CB1C-1C756E6A17A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26699" y="2490348"/>
                  <a:ext cx="143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9DE27A9-1898-B580-9F38-31004CA7A321}"/>
                    </a:ext>
                  </a:extLst>
                </p14:cNvPr>
                <p14:cNvContentPartPr/>
                <p14:nvPr/>
              </p14:nvContentPartPr>
              <p14:xfrm>
                <a:off x="6067099" y="2359668"/>
                <a:ext cx="143640" cy="2559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9DE27A9-1898-B580-9F38-31004CA7A32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060979" y="2353548"/>
                  <a:ext cx="1558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279371DB-7579-F9F6-F1EA-C50355BFD5B0}"/>
                    </a:ext>
                  </a:extLst>
                </p14:cNvPr>
                <p14:cNvContentPartPr/>
                <p14:nvPr/>
              </p14:nvContentPartPr>
              <p14:xfrm>
                <a:off x="6336379" y="2454348"/>
                <a:ext cx="112320" cy="1666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279371DB-7579-F9F6-F1EA-C50355BFD5B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30259" y="2448228"/>
                  <a:ext cx="124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C7EC2AFA-282F-11F7-62EC-1AA435BC6B89}"/>
                    </a:ext>
                  </a:extLst>
                </p14:cNvPr>
                <p14:cNvContentPartPr/>
                <p14:nvPr/>
              </p14:nvContentPartPr>
              <p14:xfrm>
                <a:off x="6430699" y="2456148"/>
                <a:ext cx="276120" cy="1432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C7EC2AFA-282F-11F7-62EC-1AA435BC6B8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24579" y="2450028"/>
                  <a:ext cx="288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167F57C-058D-7F31-AFF6-651ED6003BB4}"/>
                    </a:ext>
                  </a:extLst>
                </p14:cNvPr>
                <p14:cNvContentPartPr/>
                <p14:nvPr/>
              </p14:nvContentPartPr>
              <p14:xfrm>
                <a:off x="6729859" y="2352468"/>
                <a:ext cx="117000" cy="2458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167F57C-058D-7F31-AFF6-651ED6003BB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723739" y="2346348"/>
                  <a:ext cx="1292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6663CA2-3A46-2BA2-4564-C9C625739A53}"/>
                    </a:ext>
                  </a:extLst>
                </p14:cNvPr>
                <p14:cNvContentPartPr/>
                <p14:nvPr/>
              </p14:nvContentPartPr>
              <p14:xfrm>
                <a:off x="6789259" y="2445708"/>
                <a:ext cx="234720" cy="1267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B6663CA2-3A46-2BA2-4564-C9C625739A5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83139" y="2439588"/>
                  <a:ext cx="246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61C3975-4EEF-74C5-9A5B-8B247DD07E31}"/>
                    </a:ext>
                  </a:extLst>
                </p14:cNvPr>
                <p14:cNvContentPartPr/>
                <p14:nvPr/>
              </p14:nvContentPartPr>
              <p14:xfrm>
                <a:off x="6909859" y="2408988"/>
                <a:ext cx="136800" cy="334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61C3975-4EEF-74C5-9A5B-8B247DD07E3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903739" y="2402868"/>
                  <a:ext cx="149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4FBF2670-8466-D436-F67B-671EA51B5683}"/>
                    </a:ext>
                  </a:extLst>
                </p14:cNvPr>
                <p14:cNvContentPartPr/>
                <p14:nvPr/>
              </p14:nvContentPartPr>
              <p14:xfrm>
                <a:off x="6991939" y="2373708"/>
                <a:ext cx="68400" cy="2034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4FBF2670-8466-D436-F67B-671EA51B568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985819" y="2367588"/>
                  <a:ext cx="80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20C6BB8F-03E2-A523-344E-9AD3DA26CAE6}"/>
                    </a:ext>
                  </a:extLst>
                </p14:cNvPr>
                <p14:cNvContentPartPr/>
                <p14:nvPr/>
              </p14:nvContentPartPr>
              <p14:xfrm>
                <a:off x="7084459" y="2420868"/>
                <a:ext cx="167040" cy="453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20C6BB8F-03E2-A523-344E-9AD3DA26CAE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78339" y="2414748"/>
                  <a:ext cx="1792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06692CC1-F90B-B984-AC96-D97C0304533D}"/>
                    </a:ext>
                  </a:extLst>
                </p14:cNvPr>
                <p14:cNvContentPartPr/>
                <p14:nvPr/>
              </p14:nvContentPartPr>
              <p14:xfrm>
                <a:off x="7168339" y="2425548"/>
                <a:ext cx="315000" cy="1267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06692CC1-F90B-B984-AC96-D97C0304533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162219" y="2419428"/>
                  <a:ext cx="3272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07746D14-4BA6-AF20-371E-4AF80464695E}"/>
                    </a:ext>
                  </a:extLst>
                </p14:cNvPr>
                <p14:cNvContentPartPr/>
                <p14:nvPr/>
              </p14:nvContentPartPr>
              <p14:xfrm>
                <a:off x="7428979" y="2394948"/>
                <a:ext cx="176760" cy="216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07746D14-4BA6-AF20-371E-4AF80464695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22859" y="2388828"/>
                  <a:ext cx="189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7A4D54D9-8178-36E4-53C8-FC875DD4A3FA}"/>
                    </a:ext>
                  </a:extLst>
                </p14:cNvPr>
                <p14:cNvContentPartPr/>
                <p14:nvPr/>
              </p14:nvContentPartPr>
              <p14:xfrm>
                <a:off x="7513579" y="2371548"/>
                <a:ext cx="282600" cy="1609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7A4D54D9-8178-36E4-53C8-FC875DD4A3F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507459" y="2365428"/>
                  <a:ext cx="294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27ADA3CC-1E32-EA35-0951-B00A1E077018}"/>
                    </a:ext>
                  </a:extLst>
                </p14:cNvPr>
                <p14:cNvContentPartPr/>
                <p14:nvPr/>
              </p14:nvContentPartPr>
              <p14:xfrm>
                <a:off x="7947379" y="2246268"/>
                <a:ext cx="130320" cy="2872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27ADA3CC-1E32-EA35-0951-B00A1E07701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941259" y="2240148"/>
                  <a:ext cx="142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99E83D9-2D0D-5727-F80D-D463F58C82E8}"/>
                    </a:ext>
                  </a:extLst>
                </p14:cNvPr>
                <p14:cNvContentPartPr/>
                <p14:nvPr/>
              </p14:nvContentPartPr>
              <p14:xfrm>
                <a:off x="8038819" y="2347788"/>
                <a:ext cx="84240" cy="169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99E83D9-2D0D-5727-F80D-D463F58C82E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32699" y="2341668"/>
                  <a:ext cx="96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D3D2B4C0-31D4-8F02-72D2-C060D0EFBA78}"/>
                    </a:ext>
                  </a:extLst>
                </p14:cNvPr>
                <p14:cNvContentPartPr/>
                <p14:nvPr/>
              </p14:nvContentPartPr>
              <p14:xfrm>
                <a:off x="8070499" y="2418708"/>
                <a:ext cx="33480" cy="806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D3D2B4C0-31D4-8F02-72D2-C060D0EFBA7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064379" y="2412588"/>
                  <a:ext cx="45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985C879D-C97D-2485-5980-69A02B5261F6}"/>
                    </a:ext>
                  </a:extLst>
                </p14:cNvPr>
                <p14:cNvContentPartPr/>
                <p14:nvPr/>
              </p14:nvContentPartPr>
              <p14:xfrm>
                <a:off x="8180299" y="2387748"/>
                <a:ext cx="24120" cy="1587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985C879D-C97D-2485-5980-69A02B5261F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174179" y="2381628"/>
                  <a:ext cx="363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17D8C7B1-8CAA-46AB-B163-C3B5985C702D}"/>
                    </a:ext>
                  </a:extLst>
                </p14:cNvPr>
                <p14:cNvContentPartPr/>
                <p14:nvPr/>
              </p14:nvContentPartPr>
              <p14:xfrm>
                <a:off x="8194339" y="2394948"/>
                <a:ext cx="183960" cy="334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17D8C7B1-8CAA-46AB-B163-C3B5985C702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188219" y="2388828"/>
                  <a:ext cx="1962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582A7760-5463-22F3-7543-9248C4BEE3AA}"/>
                    </a:ext>
                  </a:extLst>
                </p14:cNvPr>
                <p14:cNvContentPartPr/>
                <p14:nvPr/>
              </p14:nvContentPartPr>
              <p14:xfrm>
                <a:off x="8300899" y="2366868"/>
                <a:ext cx="157680" cy="1620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582A7760-5463-22F3-7543-9248C4BEE3A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294779" y="2360748"/>
                  <a:ext cx="169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FCE3135-79EB-CF00-74A5-6E2640497492}"/>
                    </a:ext>
                  </a:extLst>
                </p14:cNvPr>
                <p14:cNvContentPartPr/>
                <p14:nvPr/>
              </p14:nvContentPartPr>
              <p14:xfrm>
                <a:off x="8386579" y="2401788"/>
                <a:ext cx="190800" cy="1238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FCE3135-79EB-CF00-74A5-6E264049749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80459" y="2395668"/>
                  <a:ext cx="203040" cy="13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0B7F94D1-B87F-0BEF-8E0B-22553707AFF2}"/>
                  </a:ext>
                </a:extLst>
              </p14:cNvPr>
              <p14:cNvContentPartPr/>
              <p14:nvPr/>
            </p14:nvContentPartPr>
            <p14:xfrm>
              <a:off x="8867179" y="2295948"/>
              <a:ext cx="720" cy="299124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0B7F94D1-B87F-0BEF-8E0B-22553707AFF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854939" y="2289468"/>
                <a:ext cx="25200" cy="30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3345B17-45FE-949F-87B7-B78BB9FC3DE7}"/>
                  </a:ext>
                </a:extLst>
              </p14:cNvPr>
              <p14:cNvContentPartPr/>
              <p14:nvPr/>
            </p14:nvContentPartPr>
            <p14:xfrm>
              <a:off x="5155501" y="2369690"/>
              <a:ext cx="720" cy="299124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3345B17-45FE-949F-87B7-B78BB9FC3DE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143261" y="2363210"/>
                <a:ext cx="25200" cy="30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6CCEC971-53A8-7B2E-0BB7-BFBD31BB692C}"/>
                  </a:ext>
                </a:extLst>
              </p14:cNvPr>
              <p14:cNvContentPartPr/>
              <p14:nvPr/>
            </p14:nvContentPartPr>
            <p14:xfrm>
              <a:off x="2156663" y="2369690"/>
              <a:ext cx="720" cy="299124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6CCEC971-53A8-7B2E-0BB7-BFBD31BB692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144423" y="2363210"/>
                <a:ext cx="25200" cy="300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6" name="Group 375">
            <a:extLst>
              <a:ext uri="{FF2B5EF4-FFF2-40B4-BE49-F238E27FC236}">
                <a16:creationId xmlns:a16="http://schemas.microsoft.com/office/drawing/2014/main" id="{533AE5CC-D7A2-DF0E-DCBF-388AB029BD72}"/>
              </a:ext>
            </a:extLst>
          </p:cNvPr>
          <p:cNvGrpSpPr/>
          <p:nvPr/>
        </p:nvGrpSpPr>
        <p:grpSpPr>
          <a:xfrm>
            <a:off x="9028099" y="2309988"/>
            <a:ext cx="2211480" cy="309960"/>
            <a:chOff x="9028099" y="2309988"/>
            <a:chExt cx="221148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D87A2939-B24D-3D08-13FC-A74291CDA76C}"/>
                    </a:ext>
                  </a:extLst>
                </p14:cNvPr>
                <p14:cNvContentPartPr/>
                <p14:nvPr/>
              </p14:nvContentPartPr>
              <p14:xfrm>
                <a:off x="9028099" y="2309988"/>
                <a:ext cx="132840" cy="2998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D87A2939-B24D-3D08-13FC-A74291CDA76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21979" y="2303868"/>
                  <a:ext cx="1450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9719509E-7FF9-8167-01AF-3BFD1FF17ACB}"/>
                    </a:ext>
                  </a:extLst>
                </p14:cNvPr>
                <p14:cNvContentPartPr/>
                <p14:nvPr/>
              </p14:nvContentPartPr>
              <p14:xfrm>
                <a:off x="9206299" y="2487108"/>
                <a:ext cx="144000" cy="828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9719509E-7FF9-8167-01AF-3BFD1FF17AC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200179" y="2480988"/>
                  <a:ext cx="156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0A4C43EE-CEA8-C9A3-9089-187378DC78D2}"/>
                    </a:ext>
                  </a:extLst>
                </p14:cNvPr>
                <p14:cNvContentPartPr/>
                <p14:nvPr/>
              </p14:nvContentPartPr>
              <p14:xfrm>
                <a:off x="9334099" y="2392788"/>
                <a:ext cx="51120" cy="1724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0A4C43EE-CEA8-C9A3-9089-187378DC78D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327979" y="2386668"/>
                  <a:ext cx="633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DB7E5E1E-4DF5-1618-37DE-8BEFE07E94C0}"/>
                    </a:ext>
                  </a:extLst>
                </p14:cNvPr>
                <p14:cNvContentPartPr/>
                <p14:nvPr/>
              </p14:nvContentPartPr>
              <p14:xfrm>
                <a:off x="9406459" y="2472708"/>
                <a:ext cx="176400" cy="1072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DB7E5E1E-4DF5-1618-37DE-8BEFE07E94C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400339" y="2466588"/>
                  <a:ext cx="188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A4199724-3BE8-2D1E-EB51-560D6A4A5A85}"/>
                    </a:ext>
                  </a:extLst>
                </p14:cNvPr>
                <p14:cNvContentPartPr/>
                <p14:nvPr/>
              </p14:nvContentPartPr>
              <p14:xfrm>
                <a:off x="9542899" y="2479908"/>
                <a:ext cx="162000" cy="907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A4199724-3BE8-2D1E-EB51-560D6A4A5A8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536779" y="2473788"/>
                  <a:ext cx="174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D6BF7243-C642-0599-DB05-92D112314397}"/>
                    </a:ext>
                  </a:extLst>
                </p14:cNvPr>
                <p14:cNvContentPartPr/>
                <p14:nvPr/>
              </p14:nvContentPartPr>
              <p14:xfrm>
                <a:off x="9732619" y="2472708"/>
                <a:ext cx="117360" cy="1206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D6BF7243-C642-0599-DB05-92D11231439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726499" y="2466588"/>
                  <a:ext cx="129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829C1C1-5DD5-E811-9D2F-C1E9978C0538}"/>
                    </a:ext>
                  </a:extLst>
                </p14:cNvPr>
                <p14:cNvContentPartPr/>
                <p14:nvPr/>
              </p14:nvContentPartPr>
              <p14:xfrm>
                <a:off x="9814699" y="2402148"/>
                <a:ext cx="101880" cy="241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829C1C1-5DD5-E811-9D2F-C1E9978C053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08579" y="2396028"/>
                  <a:ext cx="1141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06BD040-15EC-93A5-4D5B-CF0CCFADC786}"/>
                    </a:ext>
                  </a:extLst>
                </p14:cNvPr>
                <p14:cNvContentPartPr/>
                <p14:nvPr/>
              </p14:nvContentPartPr>
              <p14:xfrm>
                <a:off x="9850339" y="2451468"/>
                <a:ext cx="311040" cy="1494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06BD040-15EC-93A5-4D5B-CF0CCFADC78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844219" y="2445348"/>
                  <a:ext cx="3232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98614D7E-A5D6-5E0E-6F1C-04CE76DF4100}"/>
                    </a:ext>
                  </a:extLst>
                </p14:cNvPr>
                <p14:cNvContentPartPr/>
                <p14:nvPr/>
              </p14:nvContentPartPr>
              <p14:xfrm>
                <a:off x="10166059" y="2446788"/>
                <a:ext cx="173520" cy="169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98614D7E-A5D6-5E0E-6F1C-04CE76DF410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159939" y="2440668"/>
                  <a:ext cx="185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39A0C093-5388-225C-EE12-7A672F6B0716}"/>
                    </a:ext>
                  </a:extLst>
                </p14:cNvPr>
                <p14:cNvContentPartPr/>
                <p14:nvPr/>
              </p14:nvContentPartPr>
              <p14:xfrm>
                <a:off x="10215019" y="2444628"/>
                <a:ext cx="145440" cy="1465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39A0C093-5388-225C-EE12-7A672F6B071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208899" y="2438508"/>
                  <a:ext cx="1576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13F0068A-D303-7D42-94A3-869853916868}"/>
                    </a:ext>
                  </a:extLst>
                </p14:cNvPr>
                <p14:cNvContentPartPr/>
                <p14:nvPr/>
              </p14:nvContentPartPr>
              <p14:xfrm>
                <a:off x="10377379" y="2421948"/>
                <a:ext cx="145440" cy="1317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13F0068A-D303-7D42-94A3-86985391686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371259" y="2415828"/>
                  <a:ext cx="157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F413660A-EC94-C42D-0A2C-4BB0BA1D640B}"/>
                    </a:ext>
                  </a:extLst>
                </p14:cNvPr>
                <p14:cNvContentPartPr/>
                <p14:nvPr/>
              </p14:nvContentPartPr>
              <p14:xfrm>
                <a:off x="10755019" y="2340588"/>
                <a:ext cx="14400" cy="2008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F413660A-EC94-C42D-0A2C-4BB0BA1D640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748899" y="2334468"/>
                  <a:ext cx="26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40BAF98F-4820-F0B7-6539-0C75496421C6}"/>
                    </a:ext>
                  </a:extLst>
                </p14:cNvPr>
                <p14:cNvContentPartPr/>
                <p14:nvPr/>
              </p14:nvContentPartPr>
              <p14:xfrm>
                <a:off x="10707859" y="2344908"/>
                <a:ext cx="193320" cy="1850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40BAF98F-4820-F0B7-6539-0C75496421C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701739" y="2338788"/>
                  <a:ext cx="2055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DC33A3F7-198E-FDCC-1D9C-C4C6865083F6}"/>
                    </a:ext>
                  </a:extLst>
                </p14:cNvPr>
                <p14:cNvContentPartPr/>
                <p14:nvPr/>
              </p14:nvContentPartPr>
              <p14:xfrm>
                <a:off x="10943299" y="2361828"/>
                <a:ext cx="134640" cy="1609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DC33A3F7-198E-FDCC-1D9C-C4C6865083F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937179" y="2355708"/>
                  <a:ext cx="146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7EEA76B4-DB89-6976-2514-7F2A509B8C3B}"/>
                    </a:ext>
                  </a:extLst>
                </p14:cNvPr>
                <p14:cNvContentPartPr/>
                <p14:nvPr/>
              </p14:nvContentPartPr>
              <p14:xfrm>
                <a:off x="11094139" y="2324388"/>
                <a:ext cx="145440" cy="262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7EEA76B4-DB89-6976-2514-7F2A509B8C3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088019" y="2318268"/>
                  <a:ext cx="1576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5F972823-928B-1132-72ED-27A855FB1F84}"/>
                    </a:ext>
                  </a:extLst>
                </p14:cNvPr>
                <p14:cNvContentPartPr/>
                <p14:nvPr/>
              </p14:nvContentPartPr>
              <p14:xfrm>
                <a:off x="11174779" y="2371548"/>
                <a:ext cx="24480" cy="2484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5F972823-928B-1132-72ED-27A855FB1F8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168659" y="2365428"/>
                  <a:ext cx="3672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6BCBF8FF-1DC9-0168-7918-45CC05386061}"/>
              </a:ext>
            </a:extLst>
          </p:cNvPr>
          <p:cNvGrpSpPr/>
          <p:nvPr/>
        </p:nvGrpSpPr>
        <p:grpSpPr>
          <a:xfrm>
            <a:off x="3244699" y="2991828"/>
            <a:ext cx="639360" cy="248400"/>
            <a:chOff x="3244699" y="2991828"/>
            <a:chExt cx="63936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FF689D8C-B82C-77EC-722C-80826DE082E2}"/>
                    </a:ext>
                  </a:extLst>
                </p14:cNvPr>
                <p14:cNvContentPartPr/>
                <p14:nvPr/>
              </p14:nvContentPartPr>
              <p14:xfrm>
                <a:off x="3244699" y="3053388"/>
                <a:ext cx="134640" cy="1868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FF689D8C-B82C-77EC-722C-80826DE082E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238579" y="3047268"/>
                  <a:ext cx="146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871EEE8-E6E9-F775-E9E2-7B0D838607F1}"/>
                    </a:ext>
                  </a:extLst>
                </p14:cNvPr>
                <p14:cNvContentPartPr/>
                <p14:nvPr/>
              </p14:nvContentPartPr>
              <p14:xfrm>
                <a:off x="3461779" y="2991828"/>
                <a:ext cx="118800" cy="1850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1871EEE8-E6E9-F775-E9E2-7B0D838607F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455659" y="2985708"/>
                  <a:ext cx="131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DACA0FC0-82B9-3EF6-DFD3-FC8DCE614345}"/>
                    </a:ext>
                  </a:extLst>
                </p14:cNvPr>
                <p14:cNvContentPartPr/>
                <p14:nvPr/>
              </p14:nvContentPartPr>
              <p14:xfrm>
                <a:off x="3578419" y="2999028"/>
                <a:ext cx="80640" cy="2242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DACA0FC0-82B9-3EF6-DFD3-FC8DCE61434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572299" y="2992908"/>
                  <a:ext cx="928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4E1AAFE4-1261-B060-0217-6343A1E67D61}"/>
                    </a:ext>
                  </a:extLst>
                </p14:cNvPr>
                <p14:cNvContentPartPr/>
                <p14:nvPr/>
              </p14:nvContentPartPr>
              <p14:xfrm>
                <a:off x="3709459" y="3001548"/>
                <a:ext cx="174600" cy="2224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4E1AAFE4-1261-B060-0217-6343A1E67D6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703339" y="2995428"/>
                  <a:ext cx="18684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9B53ECC7-37FC-56CD-CD41-47F047158E2C}"/>
              </a:ext>
            </a:extLst>
          </p:cNvPr>
          <p:cNvGrpSpPr/>
          <p:nvPr/>
        </p:nvGrpSpPr>
        <p:grpSpPr>
          <a:xfrm>
            <a:off x="6357259" y="2905428"/>
            <a:ext cx="768600" cy="258840"/>
            <a:chOff x="6357259" y="2905428"/>
            <a:chExt cx="76860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1DC8244B-F3A5-CD62-56BE-EC3DEB60AF06}"/>
                    </a:ext>
                  </a:extLst>
                </p14:cNvPr>
                <p14:cNvContentPartPr/>
                <p14:nvPr/>
              </p14:nvContentPartPr>
              <p14:xfrm>
                <a:off x="6357259" y="2941788"/>
                <a:ext cx="157320" cy="1947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1DC8244B-F3A5-CD62-56BE-EC3DEB60AF0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351139" y="2935668"/>
                  <a:ext cx="169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06B65F42-F91C-6B6A-87E9-626AE7C3ACCA}"/>
                    </a:ext>
                  </a:extLst>
                </p14:cNvPr>
                <p14:cNvContentPartPr/>
                <p14:nvPr/>
              </p14:nvContentPartPr>
              <p14:xfrm>
                <a:off x="6615739" y="2917668"/>
                <a:ext cx="142200" cy="2318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06B65F42-F91C-6B6A-87E9-626AE7C3ACC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609619" y="2911548"/>
                  <a:ext cx="1544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5E76D525-43D9-FFB9-E41B-013E19EBE61C}"/>
                    </a:ext>
                  </a:extLst>
                </p14:cNvPr>
                <p14:cNvContentPartPr/>
                <p14:nvPr/>
              </p14:nvContentPartPr>
              <p14:xfrm>
                <a:off x="6754699" y="2977788"/>
                <a:ext cx="149760" cy="1209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5E76D525-43D9-FFB9-E41B-013E19EBE61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748579" y="2971668"/>
                  <a:ext cx="162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C4E83E01-A8CC-B965-749F-DF9A49A78552}"/>
                    </a:ext>
                  </a:extLst>
                </p14:cNvPr>
                <p14:cNvContentPartPr/>
                <p14:nvPr/>
              </p14:nvContentPartPr>
              <p14:xfrm>
                <a:off x="6974299" y="2905428"/>
                <a:ext cx="151560" cy="2588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C4E83E01-A8CC-B965-749F-DF9A49A7855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968179" y="2899308"/>
                  <a:ext cx="163800" cy="27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A609ECF7-79C3-A989-C540-D617FD91DDCE}"/>
              </a:ext>
            </a:extLst>
          </p:cNvPr>
          <p:cNvGrpSpPr/>
          <p:nvPr/>
        </p:nvGrpSpPr>
        <p:grpSpPr>
          <a:xfrm>
            <a:off x="9861499" y="2961228"/>
            <a:ext cx="1132200" cy="411480"/>
            <a:chOff x="9861499" y="2961228"/>
            <a:chExt cx="113220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12C1780E-1FA0-33B4-616E-001DC25E8A34}"/>
                    </a:ext>
                  </a:extLst>
                </p14:cNvPr>
                <p14:cNvContentPartPr/>
                <p14:nvPr/>
              </p14:nvContentPartPr>
              <p14:xfrm>
                <a:off x="9861499" y="3062388"/>
                <a:ext cx="142560" cy="1872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12C1780E-1FA0-33B4-616E-001DC25E8A3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855379" y="3056268"/>
                  <a:ext cx="154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63F9FEA5-1C0E-A1CA-07BD-16EF075739A0}"/>
                    </a:ext>
                  </a:extLst>
                </p14:cNvPr>
                <p14:cNvContentPartPr/>
                <p14:nvPr/>
              </p14:nvContentPartPr>
              <p14:xfrm>
                <a:off x="10047979" y="2961228"/>
                <a:ext cx="46800" cy="2599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63F9FEA5-1C0E-A1CA-07BD-16EF075739A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041859" y="2955108"/>
                  <a:ext cx="59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478CF7EB-15D1-DE55-C4EE-C2BBF1ABF53A}"/>
                    </a:ext>
                  </a:extLst>
                </p14:cNvPr>
                <p14:cNvContentPartPr/>
                <p14:nvPr/>
              </p14:nvContentPartPr>
              <p14:xfrm>
                <a:off x="10154179" y="3001548"/>
                <a:ext cx="218520" cy="2149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478CF7EB-15D1-DE55-C4EE-C2BBF1ABF53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148059" y="2995428"/>
                  <a:ext cx="230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3B191701-A456-C483-FF10-2AB3ACDE25D6}"/>
                    </a:ext>
                  </a:extLst>
                </p14:cNvPr>
                <p14:cNvContentPartPr/>
                <p14:nvPr/>
              </p14:nvContentPartPr>
              <p14:xfrm>
                <a:off x="10417699" y="3053388"/>
                <a:ext cx="155880" cy="3193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3B191701-A456-C483-FF10-2AB3ACDE25D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411579" y="3047268"/>
                  <a:ext cx="1681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19EB74C2-2838-9680-21AC-963993C207B4}"/>
                    </a:ext>
                  </a:extLst>
                </p14:cNvPr>
                <p14:cNvContentPartPr/>
                <p14:nvPr/>
              </p14:nvContentPartPr>
              <p14:xfrm>
                <a:off x="10667539" y="3076788"/>
                <a:ext cx="135000" cy="968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19EB74C2-2838-9680-21AC-963993C207B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661419" y="3070668"/>
                  <a:ext cx="147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475E6140-EE61-21FD-F495-6533B9A07F14}"/>
                    </a:ext>
                  </a:extLst>
                </p14:cNvPr>
                <p14:cNvContentPartPr/>
                <p14:nvPr/>
              </p14:nvContentPartPr>
              <p14:xfrm>
                <a:off x="10861579" y="3008388"/>
                <a:ext cx="132120" cy="2656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475E6140-EE61-21FD-F495-6533B9A07F1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855459" y="3002268"/>
                  <a:ext cx="144360" cy="27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8A9231FE-9C68-7883-CB15-3501BDD3D6D4}"/>
              </a:ext>
            </a:extLst>
          </p:cNvPr>
          <p:cNvGrpSpPr/>
          <p:nvPr/>
        </p:nvGrpSpPr>
        <p:grpSpPr>
          <a:xfrm>
            <a:off x="2389699" y="3711468"/>
            <a:ext cx="1273680" cy="407160"/>
            <a:chOff x="2389699" y="3711468"/>
            <a:chExt cx="127368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D08598FE-D472-2701-B766-2FEBBCF898B8}"/>
                    </a:ext>
                  </a:extLst>
                </p14:cNvPr>
                <p14:cNvContentPartPr/>
                <p14:nvPr/>
              </p14:nvContentPartPr>
              <p14:xfrm>
                <a:off x="2389699" y="3830988"/>
                <a:ext cx="134280" cy="1558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D08598FE-D472-2701-B766-2FEBBCF898B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383579" y="3824868"/>
                  <a:ext cx="146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C4B4720E-4078-ACB3-D12F-91ED1E7B5407}"/>
                    </a:ext>
                  </a:extLst>
                </p14:cNvPr>
                <p14:cNvContentPartPr/>
                <p14:nvPr/>
              </p14:nvContentPartPr>
              <p14:xfrm>
                <a:off x="2638819" y="3732708"/>
                <a:ext cx="123480" cy="1875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C4B4720E-4078-ACB3-D12F-91ED1E7B540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632699" y="3726588"/>
                  <a:ext cx="1357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4AB812C5-07C5-ADBF-D4B7-A263F885FEB4}"/>
                    </a:ext>
                  </a:extLst>
                </p14:cNvPr>
                <p14:cNvContentPartPr/>
                <p14:nvPr/>
              </p14:nvContentPartPr>
              <p14:xfrm>
                <a:off x="2802259" y="3711468"/>
                <a:ext cx="63360" cy="21744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4AB812C5-07C5-ADBF-D4B7-A263F885FEB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796139" y="3705348"/>
                  <a:ext cx="756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CCBD9AF9-00B4-60EB-43B9-FC379B9204D7}"/>
                    </a:ext>
                  </a:extLst>
                </p14:cNvPr>
                <p14:cNvContentPartPr/>
                <p14:nvPr/>
              </p14:nvContentPartPr>
              <p14:xfrm>
                <a:off x="2912419" y="3803988"/>
                <a:ext cx="128160" cy="12492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CCBD9AF9-00B4-60EB-43B9-FC379B9204D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906299" y="3797868"/>
                  <a:ext cx="140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823FAB25-404E-8705-7253-847E66AAE31E}"/>
                    </a:ext>
                  </a:extLst>
                </p14:cNvPr>
                <p14:cNvContentPartPr/>
                <p14:nvPr/>
              </p14:nvContentPartPr>
              <p14:xfrm>
                <a:off x="3114019" y="3773028"/>
                <a:ext cx="153360" cy="3456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823FAB25-404E-8705-7253-847E66AAE31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107899" y="3766908"/>
                  <a:ext cx="1656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B38020FD-A1FC-9A84-185D-F836AFE99714}"/>
                    </a:ext>
                  </a:extLst>
                </p14:cNvPr>
                <p14:cNvContentPartPr/>
                <p14:nvPr/>
              </p14:nvContentPartPr>
              <p14:xfrm>
                <a:off x="3293299" y="3770508"/>
                <a:ext cx="170280" cy="13392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B38020FD-A1FC-9A84-185D-F836AFE9971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287179" y="3764388"/>
                  <a:ext cx="182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46F1A762-ACEE-C995-8B2E-702BB1C29C2F}"/>
                    </a:ext>
                  </a:extLst>
                </p14:cNvPr>
                <p14:cNvContentPartPr/>
                <p14:nvPr/>
              </p14:nvContentPartPr>
              <p14:xfrm>
                <a:off x="3503179" y="3728028"/>
                <a:ext cx="160200" cy="2455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46F1A762-ACEE-C995-8B2E-702BB1C29C2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497059" y="3721908"/>
                  <a:ext cx="17244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BA48FC1D-B6F9-B652-1CD8-DF8DCBCFB3D5}"/>
              </a:ext>
            </a:extLst>
          </p:cNvPr>
          <p:cNvGrpSpPr/>
          <p:nvPr/>
        </p:nvGrpSpPr>
        <p:grpSpPr>
          <a:xfrm>
            <a:off x="6430699" y="3633708"/>
            <a:ext cx="672480" cy="283680"/>
            <a:chOff x="6430699" y="3633708"/>
            <a:chExt cx="67248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D47E8F17-08B4-2792-BADA-7CBF186257AC}"/>
                    </a:ext>
                  </a:extLst>
                </p14:cNvPr>
                <p14:cNvContentPartPr/>
                <p14:nvPr/>
              </p14:nvContentPartPr>
              <p14:xfrm>
                <a:off x="6430699" y="3650268"/>
                <a:ext cx="154080" cy="26244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D47E8F17-08B4-2792-BADA-7CBF186257A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424579" y="3644148"/>
                  <a:ext cx="1663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051E3768-2329-761B-E649-EA3DD554ECC9}"/>
                    </a:ext>
                  </a:extLst>
                </p14:cNvPr>
                <p14:cNvContentPartPr/>
                <p14:nvPr/>
              </p14:nvContentPartPr>
              <p14:xfrm>
                <a:off x="6658939" y="3638388"/>
                <a:ext cx="88560" cy="2174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051E3768-2329-761B-E649-EA3DD554ECC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652819" y="3632268"/>
                  <a:ext cx="1008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319D5EA6-DEB4-899F-74C7-4E75E79ACACC}"/>
                    </a:ext>
                  </a:extLst>
                </p14:cNvPr>
                <p14:cNvContentPartPr/>
                <p14:nvPr/>
              </p14:nvContentPartPr>
              <p14:xfrm>
                <a:off x="6766579" y="3671508"/>
                <a:ext cx="161280" cy="17064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319D5EA6-DEB4-899F-74C7-4E75E79ACAC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760459" y="3665388"/>
                  <a:ext cx="1735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DD546A97-EE93-BB88-590B-26DC5B3DCF5A}"/>
                    </a:ext>
                  </a:extLst>
                </p14:cNvPr>
                <p14:cNvContentPartPr/>
                <p14:nvPr/>
              </p14:nvContentPartPr>
              <p14:xfrm>
                <a:off x="6971059" y="3633708"/>
                <a:ext cx="132120" cy="2836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DD546A97-EE93-BB88-590B-26DC5B3DCF5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964939" y="3627588"/>
                  <a:ext cx="14436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8E0117C8-C491-008A-C85B-DD5BDB25A837}"/>
              </a:ext>
            </a:extLst>
          </p:cNvPr>
          <p:cNvGrpSpPr/>
          <p:nvPr/>
        </p:nvGrpSpPr>
        <p:grpSpPr>
          <a:xfrm>
            <a:off x="9906859" y="3692748"/>
            <a:ext cx="1205640" cy="443880"/>
            <a:chOff x="9906859" y="3692748"/>
            <a:chExt cx="1205640" cy="44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14B38B7B-75DF-4339-4F63-7D15192FAE18}"/>
                    </a:ext>
                  </a:extLst>
                </p14:cNvPr>
                <p14:cNvContentPartPr/>
                <p14:nvPr/>
              </p14:nvContentPartPr>
              <p14:xfrm>
                <a:off x="9906859" y="3773028"/>
                <a:ext cx="143280" cy="18684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14B38B7B-75DF-4339-4F63-7D15192FAE1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900739" y="3766908"/>
                  <a:ext cx="155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D00C2BA0-EE2A-6557-7ECF-BBF1A9274829}"/>
                    </a:ext>
                  </a:extLst>
                </p14:cNvPr>
                <p14:cNvContentPartPr/>
                <p14:nvPr/>
              </p14:nvContentPartPr>
              <p14:xfrm>
                <a:off x="10104859" y="3699948"/>
                <a:ext cx="94680" cy="23940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D00C2BA0-EE2A-6557-7ECF-BBF1A927482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098739" y="3693828"/>
                  <a:ext cx="1069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A04F7030-B481-2FD7-B9AC-3260BD738970}"/>
                    </a:ext>
                  </a:extLst>
                </p14:cNvPr>
                <p14:cNvContentPartPr/>
                <p14:nvPr/>
              </p14:nvContentPartPr>
              <p14:xfrm>
                <a:off x="10302139" y="3692748"/>
                <a:ext cx="221400" cy="2512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A04F7030-B481-2FD7-B9AC-3260BD73897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296019" y="3686628"/>
                  <a:ext cx="2336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120031AA-6DDB-863D-F7BF-2B64C277ECB2}"/>
                    </a:ext>
                  </a:extLst>
                </p14:cNvPr>
                <p14:cNvContentPartPr/>
                <p14:nvPr/>
              </p14:nvContentPartPr>
              <p14:xfrm>
                <a:off x="10536859" y="3723348"/>
                <a:ext cx="141120" cy="41328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120031AA-6DDB-863D-F7BF-2B64C277ECB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530739" y="3717228"/>
                  <a:ext cx="1533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DD358F74-E44B-D618-FDB9-F0BA1AECA577}"/>
                    </a:ext>
                  </a:extLst>
                </p14:cNvPr>
                <p14:cNvContentPartPr/>
                <p14:nvPr/>
              </p14:nvContentPartPr>
              <p14:xfrm>
                <a:off x="10751419" y="3747108"/>
                <a:ext cx="166320" cy="1609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DD358F74-E44B-D618-FDB9-F0BA1AECA57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745299" y="3740988"/>
                  <a:ext cx="178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74B66643-EBAF-A2BA-8333-F0E2B68596AB}"/>
                    </a:ext>
                  </a:extLst>
                </p14:cNvPr>
                <p14:cNvContentPartPr/>
                <p14:nvPr/>
              </p14:nvContentPartPr>
              <p14:xfrm>
                <a:off x="10975339" y="3692748"/>
                <a:ext cx="137160" cy="3261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74B66643-EBAF-A2BA-8333-F0E2B68596A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969219" y="3686628"/>
                  <a:ext cx="149400" cy="33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8F7E121C-E16D-58C8-D5CF-0EA16E9382E1}"/>
              </a:ext>
            </a:extLst>
          </p:cNvPr>
          <p:cNvGrpSpPr/>
          <p:nvPr/>
        </p:nvGrpSpPr>
        <p:grpSpPr>
          <a:xfrm>
            <a:off x="2344339" y="4336788"/>
            <a:ext cx="942480" cy="365040"/>
            <a:chOff x="2344339" y="4336788"/>
            <a:chExt cx="942480" cy="36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65AE7CD1-A4C5-92F7-3A1B-60DE6AD73C72}"/>
                    </a:ext>
                  </a:extLst>
                </p14:cNvPr>
                <p14:cNvContentPartPr/>
                <p14:nvPr/>
              </p14:nvContentPartPr>
              <p14:xfrm>
                <a:off x="2344339" y="4403028"/>
                <a:ext cx="105120" cy="1947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65AE7CD1-A4C5-92F7-3A1B-60DE6AD73C7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338219" y="4396908"/>
                  <a:ext cx="117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9DD3D5F1-6BB4-C46C-83FE-0336B0E546E4}"/>
                    </a:ext>
                  </a:extLst>
                </p14:cNvPr>
                <p14:cNvContentPartPr/>
                <p14:nvPr/>
              </p14:nvContentPartPr>
              <p14:xfrm>
                <a:off x="2539099" y="4343988"/>
                <a:ext cx="88920" cy="22212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9DD3D5F1-6BB4-C46C-83FE-0336B0E546E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532979" y="4337868"/>
                  <a:ext cx="101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C4B372DA-0999-A13F-C3EE-711BAE362920}"/>
                    </a:ext>
                  </a:extLst>
                </p14:cNvPr>
                <p14:cNvContentPartPr/>
                <p14:nvPr/>
              </p14:nvContentPartPr>
              <p14:xfrm>
                <a:off x="2648179" y="4343988"/>
                <a:ext cx="201600" cy="2127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C4B372DA-0999-A13F-C3EE-711BAE36292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42059" y="4337868"/>
                  <a:ext cx="2138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95CA9512-7900-A632-B61A-65EE90021491}"/>
                    </a:ext>
                  </a:extLst>
                </p14:cNvPr>
                <p14:cNvContentPartPr/>
                <p14:nvPr/>
              </p14:nvContentPartPr>
              <p14:xfrm>
                <a:off x="2915659" y="4358028"/>
                <a:ext cx="110520" cy="3438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95CA9512-7900-A632-B61A-65EE9002149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909539" y="4351908"/>
                  <a:ext cx="1227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624E610-F09D-9666-2B52-54EA150C6A4D}"/>
                    </a:ext>
                  </a:extLst>
                </p14:cNvPr>
                <p14:cNvContentPartPr/>
                <p14:nvPr/>
              </p14:nvContentPartPr>
              <p14:xfrm>
                <a:off x="3045259" y="4407708"/>
                <a:ext cx="117360" cy="11592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624E610-F09D-9666-2B52-54EA150C6A4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039139" y="4401588"/>
                  <a:ext cx="129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0070DF89-57C0-7A49-3758-FE7631C39428}"/>
                    </a:ext>
                  </a:extLst>
                </p14:cNvPr>
                <p14:cNvContentPartPr/>
                <p14:nvPr/>
              </p14:nvContentPartPr>
              <p14:xfrm>
                <a:off x="3167659" y="4336788"/>
                <a:ext cx="119160" cy="2149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0070DF89-57C0-7A49-3758-FE7631C3942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161539" y="4330668"/>
                  <a:ext cx="13140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C3B56636-B299-BE51-837B-C5264C9289EB}"/>
              </a:ext>
            </a:extLst>
          </p:cNvPr>
          <p:cNvGrpSpPr/>
          <p:nvPr/>
        </p:nvGrpSpPr>
        <p:grpSpPr>
          <a:xfrm>
            <a:off x="3466459" y="4304028"/>
            <a:ext cx="971640" cy="309600"/>
            <a:chOff x="3466459" y="4304028"/>
            <a:chExt cx="97164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78A3940C-B252-E410-6758-4F8F7F03214C}"/>
                    </a:ext>
                  </a:extLst>
                </p14:cNvPr>
                <p14:cNvContentPartPr/>
                <p14:nvPr/>
              </p14:nvContentPartPr>
              <p14:xfrm>
                <a:off x="3466459" y="4388988"/>
                <a:ext cx="159480" cy="4536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78A3940C-B252-E410-6758-4F8F7F03214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460339" y="4382868"/>
                  <a:ext cx="171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0C1F3094-EA95-378A-D139-3FD015BC5A35}"/>
                    </a:ext>
                  </a:extLst>
                </p14:cNvPr>
                <p14:cNvContentPartPr/>
                <p14:nvPr/>
              </p14:nvContentPartPr>
              <p14:xfrm>
                <a:off x="3525859" y="4360548"/>
                <a:ext cx="28800" cy="1929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0C1F3094-EA95-378A-D139-3FD015BC5A3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519739" y="4354428"/>
                  <a:ext cx="41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0B301FCB-6C36-A7C9-F97C-3F6F394EFC57}"/>
                    </a:ext>
                  </a:extLst>
                </p14:cNvPr>
                <p14:cNvContentPartPr/>
                <p14:nvPr/>
              </p14:nvContentPartPr>
              <p14:xfrm>
                <a:off x="3732859" y="4346148"/>
                <a:ext cx="136080" cy="20088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0B301FCB-6C36-A7C9-F97C-3F6F394EFC5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726739" y="4340028"/>
                  <a:ext cx="1483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1AB0FCAC-38D1-5234-17EE-4B18A0FFEC16}"/>
                    </a:ext>
                  </a:extLst>
                </p14:cNvPr>
                <p14:cNvContentPartPr/>
                <p14:nvPr/>
              </p14:nvContentPartPr>
              <p14:xfrm>
                <a:off x="3980179" y="4304028"/>
                <a:ext cx="112320" cy="24156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1AB0FCAC-38D1-5234-17EE-4B18A0FFEC1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974059" y="4297908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2A72A1E5-33C7-DE1F-1262-28E790A1A86E}"/>
                    </a:ext>
                  </a:extLst>
                </p14:cNvPr>
                <p14:cNvContentPartPr/>
                <p14:nvPr/>
              </p14:nvContentPartPr>
              <p14:xfrm>
                <a:off x="4116619" y="4348668"/>
                <a:ext cx="174600" cy="1868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2A72A1E5-33C7-DE1F-1262-28E790A1A86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110499" y="4342548"/>
                  <a:ext cx="1868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60F478FD-2223-A821-B4F5-675BB0FC2CF8}"/>
                    </a:ext>
                  </a:extLst>
                </p14:cNvPr>
                <p14:cNvContentPartPr/>
                <p14:nvPr/>
              </p14:nvContentPartPr>
              <p14:xfrm>
                <a:off x="4307059" y="4313388"/>
                <a:ext cx="131040" cy="3002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60F478FD-2223-A821-B4F5-675BB0FC2CF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300939" y="4307268"/>
                  <a:ext cx="143280" cy="31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6A8C317C-A722-09AB-22A4-6802E43708A9}"/>
              </a:ext>
            </a:extLst>
          </p:cNvPr>
          <p:cNvGrpSpPr/>
          <p:nvPr/>
        </p:nvGrpSpPr>
        <p:grpSpPr>
          <a:xfrm>
            <a:off x="5824099" y="4249668"/>
            <a:ext cx="628920" cy="330480"/>
            <a:chOff x="5824099" y="4249668"/>
            <a:chExt cx="62892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1CE79775-79D8-EE3D-1A57-29B481C27CAA}"/>
                    </a:ext>
                  </a:extLst>
                </p14:cNvPr>
                <p14:cNvContentPartPr/>
                <p14:nvPr/>
              </p14:nvContentPartPr>
              <p14:xfrm>
                <a:off x="5824099" y="4315548"/>
                <a:ext cx="150120" cy="2037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1CE79775-79D8-EE3D-1A57-29B481C27CA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817979" y="4309428"/>
                  <a:ext cx="1623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C541D087-A322-2BD5-ABFC-CA76DC2F942E}"/>
                    </a:ext>
                  </a:extLst>
                </p14:cNvPr>
                <p14:cNvContentPartPr/>
                <p14:nvPr/>
              </p14:nvContentPartPr>
              <p14:xfrm>
                <a:off x="6047659" y="4249668"/>
                <a:ext cx="126720" cy="2437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C541D087-A322-2BD5-ABFC-CA76DC2F942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041539" y="4243548"/>
                  <a:ext cx="1389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A195A205-91F9-5645-DF1E-55FBB835AD20}"/>
                    </a:ext>
                  </a:extLst>
                </p14:cNvPr>
                <p14:cNvContentPartPr/>
                <p14:nvPr/>
              </p14:nvContentPartPr>
              <p14:xfrm>
                <a:off x="6182299" y="4325268"/>
                <a:ext cx="121320" cy="1468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A195A205-91F9-5645-DF1E-55FBB835AD2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176179" y="4319148"/>
                  <a:ext cx="133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EC3A644F-316A-F304-DF24-559CBDCE7CFE}"/>
                    </a:ext>
                  </a:extLst>
                </p14:cNvPr>
                <p14:cNvContentPartPr/>
                <p14:nvPr/>
              </p14:nvContentPartPr>
              <p14:xfrm>
                <a:off x="6306859" y="4300068"/>
                <a:ext cx="146160" cy="28008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EC3A644F-316A-F304-DF24-559CBDCE7CF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300739" y="4293948"/>
                  <a:ext cx="158400" cy="29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F7C70E89-DFAA-66C5-D148-0528BB51F2ED}"/>
              </a:ext>
            </a:extLst>
          </p:cNvPr>
          <p:cNvGrpSpPr/>
          <p:nvPr/>
        </p:nvGrpSpPr>
        <p:grpSpPr>
          <a:xfrm>
            <a:off x="6615019" y="4235628"/>
            <a:ext cx="991080" cy="323640"/>
            <a:chOff x="6615019" y="4235628"/>
            <a:chExt cx="99108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817BED51-594F-D685-1A59-60BC014DFB42}"/>
                    </a:ext>
                  </a:extLst>
                </p14:cNvPr>
                <p14:cNvContentPartPr/>
                <p14:nvPr/>
              </p14:nvContentPartPr>
              <p14:xfrm>
                <a:off x="6615019" y="4355868"/>
                <a:ext cx="183600" cy="507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817BED51-594F-D685-1A59-60BC014DFB4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608899" y="4349748"/>
                  <a:ext cx="1958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A0C2AC51-4F9E-5A2F-902C-EFE9A25948DF}"/>
                    </a:ext>
                  </a:extLst>
                </p14:cNvPr>
                <p14:cNvContentPartPr/>
                <p14:nvPr/>
              </p14:nvContentPartPr>
              <p14:xfrm>
                <a:off x="6700699" y="4336788"/>
                <a:ext cx="22320" cy="1562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A0C2AC51-4F9E-5A2F-902C-EFE9A25948D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694579" y="4330668"/>
                  <a:ext cx="34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00AC37E6-0147-9C0F-1A81-CA04C261EC25}"/>
                    </a:ext>
                  </a:extLst>
                </p14:cNvPr>
                <p14:cNvContentPartPr/>
                <p14:nvPr/>
              </p14:nvContentPartPr>
              <p14:xfrm>
                <a:off x="6948019" y="4322748"/>
                <a:ext cx="126360" cy="18000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00AC37E6-0147-9C0F-1A81-CA04C261EC2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941899" y="4316628"/>
                  <a:ext cx="138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7FA3CD5D-E1E5-AD27-FC79-449EB731BECD}"/>
                    </a:ext>
                  </a:extLst>
                </p14:cNvPr>
                <p14:cNvContentPartPr/>
                <p14:nvPr/>
              </p14:nvContentPartPr>
              <p14:xfrm>
                <a:off x="7175899" y="4235628"/>
                <a:ext cx="82080" cy="2005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7FA3CD5D-E1E5-AD27-FC79-449EB731BEC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169779" y="4229508"/>
                  <a:ext cx="94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19049964-5A26-7295-064E-9FD38A092A04}"/>
                    </a:ext>
                  </a:extLst>
                </p14:cNvPr>
                <p14:cNvContentPartPr/>
                <p14:nvPr/>
              </p14:nvContentPartPr>
              <p14:xfrm>
                <a:off x="7336099" y="4259388"/>
                <a:ext cx="66960" cy="18792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19049964-5A26-7295-064E-9FD38A092A0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329979" y="4253268"/>
                  <a:ext cx="792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50EC1998-BB1D-9E47-2B6B-5B1ED1081A9C}"/>
                    </a:ext>
                  </a:extLst>
                </p14:cNvPr>
                <p14:cNvContentPartPr/>
                <p14:nvPr/>
              </p14:nvContentPartPr>
              <p14:xfrm>
                <a:off x="7468939" y="4278108"/>
                <a:ext cx="137160" cy="2811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50EC1998-BB1D-9E47-2B6B-5B1ED1081A9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462819" y="4271988"/>
                  <a:ext cx="149400" cy="29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5" name="Group 504">
            <a:extLst>
              <a:ext uri="{FF2B5EF4-FFF2-40B4-BE49-F238E27FC236}">
                <a16:creationId xmlns:a16="http://schemas.microsoft.com/office/drawing/2014/main" id="{4A18CECC-044E-F855-84A9-EF0647A456EE}"/>
              </a:ext>
            </a:extLst>
          </p:cNvPr>
          <p:cNvGrpSpPr/>
          <p:nvPr/>
        </p:nvGrpSpPr>
        <p:grpSpPr>
          <a:xfrm>
            <a:off x="5863699" y="4827828"/>
            <a:ext cx="1663560" cy="363600"/>
            <a:chOff x="5863699" y="4827828"/>
            <a:chExt cx="166356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A29F32DD-902F-E8D2-24E8-74803D7D51BD}"/>
                    </a:ext>
                  </a:extLst>
                </p14:cNvPr>
                <p14:cNvContentPartPr/>
                <p14:nvPr/>
              </p14:nvContentPartPr>
              <p14:xfrm>
                <a:off x="5863699" y="4992708"/>
                <a:ext cx="167400" cy="19872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A29F32DD-902F-E8D2-24E8-74803D7D51B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857579" y="4986588"/>
                  <a:ext cx="1796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CAA1B270-C0AD-7228-5E5D-82654684A4E1}"/>
                    </a:ext>
                  </a:extLst>
                </p14:cNvPr>
                <p14:cNvContentPartPr/>
                <p14:nvPr/>
              </p14:nvContentPartPr>
              <p14:xfrm>
                <a:off x="6061339" y="4934028"/>
                <a:ext cx="105840" cy="2314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CAA1B270-C0AD-7228-5E5D-82654684A4E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055219" y="4927908"/>
                  <a:ext cx="1180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1EDABCD5-0834-CA65-D9B9-BB18243A08F7}"/>
                    </a:ext>
                  </a:extLst>
                </p14:cNvPr>
                <p14:cNvContentPartPr/>
                <p14:nvPr/>
              </p14:nvContentPartPr>
              <p14:xfrm>
                <a:off x="6179059" y="5018988"/>
                <a:ext cx="168120" cy="13968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1EDABCD5-0834-CA65-D9B9-BB18243A08F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172939" y="5012868"/>
                  <a:ext cx="180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58EAA59F-B0D9-7B0C-E1BF-AF4C3CFA0CD3}"/>
                    </a:ext>
                  </a:extLst>
                </p14:cNvPr>
                <p14:cNvContentPartPr/>
                <p14:nvPr/>
              </p14:nvContentPartPr>
              <p14:xfrm>
                <a:off x="6371299" y="4983348"/>
                <a:ext cx="90000" cy="20556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58EAA59F-B0D9-7B0C-E1BF-AF4C3CFA0CD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365179" y="4977228"/>
                  <a:ext cx="102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AE3A9DA1-E988-F04C-B711-32D32A532948}"/>
                    </a:ext>
                  </a:extLst>
                </p14:cNvPr>
                <p14:cNvContentPartPr/>
                <p14:nvPr/>
              </p14:nvContentPartPr>
              <p14:xfrm>
                <a:off x="6572539" y="4978668"/>
                <a:ext cx="160920" cy="1836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AE3A9DA1-E988-F04C-B711-32D32A53294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566419" y="4972548"/>
                  <a:ext cx="173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24E2376A-1B09-7BF5-D26E-C37690E6DCCB}"/>
                    </a:ext>
                  </a:extLst>
                </p14:cNvPr>
                <p14:cNvContentPartPr/>
                <p14:nvPr/>
              </p14:nvContentPartPr>
              <p14:xfrm>
                <a:off x="6645979" y="4938708"/>
                <a:ext cx="52920" cy="1562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24E2376A-1B09-7BF5-D26E-C37690E6DCC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639859" y="4932588"/>
                  <a:ext cx="65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CCD165F6-9741-5DA4-EF7E-BBFB2A85F401}"/>
                    </a:ext>
                  </a:extLst>
                </p14:cNvPr>
                <p14:cNvContentPartPr/>
                <p14:nvPr/>
              </p14:nvContentPartPr>
              <p14:xfrm>
                <a:off x="6868819" y="4895508"/>
                <a:ext cx="112320" cy="16704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CCD165F6-9741-5DA4-EF7E-BBFB2A85F40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862699" y="4889388"/>
                  <a:ext cx="124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53E988B5-1307-EA16-E35F-7522E397DE43}"/>
                    </a:ext>
                  </a:extLst>
                </p14:cNvPr>
                <p14:cNvContentPartPr/>
                <p14:nvPr/>
              </p14:nvContentPartPr>
              <p14:xfrm>
                <a:off x="7070419" y="4844388"/>
                <a:ext cx="101880" cy="26568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53E988B5-1307-EA16-E35F-7522E397DE4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064299" y="4838268"/>
                  <a:ext cx="1141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BE33792A-27DB-6902-11E8-AAB4AC140CAC}"/>
                    </a:ext>
                  </a:extLst>
                </p14:cNvPr>
                <p14:cNvContentPartPr/>
                <p14:nvPr/>
              </p14:nvContentPartPr>
              <p14:xfrm>
                <a:off x="7212259" y="4896228"/>
                <a:ext cx="114120" cy="1868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BE33792A-27DB-6902-11E8-AAB4AC140CA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206139" y="4890108"/>
                  <a:ext cx="1263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ABA19409-6E3E-B505-0AC3-B6D1237291B1}"/>
                    </a:ext>
                  </a:extLst>
                </p14:cNvPr>
                <p14:cNvContentPartPr/>
                <p14:nvPr/>
              </p14:nvContentPartPr>
              <p14:xfrm>
                <a:off x="7364179" y="4827828"/>
                <a:ext cx="163080" cy="3358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ABA19409-6E3E-B505-0AC3-B6D1237291B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358059" y="4821708"/>
                  <a:ext cx="175320" cy="34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0EC10AE3-A40E-CC39-EF4F-EE4A10B0F2AD}"/>
              </a:ext>
            </a:extLst>
          </p:cNvPr>
          <p:cNvGrpSpPr/>
          <p:nvPr/>
        </p:nvGrpSpPr>
        <p:grpSpPr>
          <a:xfrm>
            <a:off x="10036459" y="4278108"/>
            <a:ext cx="989280" cy="1103040"/>
            <a:chOff x="10036459" y="4278108"/>
            <a:chExt cx="989280" cy="11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6C7B7460-5A69-BBE8-D5D6-0862554F8E7A}"/>
                    </a:ext>
                  </a:extLst>
                </p14:cNvPr>
                <p14:cNvContentPartPr/>
                <p14:nvPr/>
              </p14:nvContentPartPr>
              <p14:xfrm>
                <a:off x="10036459" y="4341468"/>
                <a:ext cx="152640" cy="1972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6C7B7460-5A69-BBE8-D5D6-0862554F8E7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030339" y="4335348"/>
                  <a:ext cx="164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0CDA69CC-3C11-7980-E602-01494D5B9E2B}"/>
                    </a:ext>
                  </a:extLst>
                </p14:cNvPr>
                <p14:cNvContentPartPr/>
                <p14:nvPr/>
              </p14:nvContentPartPr>
              <p14:xfrm>
                <a:off x="10257139" y="4278108"/>
                <a:ext cx="108360" cy="2811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0CDA69CC-3C11-7980-E602-01494D5B9E2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251019" y="4271988"/>
                  <a:ext cx="1206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145607E8-B48C-888E-B739-FE8B765D134A}"/>
                    </a:ext>
                  </a:extLst>
                </p14:cNvPr>
                <p14:cNvContentPartPr/>
                <p14:nvPr/>
              </p14:nvContentPartPr>
              <p14:xfrm>
                <a:off x="10352899" y="4289628"/>
                <a:ext cx="166320" cy="2268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145607E8-B48C-888E-B739-FE8B765D134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346779" y="4283508"/>
                  <a:ext cx="1785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7A0F438B-0581-E7D6-D350-09EB1157C993}"/>
                    </a:ext>
                  </a:extLst>
                </p14:cNvPr>
                <p14:cNvContentPartPr/>
                <p14:nvPr/>
              </p14:nvContentPartPr>
              <p14:xfrm>
                <a:off x="10534699" y="4336788"/>
                <a:ext cx="149400" cy="37332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7A0F438B-0581-E7D6-D350-09EB1157C99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528579" y="4330668"/>
                  <a:ext cx="1616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E3E26A93-4895-F6A5-8A2B-B6EDB8B5C75C}"/>
                    </a:ext>
                  </a:extLst>
                </p14:cNvPr>
                <p14:cNvContentPartPr/>
                <p14:nvPr/>
              </p14:nvContentPartPr>
              <p14:xfrm>
                <a:off x="10718299" y="4351188"/>
                <a:ext cx="147240" cy="1206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E3E26A93-4895-F6A5-8A2B-B6EDB8B5C75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712179" y="4345068"/>
                  <a:ext cx="159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2A402F57-2276-A6DC-3525-DA5F44759B45}"/>
                    </a:ext>
                  </a:extLst>
                </p14:cNvPr>
                <p14:cNvContentPartPr/>
                <p14:nvPr/>
              </p14:nvContentPartPr>
              <p14:xfrm>
                <a:off x="10936819" y="4280268"/>
                <a:ext cx="88920" cy="32364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2A402F57-2276-A6DC-3525-DA5F44759B4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930699" y="4274148"/>
                  <a:ext cx="1011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8E65F69E-0E84-D7EF-BC81-8C8F607B2458}"/>
                    </a:ext>
                  </a:extLst>
                </p14:cNvPr>
                <p14:cNvContentPartPr/>
                <p14:nvPr/>
              </p14:nvContentPartPr>
              <p14:xfrm>
                <a:off x="10058059" y="4851228"/>
                <a:ext cx="151560" cy="20664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8E65F69E-0E84-D7EF-BC81-8C8F607B245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051939" y="4845108"/>
                  <a:ext cx="163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F7CE7553-C0A5-1678-BE45-7A8722A24F06}"/>
                    </a:ext>
                  </a:extLst>
                </p14:cNvPr>
                <p14:cNvContentPartPr/>
                <p14:nvPr/>
              </p14:nvContentPartPr>
              <p14:xfrm>
                <a:off x="10278019" y="4790028"/>
                <a:ext cx="52920" cy="3589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F7CE7553-C0A5-1678-BE45-7A8722A24F0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271899" y="4783908"/>
                  <a:ext cx="6516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BA170FF9-0F13-DDF7-3BD7-F71635BC1BDF}"/>
                    </a:ext>
                  </a:extLst>
                </p14:cNvPr>
                <p14:cNvContentPartPr/>
                <p14:nvPr/>
              </p14:nvContentPartPr>
              <p14:xfrm>
                <a:off x="10407259" y="4858428"/>
                <a:ext cx="186120" cy="24048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BA170FF9-0F13-DDF7-3BD7-F71635BC1BD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401139" y="4852308"/>
                  <a:ext cx="1983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AC648595-0729-4884-218F-F3AD81C57CBE}"/>
                    </a:ext>
                  </a:extLst>
                </p14:cNvPr>
                <p14:cNvContentPartPr/>
                <p14:nvPr/>
              </p14:nvContentPartPr>
              <p14:xfrm>
                <a:off x="10630819" y="4905588"/>
                <a:ext cx="91800" cy="47556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AC648595-0729-4884-218F-F3AD81C57CB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624699" y="4899468"/>
                  <a:ext cx="1040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BF9EB8B-4038-7873-5D7A-7CDAB5927A3B}"/>
                    </a:ext>
                  </a:extLst>
                </p14:cNvPr>
                <p14:cNvContentPartPr/>
                <p14:nvPr/>
              </p14:nvContentPartPr>
              <p14:xfrm>
                <a:off x="10781659" y="4962108"/>
                <a:ext cx="94320" cy="12060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BF9EB8B-4038-7873-5D7A-7CDAB5927A3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775539" y="4955988"/>
                  <a:ext cx="106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B0C3830E-FDD3-10B2-E5CF-393AA9ADF18D}"/>
                    </a:ext>
                  </a:extLst>
                </p14:cNvPr>
                <p14:cNvContentPartPr/>
                <p14:nvPr/>
              </p14:nvContentPartPr>
              <p14:xfrm>
                <a:off x="10917739" y="4865628"/>
                <a:ext cx="100080" cy="36144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B0C3830E-FDD3-10B2-E5CF-393AA9ADF18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911619" y="4859508"/>
                  <a:ext cx="112320" cy="37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E77FA7FB-2F31-E382-37D6-3DBB6A5B53D6}"/>
              </a:ext>
            </a:extLst>
          </p:cNvPr>
          <p:cNvGrpSpPr/>
          <p:nvPr/>
        </p:nvGrpSpPr>
        <p:grpSpPr>
          <a:xfrm>
            <a:off x="2308699" y="4952748"/>
            <a:ext cx="2081880" cy="482760"/>
            <a:chOff x="2308699" y="4952748"/>
            <a:chExt cx="2081880" cy="48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7E6F8FAB-1649-757C-5E1D-C015EFD8FB7E}"/>
                    </a:ext>
                  </a:extLst>
                </p14:cNvPr>
                <p14:cNvContentPartPr/>
                <p14:nvPr/>
              </p14:nvContentPartPr>
              <p14:xfrm>
                <a:off x="2308699" y="5056428"/>
                <a:ext cx="159120" cy="25380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7E6F8FAB-1649-757C-5E1D-C015EFD8FB7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302579" y="5050308"/>
                  <a:ext cx="1713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46800C01-9325-02DE-98F7-165B7E680810}"/>
                    </a:ext>
                  </a:extLst>
                </p14:cNvPr>
                <p14:cNvContentPartPr/>
                <p14:nvPr/>
              </p14:nvContentPartPr>
              <p14:xfrm>
                <a:off x="2602099" y="5044908"/>
                <a:ext cx="107640" cy="22680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46800C01-9325-02DE-98F7-165B7E68081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595979" y="5038788"/>
                  <a:ext cx="119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46227948-AD26-F84E-2902-1E65ADB4C65F}"/>
                    </a:ext>
                  </a:extLst>
                </p14:cNvPr>
                <p14:cNvContentPartPr/>
                <p14:nvPr/>
              </p14:nvContentPartPr>
              <p14:xfrm>
                <a:off x="2721979" y="5035188"/>
                <a:ext cx="178200" cy="23364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46227948-AD26-F84E-2902-1E65ADB4C65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715859" y="5029068"/>
                  <a:ext cx="1904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855EDD12-043B-9427-B91F-D1F44C80EF2A}"/>
                    </a:ext>
                  </a:extLst>
                </p14:cNvPr>
                <p14:cNvContentPartPr/>
                <p14:nvPr/>
              </p14:nvContentPartPr>
              <p14:xfrm>
                <a:off x="2959579" y="5051748"/>
                <a:ext cx="122400" cy="38376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855EDD12-043B-9427-B91F-D1F44C80EF2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953459" y="5045628"/>
                  <a:ext cx="1346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32D91984-B16C-8633-F2DA-907EF2C32A0D}"/>
                    </a:ext>
                  </a:extLst>
                </p14:cNvPr>
                <p14:cNvContentPartPr/>
                <p14:nvPr/>
              </p14:nvContentPartPr>
              <p14:xfrm>
                <a:off x="3052099" y="5087388"/>
                <a:ext cx="131400" cy="15192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32D91984-B16C-8633-F2DA-907EF2C32A0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045979" y="5081268"/>
                  <a:ext cx="143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ACF6650D-0414-7153-1F81-1A0AB962270F}"/>
                    </a:ext>
                  </a:extLst>
                </p14:cNvPr>
                <p14:cNvContentPartPr/>
                <p14:nvPr/>
              </p14:nvContentPartPr>
              <p14:xfrm>
                <a:off x="3181699" y="5030508"/>
                <a:ext cx="138960" cy="26244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ACF6650D-0414-7153-1F81-1A0AB962270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175579" y="5024388"/>
                  <a:ext cx="1512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5086D9FE-BBF2-E7C7-C52C-27AF9C3E415F}"/>
                    </a:ext>
                  </a:extLst>
                </p14:cNvPr>
                <p14:cNvContentPartPr/>
                <p14:nvPr/>
              </p14:nvContentPartPr>
              <p14:xfrm>
                <a:off x="3448819" y="5066148"/>
                <a:ext cx="166320" cy="4320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5086D9FE-BBF2-E7C7-C52C-27AF9C3E415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442699" y="5060028"/>
                  <a:ext cx="1785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AA174D47-8B20-28C5-F7F0-5BCCC789BA5A}"/>
                    </a:ext>
                  </a:extLst>
                </p14:cNvPr>
                <p14:cNvContentPartPr/>
                <p14:nvPr/>
              </p14:nvContentPartPr>
              <p14:xfrm>
                <a:off x="3517219" y="5018988"/>
                <a:ext cx="43920" cy="14796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AA174D47-8B20-28C5-F7F0-5BCCC789BA5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511099" y="5012868"/>
                  <a:ext cx="56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3E1CDA20-75BD-A631-C59A-8ADCC0CA0AB0}"/>
                    </a:ext>
                  </a:extLst>
                </p14:cNvPr>
                <p14:cNvContentPartPr/>
                <p14:nvPr/>
              </p14:nvContentPartPr>
              <p14:xfrm>
                <a:off x="3732859" y="4953108"/>
                <a:ext cx="154080" cy="23040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3E1CDA20-75BD-A631-C59A-8ADCC0CA0AB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726739" y="4946988"/>
                  <a:ext cx="166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152D4FB5-F3D9-0C19-35E1-320BCCB4C344}"/>
                    </a:ext>
                  </a:extLst>
                </p14:cNvPr>
                <p14:cNvContentPartPr/>
                <p14:nvPr/>
              </p14:nvContentPartPr>
              <p14:xfrm>
                <a:off x="3978019" y="4959948"/>
                <a:ext cx="121680" cy="23868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152D4FB5-F3D9-0C19-35E1-320BCCB4C34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971899" y="4953828"/>
                  <a:ext cx="1339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3F5A34ED-6C86-994A-1152-47FA73BD189F}"/>
                    </a:ext>
                  </a:extLst>
                </p14:cNvPr>
                <p14:cNvContentPartPr/>
                <p14:nvPr/>
              </p14:nvContentPartPr>
              <p14:xfrm>
                <a:off x="4091779" y="4997388"/>
                <a:ext cx="147600" cy="14436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3F5A34ED-6C86-994A-1152-47FA73BD189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085659" y="4991268"/>
                  <a:ext cx="159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0DD3156C-FD86-CCBF-8DB8-8F96135E8ECC}"/>
                    </a:ext>
                  </a:extLst>
                </p14:cNvPr>
                <p14:cNvContentPartPr/>
                <p14:nvPr/>
              </p14:nvContentPartPr>
              <p14:xfrm>
                <a:off x="4280779" y="4952748"/>
                <a:ext cx="109800" cy="29268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0DD3156C-FD86-CCBF-8DB8-8F96135E8EC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274659" y="4946628"/>
                  <a:ext cx="122040" cy="30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oup 571">
            <a:extLst>
              <a:ext uri="{FF2B5EF4-FFF2-40B4-BE49-F238E27FC236}">
                <a16:creationId xmlns:a16="http://schemas.microsoft.com/office/drawing/2014/main" id="{20C64AB1-38CE-30B4-6875-3758080233CA}"/>
              </a:ext>
            </a:extLst>
          </p:cNvPr>
          <p:cNvGrpSpPr/>
          <p:nvPr/>
        </p:nvGrpSpPr>
        <p:grpSpPr>
          <a:xfrm>
            <a:off x="2223739" y="4182348"/>
            <a:ext cx="1257120" cy="1313640"/>
            <a:chOff x="2223739" y="4182348"/>
            <a:chExt cx="1257120" cy="13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79F7FC4A-249A-6AC0-3E5F-86921329D8A7}"/>
                    </a:ext>
                  </a:extLst>
                </p14:cNvPr>
                <p14:cNvContentPartPr/>
                <p14:nvPr/>
              </p14:nvContentPartPr>
              <p14:xfrm>
                <a:off x="2227339" y="4294308"/>
                <a:ext cx="110520" cy="108324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79F7FC4A-249A-6AC0-3E5F-86921329D8A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221219" y="4288188"/>
                  <a:ext cx="122760" cy="10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D3DA9E7B-6458-367D-CF69-D3E83F410074}"/>
                    </a:ext>
                  </a:extLst>
                </p14:cNvPr>
                <p14:cNvContentPartPr/>
                <p14:nvPr/>
              </p14:nvContentPartPr>
              <p14:xfrm>
                <a:off x="2223739" y="4182348"/>
                <a:ext cx="1257120" cy="131364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D3DA9E7B-6458-367D-CF69-D3E83F41007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217619" y="4176228"/>
                  <a:ext cx="1269360" cy="132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9D7768F9-2F76-E4E1-A07E-F047CC3C5547}"/>
              </a:ext>
            </a:extLst>
          </p:cNvPr>
          <p:cNvGrpSpPr/>
          <p:nvPr/>
        </p:nvGrpSpPr>
        <p:grpSpPr>
          <a:xfrm>
            <a:off x="2460619" y="5618028"/>
            <a:ext cx="707040" cy="213840"/>
            <a:chOff x="2460619" y="5618028"/>
            <a:chExt cx="70704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5B0C6949-55F8-E0C6-7125-C6314EFDC2F7}"/>
                    </a:ext>
                  </a:extLst>
                </p14:cNvPr>
                <p14:cNvContentPartPr/>
                <p14:nvPr/>
              </p14:nvContentPartPr>
              <p14:xfrm>
                <a:off x="2460619" y="5618028"/>
                <a:ext cx="127440" cy="21384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5B0C6949-55F8-E0C6-7125-C6314EFDC2F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454499" y="5611908"/>
                  <a:ext cx="139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1F8C4A95-F3CD-1B1A-7B22-BFF76FB48A37}"/>
                    </a:ext>
                  </a:extLst>
                </p14:cNvPr>
                <p14:cNvContentPartPr/>
                <p14:nvPr/>
              </p14:nvContentPartPr>
              <p14:xfrm>
                <a:off x="2585539" y="5693988"/>
                <a:ext cx="183960" cy="9684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1F8C4A95-F3CD-1B1A-7B22-BFF76FB48A3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579419" y="5687868"/>
                  <a:ext cx="196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B5E311A4-5310-722E-9E2A-E490BD52A0CC}"/>
                    </a:ext>
                  </a:extLst>
                </p14:cNvPr>
                <p14:cNvContentPartPr/>
                <p14:nvPr/>
              </p14:nvContentPartPr>
              <p14:xfrm>
                <a:off x="2786419" y="5688948"/>
                <a:ext cx="92880" cy="9000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B5E311A4-5310-722E-9E2A-E490BD52A0C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780299" y="5682828"/>
                  <a:ext cx="1051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942D774B-6B5B-77FE-35B9-6A2664B0F822}"/>
                    </a:ext>
                  </a:extLst>
                </p14:cNvPr>
                <p14:cNvContentPartPr/>
                <p14:nvPr/>
              </p14:nvContentPartPr>
              <p14:xfrm>
                <a:off x="2856259" y="5632428"/>
                <a:ext cx="311400" cy="14688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942D774B-6B5B-77FE-35B9-6A2664B0F82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850139" y="5626308"/>
                  <a:ext cx="32364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5" name="Group 624">
            <a:extLst>
              <a:ext uri="{FF2B5EF4-FFF2-40B4-BE49-F238E27FC236}">
                <a16:creationId xmlns:a16="http://schemas.microsoft.com/office/drawing/2014/main" id="{99CB73D8-3DB8-FE01-29BA-66D03C47C560}"/>
              </a:ext>
            </a:extLst>
          </p:cNvPr>
          <p:cNvGrpSpPr/>
          <p:nvPr/>
        </p:nvGrpSpPr>
        <p:grpSpPr>
          <a:xfrm>
            <a:off x="3652579" y="3976068"/>
            <a:ext cx="5454360" cy="2693880"/>
            <a:chOff x="3652579" y="3976068"/>
            <a:chExt cx="5454360" cy="269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7D1A76D4-3290-2782-95D4-C0AA28632CD6}"/>
                    </a:ext>
                  </a:extLst>
                </p14:cNvPr>
                <p14:cNvContentPartPr/>
                <p14:nvPr/>
              </p14:nvContentPartPr>
              <p14:xfrm>
                <a:off x="5635819" y="4197828"/>
                <a:ext cx="85320" cy="117576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7D1A76D4-3290-2782-95D4-C0AA28632CD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629699" y="4191708"/>
                  <a:ext cx="97560" cy="11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38CD0238-0B29-0057-C1A9-18C9CBA8B372}"/>
                    </a:ext>
                  </a:extLst>
                </p14:cNvPr>
                <p14:cNvContentPartPr/>
                <p14:nvPr/>
              </p14:nvContentPartPr>
              <p14:xfrm>
                <a:off x="5610979" y="4046628"/>
                <a:ext cx="1046160" cy="137844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38CD0238-0B29-0057-C1A9-18C9CBA8B37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604859" y="4040508"/>
                  <a:ext cx="1058400" cy="13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6F690C4B-FF34-9277-4BC0-B682611E4B48}"/>
                    </a:ext>
                  </a:extLst>
                </p14:cNvPr>
                <p14:cNvContentPartPr/>
                <p14:nvPr/>
              </p14:nvContentPartPr>
              <p14:xfrm>
                <a:off x="5860819" y="5452068"/>
                <a:ext cx="91440" cy="29844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6F690C4B-FF34-9277-4BC0-B682611E4B4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854699" y="5445948"/>
                  <a:ext cx="1036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E01D739D-6758-E134-7564-27C3FCE2A1D0}"/>
                    </a:ext>
                  </a:extLst>
                </p14:cNvPr>
                <p14:cNvContentPartPr/>
                <p14:nvPr/>
              </p14:nvContentPartPr>
              <p14:xfrm>
                <a:off x="5939659" y="5613348"/>
                <a:ext cx="171720" cy="9108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E01D739D-6758-E134-7564-27C3FCE2A1D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933539" y="5607228"/>
                  <a:ext cx="183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CA8F94D3-C202-015F-9BD0-35AB57D0DC80}"/>
                    </a:ext>
                  </a:extLst>
                </p14:cNvPr>
                <p14:cNvContentPartPr/>
                <p14:nvPr/>
              </p14:nvContentPartPr>
              <p14:xfrm>
                <a:off x="6123259" y="5592108"/>
                <a:ext cx="89640" cy="12060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CA8F94D3-C202-015F-9BD0-35AB57D0DC8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117139" y="5585988"/>
                  <a:ext cx="1018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A4EDF9B9-0DE4-D142-D8AC-13CDA554E600}"/>
                    </a:ext>
                  </a:extLst>
                </p14:cNvPr>
                <p14:cNvContentPartPr/>
                <p14:nvPr/>
              </p14:nvContentPartPr>
              <p14:xfrm>
                <a:off x="6194899" y="5528388"/>
                <a:ext cx="239400" cy="18000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A4EDF9B9-0DE4-D142-D8AC-13CDA554E60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188779" y="5522268"/>
                  <a:ext cx="251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335F5ECB-F539-588F-38A4-D436BD790733}"/>
                    </a:ext>
                  </a:extLst>
                </p14:cNvPr>
                <p14:cNvContentPartPr/>
                <p14:nvPr/>
              </p14:nvContentPartPr>
              <p14:xfrm>
                <a:off x="6771619" y="4086948"/>
                <a:ext cx="76680" cy="113832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335F5ECB-F539-588F-38A4-D436BD79073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765499" y="4080828"/>
                  <a:ext cx="88920" cy="11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4343BBCA-CAD3-309E-7EA0-6BF77C29F72E}"/>
                    </a:ext>
                  </a:extLst>
                </p14:cNvPr>
                <p14:cNvContentPartPr/>
                <p14:nvPr/>
              </p14:nvContentPartPr>
              <p14:xfrm>
                <a:off x="6815539" y="3976068"/>
                <a:ext cx="815040" cy="126936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4343BBCA-CAD3-309E-7EA0-6BF77C29F72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809419" y="3969948"/>
                  <a:ext cx="827280" cy="12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8587D436-745D-7C1F-06B0-81DB5DE41078}"/>
                    </a:ext>
                  </a:extLst>
                </p14:cNvPr>
                <p14:cNvContentPartPr/>
                <p14:nvPr/>
              </p14:nvContentPartPr>
              <p14:xfrm>
                <a:off x="6865219" y="5247588"/>
                <a:ext cx="756360" cy="9504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8587D436-745D-7C1F-06B0-81DB5DE4107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859099" y="5241468"/>
                  <a:ext cx="768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519D2986-B73A-D850-FE6E-AE080787D2D0}"/>
                    </a:ext>
                  </a:extLst>
                </p14:cNvPr>
                <p14:cNvContentPartPr/>
                <p14:nvPr/>
              </p14:nvContentPartPr>
              <p14:xfrm>
                <a:off x="7114339" y="5488428"/>
                <a:ext cx="122760" cy="4284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519D2986-B73A-D850-FE6E-AE080787D2D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108219" y="5482308"/>
                  <a:ext cx="1350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FE935DE3-6114-1389-AB24-20463BDDC541}"/>
                    </a:ext>
                  </a:extLst>
                </p14:cNvPr>
                <p14:cNvContentPartPr/>
                <p14:nvPr/>
              </p14:nvContentPartPr>
              <p14:xfrm>
                <a:off x="7138819" y="5538108"/>
                <a:ext cx="152280" cy="17028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FE935DE3-6114-1389-AB24-20463BDDC54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132699" y="5531988"/>
                  <a:ext cx="164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2CEB4FF1-BD79-C616-2C60-549D6B3D547D}"/>
                    </a:ext>
                  </a:extLst>
                </p14:cNvPr>
                <p14:cNvContentPartPr/>
                <p14:nvPr/>
              </p14:nvContentPartPr>
              <p14:xfrm>
                <a:off x="7156099" y="5559348"/>
                <a:ext cx="92880" cy="5472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2CEB4FF1-BD79-C616-2C60-549D6B3D547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149979" y="5553228"/>
                  <a:ext cx="1051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0D2E31F6-02DA-1ED9-6CF7-BBE8BDB49D2E}"/>
                    </a:ext>
                  </a:extLst>
                </p14:cNvPr>
                <p14:cNvContentPartPr/>
                <p14:nvPr/>
              </p14:nvContentPartPr>
              <p14:xfrm>
                <a:off x="7247179" y="5526228"/>
                <a:ext cx="98280" cy="1224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0D2E31F6-02DA-1ED9-6CF7-BBE8BDB49D2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241059" y="5520108"/>
                  <a:ext cx="110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E0495D0C-04B5-6C52-F1F8-35E37969C4E4}"/>
                    </a:ext>
                  </a:extLst>
                </p14:cNvPr>
                <p14:cNvContentPartPr/>
                <p14:nvPr/>
              </p14:nvContentPartPr>
              <p14:xfrm>
                <a:off x="7290739" y="5575548"/>
                <a:ext cx="30240" cy="7596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E0495D0C-04B5-6C52-F1F8-35E37969C4E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284619" y="5569428"/>
                  <a:ext cx="42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50E4A31D-6D72-016F-9072-B2A41CC46F8B}"/>
                    </a:ext>
                  </a:extLst>
                </p14:cNvPr>
                <p14:cNvContentPartPr/>
                <p14:nvPr/>
              </p14:nvContentPartPr>
              <p14:xfrm>
                <a:off x="7341499" y="5568708"/>
                <a:ext cx="127800" cy="6516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50E4A31D-6D72-016F-9072-B2A41CC46F8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335379" y="5562588"/>
                  <a:ext cx="1400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0B056625-C59B-369C-E2C3-BDDA79FA51BA}"/>
                    </a:ext>
                  </a:extLst>
                </p14:cNvPr>
                <p14:cNvContentPartPr/>
                <p14:nvPr/>
              </p14:nvContentPartPr>
              <p14:xfrm>
                <a:off x="7486579" y="5410668"/>
                <a:ext cx="82440" cy="37044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0B056625-C59B-369C-E2C3-BDDA79FA51B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480459" y="5404548"/>
                  <a:ext cx="946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A65BAAD3-4658-F73D-6EDC-10DB35056284}"/>
                    </a:ext>
                  </a:extLst>
                </p14:cNvPr>
                <p14:cNvContentPartPr/>
                <p14:nvPr/>
              </p14:nvContentPartPr>
              <p14:xfrm>
                <a:off x="7467139" y="5568708"/>
                <a:ext cx="92880" cy="6408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A65BAAD3-4658-F73D-6EDC-10DB3505628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461019" y="5562588"/>
                  <a:ext cx="105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65ABD273-F45A-9FA2-DC23-07FE5BC9FBA8}"/>
                    </a:ext>
                  </a:extLst>
                </p14:cNvPr>
                <p14:cNvContentPartPr/>
                <p14:nvPr/>
              </p14:nvContentPartPr>
              <p14:xfrm>
                <a:off x="7568659" y="5582748"/>
                <a:ext cx="89640" cy="3492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65ABD273-F45A-9FA2-DC23-07FE5BC9FBA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562539" y="5576628"/>
                  <a:ext cx="1018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22A5987A-23C6-647C-7F28-E34CDC027443}"/>
                    </a:ext>
                  </a:extLst>
                </p14:cNvPr>
                <p14:cNvContentPartPr/>
                <p14:nvPr/>
              </p14:nvContentPartPr>
              <p14:xfrm>
                <a:off x="7514659" y="5455308"/>
                <a:ext cx="23040" cy="381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22A5987A-23C6-647C-7F28-E34CDC02744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508539" y="5449188"/>
                  <a:ext cx="352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D8E8D826-E774-17A8-6A18-6BA7CB540EFD}"/>
                    </a:ext>
                  </a:extLst>
                </p14:cNvPr>
                <p14:cNvContentPartPr/>
                <p14:nvPr/>
              </p14:nvContentPartPr>
              <p14:xfrm>
                <a:off x="7596739" y="5462508"/>
                <a:ext cx="31680" cy="10656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D8E8D826-E774-17A8-6A18-6BA7CB540EF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590619" y="5456388"/>
                  <a:ext cx="43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91C9D527-1D3D-B063-F2DE-3AC9CA8546EF}"/>
                    </a:ext>
                  </a:extLst>
                </p14:cNvPr>
                <p14:cNvContentPartPr/>
                <p14:nvPr/>
              </p14:nvContentPartPr>
              <p14:xfrm>
                <a:off x="7732819" y="5502468"/>
                <a:ext cx="114120" cy="33516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91C9D527-1D3D-B063-F2DE-3AC9CA8546E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726699" y="5496348"/>
                  <a:ext cx="1263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BF7C11C9-D435-5D5A-E102-3C7F548D05C8}"/>
                    </a:ext>
                  </a:extLst>
                </p14:cNvPr>
                <p14:cNvContentPartPr/>
                <p14:nvPr/>
              </p14:nvContentPartPr>
              <p14:xfrm>
                <a:off x="7848379" y="5508948"/>
                <a:ext cx="124560" cy="10260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BF7C11C9-D435-5D5A-E102-3C7F548D05C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842259" y="5502828"/>
                  <a:ext cx="1368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77417091-6259-53AC-0253-C4B789803540}"/>
                    </a:ext>
                  </a:extLst>
                </p14:cNvPr>
                <p14:cNvContentPartPr/>
                <p14:nvPr/>
              </p14:nvContentPartPr>
              <p14:xfrm>
                <a:off x="7984819" y="5497788"/>
                <a:ext cx="106920" cy="9900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77417091-6259-53AC-0253-C4B78980354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978699" y="5491668"/>
                  <a:ext cx="1191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947A7B09-448C-899E-BA70-54620B44B0D4}"/>
                    </a:ext>
                  </a:extLst>
                </p14:cNvPr>
                <p14:cNvContentPartPr/>
                <p14:nvPr/>
              </p14:nvContentPartPr>
              <p14:xfrm>
                <a:off x="8145379" y="5342268"/>
                <a:ext cx="14400" cy="27864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947A7B09-448C-899E-BA70-54620B44B0D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139259" y="5336148"/>
                  <a:ext cx="266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A3664149-2B04-D233-E9A8-9B757C891782}"/>
                    </a:ext>
                  </a:extLst>
                </p14:cNvPr>
                <p14:cNvContentPartPr/>
                <p14:nvPr/>
              </p14:nvContentPartPr>
              <p14:xfrm>
                <a:off x="8274979" y="5377548"/>
                <a:ext cx="175320" cy="24156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A3664149-2B04-D233-E9A8-9B757C89178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268859" y="5371428"/>
                  <a:ext cx="187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B301E6E4-9CF3-2725-18DD-A039CD4F0A1D}"/>
                    </a:ext>
                  </a:extLst>
                </p14:cNvPr>
                <p14:cNvContentPartPr/>
                <p14:nvPr/>
              </p14:nvContentPartPr>
              <p14:xfrm>
                <a:off x="8425099" y="5474388"/>
                <a:ext cx="70560" cy="10548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B301E6E4-9CF3-2725-18DD-A039CD4F0A1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418979" y="5468268"/>
                  <a:ext cx="82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09D4A0C1-8E1B-451B-3BE6-8886209FE137}"/>
                    </a:ext>
                  </a:extLst>
                </p14:cNvPr>
                <p14:cNvContentPartPr/>
                <p14:nvPr/>
              </p14:nvContentPartPr>
              <p14:xfrm>
                <a:off x="8371099" y="5368188"/>
                <a:ext cx="26640" cy="5688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09D4A0C1-8E1B-451B-3BE6-8886209FE13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364979" y="5362068"/>
                  <a:ext cx="388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1E39E705-8105-EA93-371D-97E9776D835B}"/>
                    </a:ext>
                  </a:extLst>
                </p14:cNvPr>
                <p14:cNvContentPartPr/>
                <p14:nvPr/>
              </p14:nvContentPartPr>
              <p14:xfrm>
                <a:off x="8371099" y="5368188"/>
                <a:ext cx="91080" cy="10188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1E39E705-8105-EA93-371D-97E9776D835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364979" y="5362068"/>
                  <a:ext cx="103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A7AA821B-2EFB-3A9D-3744-A138E03FC42E}"/>
                    </a:ext>
                  </a:extLst>
                </p14:cNvPr>
                <p14:cNvContentPartPr/>
                <p14:nvPr/>
              </p14:nvContentPartPr>
              <p14:xfrm>
                <a:off x="8530579" y="5417508"/>
                <a:ext cx="64800" cy="18000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A7AA821B-2EFB-3A9D-3744-A138E03FC42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524459" y="5411388"/>
                  <a:ext cx="770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A3BCCDD1-AE8D-9908-F7D6-D9E71FA9C4E6}"/>
                    </a:ext>
                  </a:extLst>
                </p14:cNvPr>
                <p14:cNvContentPartPr/>
                <p14:nvPr/>
              </p14:nvContentPartPr>
              <p14:xfrm>
                <a:off x="8638219" y="5445948"/>
                <a:ext cx="82440" cy="11844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A3BCCDD1-AE8D-9908-F7D6-D9E71FA9C4E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632099" y="5439828"/>
                  <a:ext cx="94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68AE5D90-0723-5DC2-58C1-E6428108DD9C}"/>
                    </a:ext>
                  </a:extLst>
                </p14:cNvPr>
                <p14:cNvContentPartPr/>
                <p14:nvPr/>
              </p14:nvContentPartPr>
              <p14:xfrm>
                <a:off x="8717419" y="5342268"/>
                <a:ext cx="389520" cy="19872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68AE5D90-0723-5DC2-58C1-E6428108DD9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711299" y="5336148"/>
                  <a:ext cx="4017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E5C68510-A775-C2A6-6E4B-3A7851A6AB03}"/>
                    </a:ext>
                  </a:extLst>
                </p14:cNvPr>
                <p14:cNvContentPartPr/>
                <p14:nvPr/>
              </p14:nvContentPartPr>
              <p14:xfrm>
                <a:off x="3652579" y="4190628"/>
                <a:ext cx="142920" cy="118476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E5C68510-A775-C2A6-6E4B-3A7851A6AB0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646459" y="4184508"/>
                  <a:ext cx="155160" cy="11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196A5DA0-5B67-EDB4-E963-1D2B131ED431}"/>
                    </a:ext>
                  </a:extLst>
                </p14:cNvPr>
                <p14:cNvContentPartPr/>
                <p14:nvPr/>
              </p14:nvContentPartPr>
              <p14:xfrm>
                <a:off x="3656899" y="4115028"/>
                <a:ext cx="938880" cy="117000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196A5DA0-5B67-EDB4-E963-1D2B131ED43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650779" y="4108908"/>
                  <a:ext cx="951120" cy="11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C9DAB936-02C5-0176-2564-961ACA1F46EC}"/>
                    </a:ext>
                  </a:extLst>
                </p14:cNvPr>
                <p14:cNvContentPartPr/>
                <p14:nvPr/>
              </p14:nvContentPartPr>
              <p14:xfrm>
                <a:off x="3754819" y="5294388"/>
                <a:ext cx="852480" cy="9180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C9DAB936-02C5-0176-2564-961ACA1F46E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748699" y="5288268"/>
                  <a:ext cx="864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93C2D8BE-3501-0ABC-31FF-D69DD841E7EA}"/>
                    </a:ext>
                  </a:extLst>
                </p14:cNvPr>
                <p14:cNvContentPartPr/>
                <p14:nvPr/>
              </p14:nvContentPartPr>
              <p14:xfrm>
                <a:off x="3819619" y="5559348"/>
                <a:ext cx="117360" cy="21816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93C2D8BE-3501-0ABC-31FF-D69DD841E7E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813499" y="5553228"/>
                  <a:ext cx="1296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38915011-1756-FBA1-9574-B0033A4998FF}"/>
                    </a:ext>
                  </a:extLst>
                </p14:cNvPr>
                <p14:cNvContentPartPr/>
                <p14:nvPr/>
              </p14:nvContentPartPr>
              <p14:xfrm>
                <a:off x="3955699" y="5620548"/>
                <a:ext cx="135000" cy="16416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38915011-1756-FBA1-9574-B0033A4998F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949579" y="5614428"/>
                  <a:ext cx="147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CC104438-2CA6-350F-3B64-2A0A796C2742}"/>
                    </a:ext>
                  </a:extLst>
                </p14:cNvPr>
                <p14:cNvContentPartPr/>
                <p14:nvPr/>
              </p14:nvContentPartPr>
              <p14:xfrm>
                <a:off x="4102579" y="5618028"/>
                <a:ext cx="43920" cy="12096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CC104438-2CA6-350F-3B64-2A0A796C274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096459" y="5611908"/>
                  <a:ext cx="56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734DB35D-0F87-C68B-A933-8D63911C636F}"/>
                    </a:ext>
                  </a:extLst>
                </p14:cNvPr>
                <p14:cNvContentPartPr/>
                <p14:nvPr/>
              </p14:nvContentPartPr>
              <p14:xfrm>
                <a:off x="4167019" y="5542788"/>
                <a:ext cx="87120" cy="21996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734DB35D-0F87-C68B-A933-8D63911C636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160899" y="5536668"/>
                  <a:ext cx="993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1FFE3055-3560-58EC-25C1-9DDF720A318B}"/>
                    </a:ext>
                  </a:extLst>
                </p14:cNvPr>
                <p14:cNvContentPartPr/>
                <p14:nvPr/>
              </p14:nvContentPartPr>
              <p14:xfrm>
                <a:off x="4268539" y="5625228"/>
                <a:ext cx="61560" cy="972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1FFE3055-3560-58EC-25C1-9DDF720A318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262419" y="5619108"/>
                  <a:ext cx="73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A588BD85-CA70-4595-8097-2C9EE3EEA3F4}"/>
                    </a:ext>
                  </a:extLst>
                </p14:cNvPr>
                <p14:cNvContentPartPr/>
                <p14:nvPr/>
              </p14:nvContentPartPr>
              <p14:xfrm>
                <a:off x="4316059" y="5514348"/>
                <a:ext cx="103320" cy="20736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A588BD85-CA70-4595-8097-2C9EE3EEA3F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309939" y="5508228"/>
                  <a:ext cx="115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5D3459AC-30C6-54F1-6337-299A3E010CBF}"/>
                    </a:ext>
                  </a:extLst>
                </p14:cNvPr>
                <p14:cNvContentPartPr/>
                <p14:nvPr/>
              </p14:nvContentPartPr>
              <p14:xfrm>
                <a:off x="4453939" y="5674908"/>
                <a:ext cx="12600" cy="5004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5D3459AC-30C6-54F1-6337-299A3E010CB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447819" y="5668788"/>
                  <a:ext cx="248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72E57D65-C80A-A83B-82AA-643E3CEBE5A2}"/>
                    </a:ext>
                  </a:extLst>
                </p14:cNvPr>
                <p14:cNvContentPartPr/>
                <p14:nvPr/>
              </p14:nvContentPartPr>
              <p14:xfrm>
                <a:off x="4394539" y="5580588"/>
                <a:ext cx="35280" cy="504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72E57D65-C80A-A83B-82AA-643E3CEBE5A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388419" y="5574468"/>
                  <a:ext cx="4752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3DA17D74-37F0-B3D4-DD35-274827B27B1D}"/>
                    </a:ext>
                  </a:extLst>
                </p14:cNvPr>
                <p14:cNvContentPartPr/>
                <p14:nvPr/>
              </p14:nvContentPartPr>
              <p14:xfrm>
                <a:off x="4482019" y="5563308"/>
                <a:ext cx="136800" cy="13104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3DA17D74-37F0-B3D4-DD35-274827B27B1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475899" y="5557188"/>
                  <a:ext cx="149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C7686364-384F-5EA4-C638-237DCFB809DF}"/>
                    </a:ext>
                  </a:extLst>
                </p14:cNvPr>
                <p14:cNvContentPartPr/>
                <p14:nvPr/>
              </p14:nvContentPartPr>
              <p14:xfrm>
                <a:off x="4588579" y="5448108"/>
                <a:ext cx="176040" cy="27396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C7686364-384F-5EA4-C638-237DCFB809D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582459" y="5441988"/>
                  <a:ext cx="1882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8CCCD9DF-389F-2E02-FC3B-7E6AD1F50A6F}"/>
                    </a:ext>
                  </a:extLst>
                </p14:cNvPr>
                <p14:cNvContentPartPr/>
                <p14:nvPr/>
              </p14:nvContentPartPr>
              <p14:xfrm>
                <a:off x="4822939" y="5561508"/>
                <a:ext cx="138600" cy="17280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8CCCD9DF-389F-2E02-FC3B-7E6AD1F50A6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816819" y="5555388"/>
                  <a:ext cx="150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C1A28F40-8EE4-F7A0-3E63-141F88A59FA1}"/>
                    </a:ext>
                  </a:extLst>
                </p14:cNvPr>
                <p14:cNvContentPartPr/>
                <p14:nvPr/>
              </p14:nvContentPartPr>
              <p14:xfrm>
                <a:off x="4960819" y="5585268"/>
                <a:ext cx="127800" cy="11628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C1A28F40-8EE4-F7A0-3E63-141F88A59FA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954699" y="5579148"/>
                  <a:ext cx="140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ABA21A99-00D1-3DA9-1E5D-E8B739196070}"/>
                    </a:ext>
                  </a:extLst>
                </p14:cNvPr>
                <p14:cNvContentPartPr/>
                <p14:nvPr/>
              </p14:nvContentPartPr>
              <p14:xfrm>
                <a:off x="3814219" y="6054348"/>
                <a:ext cx="152640" cy="15984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ABA21A99-00D1-3DA9-1E5D-E8B73919607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808099" y="6048228"/>
                  <a:ext cx="164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5EF43DDF-44F7-9847-D2D0-AA6C2E4311C4}"/>
                    </a:ext>
                  </a:extLst>
                </p14:cNvPr>
                <p14:cNvContentPartPr/>
                <p14:nvPr/>
              </p14:nvContentPartPr>
              <p14:xfrm>
                <a:off x="3976939" y="5962548"/>
                <a:ext cx="94680" cy="21996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5EF43DDF-44F7-9847-D2D0-AA6C2E4311C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970819" y="5956428"/>
                  <a:ext cx="106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5128457A-2F72-0FA3-07ED-21A5450D18BD}"/>
                    </a:ext>
                  </a:extLst>
                </p14:cNvPr>
                <p14:cNvContentPartPr/>
                <p14:nvPr/>
              </p14:nvContentPartPr>
              <p14:xfrm>
                <a:off x="4060819" y="5960388"/>
                <a:ext cx="82440" cy="23400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5128457A-2F72-0FA3-07ED-21A5450D18B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054699" y="5954268"/>
                  <a:ext cx="946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301B6162-8CD2-53EB-AF98-6531750DDE15}"/>
                    </a:ext>
                  </a:extLst>
                </p14:cNvPr>
                <p14:cNvContentPartPr/>
                <p14:nvPr/>
              </p14:nvContentPartPr>
              <p14:xfrm>
                <a:off x="4170979" y="6009348"/>
                <a:ext cx="176760" cy="14796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301B6162-8CD2-53EB-AF98-6531750DDE1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164859" y="6003228"/>
                  <a:ext cx="189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11385AE9-7826-5B0E-416A-C0A0BA3A9257}"/>
                    </a:ext>
                  </a:extLst>
                </p14:cNvPr>
                <p14:cNvContentPartPr/>
                <p14:nvPr/>
              </p14:nvContentPartPr>
              <p14:xfrm>
                <a:off x="4516939" y="5995668"/>
                <a:ext cx="101880" cy="14616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11385AE9-7826-5B0E-416A-C0A0BA3A9257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510819" y="5989548"/>
                  <a:ext cx="114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D9704112-514E-C7AD-889C-38F57D09363A}"/>
                    </a:ext>
                  </a:extLst>
                </p14:cNvPr>
                <p14:cNvContentPartPr/>
                <p14:nvPr/>
              </p14:nvContentPartPr>
              <p14:xfrm>
                <a:off x="4635739" y="6016908"/>
                <a:ext cx="115920" cy="10872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D9704112-514E-C7AD-889C-38F57D09363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629619" y="6010788"/>
                  <a:ext cx="128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C1CE8B19-7CD7-028B-B2E6-DE99DFB039F6}"/>
                    </a:ext>
                  </a:extLst>
                </p14:cNvPr>
                <p14:cNvContentPartPr/>
                <p14:nvPr/>
              </p14:nvContentPartPr>
              <p14:xfrm>
                <a:off x="4768579" y="6000348"/>
                <a:ext cx="52920" cy="13716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C1CE8B19-7CD7-028B-B2E6-DE99DFB039F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762459" y="5994228"/>
                  <a:ext cx="65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6109C1E1-059A-200A-8EC9-0EAC353C17FB}"/>
                    </a:ext>
                  </a:extLst>
                </p14:cNvPr>
                <p14:cNvContentPartPr/>
                <p14:nvPr/>
              </p14:nvContentPartPr>
              <p14:xfrm>
                <a:off x="4844179" y="5927268"/>
                <a:ext cx="117000" cy="19512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6109C1E1-059A-200A-8EC9-0EAC353C17F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838059" y="5921148"/>
                  <a:ext cx="1292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763B9485-D4BD-86E2-EB2A-DEF8043B1578}"/>
                    </a:ext>
                  </a:extLst>
                </p14:cNvPr>
                <p14:cNvContentPartPr/>
                <p14:nvPr/>
              </p14:nvContentPartPr>
              <p14:xfrm>
                <a:off x="5013379" y="5866068"/>
                <a:ext cx="38880" cy="41580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763B9485-D4BD-86E2-EB2A-DEF8043B157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007259" y="5859948"/>
                  <a:ext cx="511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1FABC3AA-EE74-65E7-F76F-78823D034395}"/>
                    </a:ext>
                  </a:extLst>
                </p14:cNvPr>
                <p14:cNvContentPartPr/>
                <p14:nvPr/>
              </p14:nvContentPartPr>
              <p14:xfrm>
                <a:off x="4950379" y="6012228"/>
                <a:ext cx="108720" cy="6660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1FABC3AA-EE74-65E7-F76F-78823D034395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944259" y="6006108"/>
                  <a:ext cx="120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1E0A6208-1C60-5020-BC3B-773FF7CAB770}"/>
                    </a:ext>
                  </a:extLst>
                </p14:cNvPr>
                <p14:cNvContentPartPr/>
                <p14:nvPr/>
              </p14:nvContentPartPr>
              <p14:xfrm>
                <a:off x="5102299" y="5963628"/>
                <a:ext cx="49320" cy="10764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1E0A6208-1C60-5020-BC3B-773FF7CAB77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096179" y="5957508"/>
                  <a:ext cx="61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A65CC4F8-400D-FDB2-53D2-505F7962D233}"/>
                    </a:ext>
                  </a:extLst>
                </p14:cNvPr>
                <p14:cNvContentPartPr/>
                <p14:nvPr/>
              </p14:nvContentPartPr>
              <p14:xfrm>
                <a:off x="5182939" y="5846988"/>
                <a:ext cx="45720" cy="22932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A65CC4F8-400D-FDB2-53D2-505F7962D23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176819" y="5840868"/>
                  <a:ext cx="579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F0F56604-6ADC-65A9-2F3F-4422923CABF6}"/>
                    </a:ext>
                  </a:extLst>
                </p14:cNvPr>
                <p14:cNvContentPartPr/>
                <p14:nvPr/>
              </p14:nvContentPartPr>
              <p14:xfrm>
                <a:off x="5232619" y="5954988"/>
                <a:ext cx="132480" cy="38304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F0F56604-6ADC-65A9-2F3F-4422923CABF6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226499" y="5948868"/>
                  <a:ext cx="1447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5F50F48F-E74D-3E87-6B6B-A3C85A2E90E8}"/>
                    </a:ext>
                  </a:extLst>
                </p14:cNvPr>
                <p14:cNvContentPartPr/>
                <p14:nvPr/>
              </p14:nvContentPartPr>
              <p14:xfrm>
                <a:off x="5376979" y="5976948"/>
                <a:ext cx="96480" cy="15444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5F50F48F-E74D-3E87-6B6B-A3C85A2E90E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370859" y="5970828"/>
                  <a:ext cx="1087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6DD43773-CE6B-7C1D-74AE-497CCEFFF8E9}"/>
                    </a:ext>
                  </a:extLst>
                </p14:cNvPr>
                <p14:cNvContentPartPr/>
                <p14:nvPr/>
              </p14:nvContentPartPr>
              <p14:xfrm>
                <a:off x="5464099" y="6009708"/>
                <a:ext cx="119160" cy="9864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6DD43773-CE6B-7C1D-74AE-497CCEFFF8E9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457979" y="6003588"/>
                  <a:ext cx="131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5F508E2F-1DB5-D3A3-7BFD-07525681B58B}"/>
                    </a:ext>
                  </a:extLst>
                </p14:cNvPr>
                <p14:cNvContentPartPr/>
                <p14:nvPr/>
              </p14:nvContentPartPr>
              <p14:xfrm>
                <a:off x="5595139" y="5888748"/>
                <a:ext cx="467280" cy="21852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5F508E2F-1DB5-D3A3-7BFD-07525681B58B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589019" y="5882628"/>
                  <a:ext cx="4795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9E757BA2-148E-FB34-297B-7361F585AFB0}"/>
                    </a:ext>
                  </a:extLst>
                </p14:cNvPr>
                <p14:cNvContentPartPr/>
                <p14:nvPr/>
              </p14:nvContentPartPr>
              <p14:xfrm>
                <a:off x="3915739" y="6408588"/>
                <a:ext cx="166320" cy="5040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9E757BA2-148E-FB34-297B-7361F585AFB0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909619" y="6402468"/>
                  <a:ext cx="1785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979B82E6-C62E-D2D4-F711-2B924762237C}"/>
                    </a:ext>
                  </a:extLst>
                </p14:cNvPr>
                <p14:cNvContentPartPr/>
                <p14:nvPr/>
              </p14:nvContentPartPr>
              <p14:xfrm>
                <a:off x="3993499" y="6453588"/>
                <a:ext cx="108000" cy="21636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979B82E6-C62E-D2D4-F711-2B924762237C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987379" y="6447468"/>
                  <a:ext cx="1202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E4460766-8EEE-B6D0-10E0-273EE5FFF927}"/>
                    </a:ext>
                  </a:extLst>
                </p14:cNvPr>
                <p14:cNvContentPartPr/>
                <p14:nvPr/>
              </p14:nvContentPartPr>
              <p14:xfrm>
                <a:off x="4013659" y="6507588"/>
                <a:ext cx="73800" cy="6156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E4460766-8EEE-B6D0-10E0-273EE5FFF927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007539" y="6501468"/>
                  <a:ext cx="860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92394129-C538-98A8-AACF-76D5821BE608}"/>
                    </a:ext>
                  </a:extLst>
                </p14:cNvPr>
                <p14:cNvContentPartPr/>
                <p14:nvPr/>
              </p14:nvContentPartPr>
              <p14:xfrm>
                <a:off x="4093939" y="6411108"/>
                <a:ext cx="94680" cy="20088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92394129-C538-98A8-AACF-76D5821BE608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087819" y="6404988"/>
                  <a:ext cx="106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55023F9B-5596-638C-CF15-2FE4210EA859}"/>
                    </a:ext>
                  </a:extLst>
                </p14:cNvPr>
                <p14:cNvContentPartPr/>
                <p14:nvPr/>
              </p14:nvContentPartPr>
              <p14:xfrm>
                <a:off x="4214539" y="6486348"/>
                <a:ext cx="168120" cy="13500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55023F9B-5596-638C-CF15-2FE4210EA859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208419" y="6480228"/>
                  <a:ext cx="180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AC5FD3D5-F5E6-F182-95F4-1CB8F6FA74F2}"/>
                    </a:ext>
                  </a:extLst>
                </p14:cNvPr>
                <p14:cNvContentPartPr/>
                <p14:nvPr/>
              </p14:nvContentPartPr>
              <p14:xfrm>
                <a:off x="4341979" y="6474828"/>
                <a:ext cx="225720" cy="11736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AC5FD3D5-F5E6-F182-95F4-1CB8F6FA74F2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335859" y="6468708"/>
                  <a:ext cx="237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0D6A8F72-59A7-87FB-13E7-EF1BCD5E1BF3}"/>
                    </a:ext>
                  </a:extLst>
                </p14:cNvPr>
                <p14:cNvContentPartPr/>
                <p14:nvPr/>
              </p14:nvContentPartPr>
              <p14:xfrm>
                <a:off x="4602619" y="6460428"/>
                <a:ext cx="120240" cy="13032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0D6A8F72-59A7-87FB-13E7-EF1BCD5E1BF3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596499" y="6454308"/>
                  <a:ext cx="132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39D93AE2-25E1-6D85-23B4-8998E1275676}"/>
                    </a:ext>
                  </a:extLst>
                </p14:cNvPr>
                <p14:cNvContentPartPr/>
                <p14:nvPr/>
              </p14:nvContentPartPr>
              <p14:xfrm>
                <a:off x="4719619" y="6458268"/>
                <a:ext cx="92880" cy="11736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39D93AE2-25E1-6D85-23B4-8998E127567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713499" y="6452148"/>
                  <a:ext cx="105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44C9D68A-DAAF-F432-F569-67A04E0A7826}"/>
                    </a:ext>
                  </a:extLst>
                </p14:cNvPr>
                <p14:cNvContentPartPr/>
                <p14:nvPr/>
              </p14:nvContentPartPr>
              <p14:xfrm>
                <a:off x="4775419" y="6465108"/>
                <a:ext cx="138600" cy="3564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44C9D68A-DAAF-F432-F569-67A04E0A782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769299" y="6458988"/>
                  <a:ext cx="150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E541E94B-B4A9-4751-D2B4-881AB85EAB50}"/>
                    </a:ext>
                  </a:extLst>
                </p14:cNvPr>
                <p14:cNvContentPartPr/>
                <p14:nvPr/>
              </p14:nvContentPartPr>
              <p14:xfrm>
                <a:off x="4873339" y="6451068"/>
                <a:ext cx="235800" cy="11376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E541E94B-B4A9-4751-D2B4-881AB85EAB5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867219" y="6444948"/>
                  <a:ext cx="24804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5" name="Group 644">
            <a:extLst>
              <a:ext uri="{FF2B5EF4-FFF2-40B4-BE49-F238E27FC236}">
                <a16:creationId xmlns:a16="http://schemas.microsoft.com/office/drawing/2014/main" id="{A2DD69FD-8DE3-FB56-A0ED-AAD033180C4A}"/>
              </a:ext>
            </a:extLst>
          </p:cNvPr>
          <p:cNvGrpSpPr/>
          <p:nvPr/>
        </p:nvGrpSpPr>
        <p:grpSpPr>
          <a:xfrm>
            <a:off x="5848579" y="1942068"/>
            <a:ext cx="2164320" cy="311760"/>
            <a:chOff x="5848579" y="1942068"/>
            <a:chExt cx="21643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6D216F7C-2A53-3C81-B9B3-7F09A4FE7366}"/>
                    </a:ext>
                  </a:extLst>
                </p14:cNvPr>
                <p14:cNvContentPartPr/>
                <p14:nvPr/>
              </p14:nvContentPartPr>
              <p14:xfrm>
                <a:off x="5848579" y="1977348"/>
                <a:ext cx="110520" cy="26532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6D216F7C-2A53-3C81-B9B3-7F09A4FE7366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842459" y="1971228"/>
                  <a:ext cx="1227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8568A6ED-5E97-AFDD-EEB7-3EE5C6684E76}"/>
                    </a:ext>
                  </a:extLst>
                </p14:cNvPr>
                <p14:cNvContentPartPr/>
                <p14:nvPr/>
              </p14:nvContentPartPr>
              <p14:xfrm>
                <a:off x="6023539" y="2059068"/>
                <a:ext cx="92880" cy="1800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8568A6ED-5E97-AFDD-EEB7-3EE5C6684E7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017419" y="2052948"/>
                  <a:ext cx="1051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A4408AE4-CE98-D903-F848-27360AA8FDE1}"/>
                    </a:ext>
                  </a:extLst>
                </p14:cNvPr>
                <p14:cNvContentPartPr/>
                <p14:nvPr/>
              </p14:nvContentPartPr>
              <p14:xfrm>
                <a:off x="6041179" y="2109468"/>
                <a:ext cx="110520" cy="3564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A4408AE4-CE98-D903-F848-27360AA8FDE1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035059" y="2103348"/>
                  <a:ext cx="122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659EFEC7-55F8-0210-4973-C3AE967B3A07}"/>
                    </a:ext>
                  </a:extLst>
                </p14:cNvPr>
                <p14:cNvContentPartPr/>
                <p14:nvPr/>
              </p14:nvContentPartPr>
              <p14:xfrm>
                <a:off x="6257899" y="2015148"/>
                <a:ext cx="180360" cy="23868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659EFEC7-55F8-0210-4973-C3AE967B3A07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251779" y="2009028"/>
                  <a:ext cx="1926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449BD063-F16C-ED6F-2D38-604BDE70D610}"/>
                    </a:ext>
                  </a:extLst>
                </p14:cNvPr>
                <p14:cNvContentPartPr/>
                <p14:nvPr/>
              </p14:nvContentPartPr>
              <p14:xfrm>
                <a:off x="6423859" y="2125308"/>
                <a:ext cx="97560" cy="8892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449BD063-F16C-ED6F-2D38-604BDE70D61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417739" y="2119188"/>
                  <a:ext cx="109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1F98BD73-49C2-DD3E-CA4E-5740FAD42878}"/>
                    </a:ext>
                  </a:extLst>
                </p14:cNvPr>
                <p14:cNvContentPartPr/>
                <p14:nvPr/>
              </p14:nvContentPartPr>
              <p14:xfrm>
                <a:off x="6560299" y="2108388"/>
                <a:ext cx="286920" cy="10188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1F98BD73-49C2-DD3E-CA4E-5740FAD42878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554179" y="2102268"/>
                  <a:ext cx="299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04CCDB93-B217-EE8F-5EA7-D2ED6CCB585A}"/>
                    </a:ext>
                  </a:extLst>
                </p14:cNvPr>
                <p14:cNvContentPartPr/>
                <p14:nvPr/>
              </p14:nvContentPartPr>
              <p14:xfrm>
                <a:off x="6967459" y="1942068"/>
                <a:ext cx="21240" cy="27144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04CCDB93-B217-EE8F-5EA7-D2ED6CCB585A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961339" y="1935948"/>
                  <a:ext cx="334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2655613C-7D30-9F09-DF23-E1CD5AC5B94A}"/>
                    </a:ext>
                  </a:extLst>
                </p14:cNvPr>
                <p14:cNvContentPartPr/>
                <p14:nvPr/>
              </p14:nvContentPartPr>
              <p14:xfrm>
                <a:off x="7086259" y="2001108"/>
                <a:ext cx="94680" cy="36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2655613C-7D30-9F09-DF23-E1CD5AC5B94A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080139" y="1994988"/>
                  <a:ext cx="10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2BA14DE6-005D-0FBD-E946-220FDD620BD8}"/>
                    </a:ext>
                  </a:extLst>
                </p14:cNvPr>
                <p14:cNvContentPartPr/>
                <p14:nvPr/>
              </p14:nvContentPartPr>
              <p14:xfrm>
                <a:off x="7112539" y="2029188"/>
                <a:ext cx="105120" cy="21600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2BA14DE6-005D-0FBD-E946-220FDD620BD8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106419" y="2023068"/>
                  <a:ext cx="1173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DA487F2A-D007-E0A2-70DA-17AC61A8551C}"/>
                    </a:ext>
                  </a:extLst>
                </p14:cNvPr>
                <p14:cNvContentPartPr/>
                <p14:nvPr/>
              </p14:nvContentPartPr>
              <p14:xfrm>
                <a:off x="7265539" y="2012628"/>
                <a:ext cx="142920" cy="20340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DA487F2A-D007-E0A2-70DA-17AC61A8551C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259419" y="2006508"/>
                  <a:ext cx="155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812FAD0D-BE68-6BB0-14A2-2DBEEC8EFF33}"/>
                    </a:ext>
                  </a:extLst>
                </p14:cNvPr>
                <p14:cNvContentPartPr/>
                <p14:nvPr/>
              </p14:nvContentPartPr>
              <p14:xfrm>
                <a:off x="7236739" y="2156628"/>
                <a:ext cx="143640" cy="1440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812FAD0D-BE68-6BB0-14A2-2DBEEC8EFF33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230619" y="2150508"/>
                  <a:ext cx="155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77CB27CC-64DF-171F-46F2-08A6F095D20B}"/>
                    </a:ext>
                  </a:extLst>
                </p14:cNvPr>
                <p14:cNvContentPartPr/>
                <p14:nvPr/>
              </p14:nvContentPartPr>
              <p14:xfrm>
                <a:off x="7438339" y="2132868"/>
                <a:ext cx="7560" cy="7884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77CB27CC-64DF-171F-46F2-08A6F095D20B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432219" y="2126748"/>
                  <a:ext cx="198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6F37FAFA-F78C-D549-0877-70289D50B64E}"/>
                    </a:ext>
                  </a:extLst>
                </p14:cNvPr>
                <p14:cNvContentPartPr/>
                <p14:nvPr/>
              </p14:nvContentPartPr>
              <p14:xfrm>
                <a:off x="7572259" y="2005788"/>
                <a:ext cx="135000" cy="20124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6F37FAFA-F78C-D549-0877-70289D50B64E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566139" y="1999668"/>
                  <a:ext cx="1472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6DD543BB-D63A-FFC4-684A-F9A0B1D659EF}"/>
                    </a:ext>
                  </a:extLst>
                </p14:cNvPr>
                <p14:cNvContentPartPr/>
                <p14:nvPr/>
              </p14:nvContentPartPr>
              <p14:xfrm>
                <a:off x="7726339" y="2046108"/>
                <a:ext cx="108360" cy="14796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6DD543BB-D63A-FFC4-684A-F9A0B1D659EF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720219" y="2039988"/>
                  <a:ext cx="120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2BE8DEC6-0FEE-0EF2-4F66-3F329E02B91D}"/>
                    </a:ext>
                  </a:extLst>
                </p14:cNvPr>
                <p14:cNvContentPartPr/>
                <p14:nvPr/>
              </p14:nvContentPartPr>
              <p14:xfrm>
                <a:off x="7715539" y="2140068"/>
                <a:ext cx="80640" cy="1692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2BE8DEC6-0FEE-0EF2-4F66-3F329E02B91D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709419" y="2133948"/>
                  <a:ext cx="928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AAC18ACB-018E-01FC-C312-20D6CC4A03F0}"/>
                    </a:ext>
                  </a:extLst>
                </p14:cNvPr>
                <p14:cNvContentPartPr/>
                <p14:nvPr/>
              </p14:nvContentPartPr>
              <p14:xfrm>
                <a:off x="7898059" y="1967988"/>
                <a:ext cx="114840" cy="24120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AAC18ACB-018E-01FC-C312-20D6CC4A03F0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891939" y="1961868"/>
                  <a:ext cx="127080" cy="253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31548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C45864-8716-6364-FB86-B5E75A7AE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74" y="0"/>
            <a:ext cx="10564652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4607C-DDB5-7BEB-0666-75B138DC5E8E}"/>
              </a:ext>
            </a:extLst>
          </p:cNvPr>
          <p:cNvGrpSpPr/>
          <p:nvPr/>
        </p:nvGrpSpPr>
        <p:grpSpPr>
          <a:xfrm>
            <a:off x="5170080" y="2458240"/>
            <a:ext cx="318600" cy="188280"/>
            <a:chOff x="5170080" y="2458240"/>
            <a:chExt cx="31860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286EF94-E3E5-BBFF-A504-EAF422EB128E}"/>
                    </a:ext>
                  </a:extLst>
                </p14:cNvPr>
                <p14:cNvContentPartPr/>
                <p14:nvPr/>
              </p14:nvContentPartPr>
              <p14:xfrm>
                <a:off x="5175840" y="2563000"/>
                <a:ext cx="312840" cy="32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286EF94-E3E5-BBFF-A504-EAF422EB128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69720" y="2556880"/>
                  <a:ext cx="325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5D9B31-8FDD-9CE8-45EE-5D90073513C7}"/>
                    </a:ext>
                  </a:extLst>
                </p14:cNvPr>
                <p14:cNvContentPartPr/>
                <p14:nvPr/>
              </p14:nvContentPartPr>
              <p14:xfrm>
                <a:off x="5170080" y="2458240"/>
                <a:ext cx="159840" cy="188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5D9B31-8FDD-9CE8-45EE-5D90073513C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63960" y="2452120"/>
                  <a:ext cx="17208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D03870E-37AA-5686-5A85-E988D545AE68}"/>
                  </a:ext>
                </a:extLst>
              </p14:cNvPr>
              <p14:cNvContentPartPr/>
              <p14:nvPr/>
            </p14:nvContentPartPr>
            <p14:xfrm>
              <a:off x="6413419" y="2706461"/>
              <a:ext cx="158400" cy="255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D03870E-37AA-5686-5A85-E988D545AE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07299" y="2700341"/>
                <a:ext cx="170640" cy="26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CCB183EE-B476-D77E-868B-8F4C1E239DFF}"/>
              </a:ext>
            </a:extLst>
          </p:cNvPr>
          <p:cNvGrpSpPr/>
          <p:nvPr/>
        </p:nvGrpSpPr>
        <p:grpSpPr>
          <a:xfrm>
            <a:off x="3910339" y="5807520"/>
            <a:ext cx="4322321" cy="1050480"/>
            <a:chOff x="3910339" y="5807520"/>
            <a:chExt cx="4322321" cy="105048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0E36B6A-03EB-F0D1-61F4-728714AF4D2D}"/>
                </a:ext>
              </a:extLst>
            </p:cNvPr>
            <p:cNvGrpSpPr/>
            <p:nvPr/>
          </p:nvGrpSpPr>
          <p:grpSpPr>
            <a:xfrm>
              <a:off x="5043720" y="5807520"/>
              <a:ext cx="921600" cy="234360"/>
              <a:chOff x="5043720" y="5807520"/>
              <a:chExt cx="921600" cy="234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9FCC476C-46D4-931D-E2EA-4A8CE3271B6E}"/>
                      </a:ext>
                    </a:extLst>
                  </p14:cNvPr>
                  <p14:cNvContentPartPr/>
                  <p14:nvPr/>
                </p14:nvContentPartPr>
                <p14:xfrm>
                  <a:off x="5043720" y="5833440"/>
                  <a:ext cx="252720" cy="196200"/>
                </p14:xfrm>
              </p:contentPart>
            </mc:Choice>
            <mc:Fallback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9FCC476C-46D4-931D-E2EA-4A8CE3271B6E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037600" y="5827320"/>
                    <a:ext cx="26496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5392BF65-4E4D-DF7D-1114-C768DD732701}"/>
                      </a:ext>
                    </a:extLst>
                  </p14:cNvPr>
                  <p14:cNvContentPartPr/>
                  <p14:nvPr/>
                </p14:nvContentPartPr>
                <p14:xfrm>
                  <a:off x="5417760" y="5913720"/>
                  <a:ext cx="124560" cy="12240"/>
                </p14:xfrm>
              </p:contentPart>
            </mc:Choice>
            <mc:Fallback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5392BF65-4E4D-DF7D-1114-C768DD73270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411640" y="5907600"/>
                    <a:ext cx="13680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F8D71266-FAAB-332A-E0FA-D2AC363BC81E}"/>
                      </a:ext>
                    </a:extLst>
                  </p14:cNvPr>
                  <p14:cNvContentPartPr/>
                  <p14:nvPr/>
                </p14:nvContentPartPr>
                <p14:xfrm>
                  <a:off x="5487600" y="5826240"/>
                  <a:ext cx="127080" cy="192240"/>
                </p14:xfrm>
              </p:contentPart>
            </mc:Choice>
            <mc:Fallback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F8D71266-FAAB-332A-E0FA-D2AC363BC81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5481480" y="5820120"/>
                    <a:ext cx="139320" cy="20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BD8C3083-4980-A276-D301-223B53716AB7}"/>
                      </a:ext>
                    </a:extLst>
                  </p14:cNvPr>
                  <p14:cNvContentPartPr/>
                  <p14:nvPr/>
                </p14:nvContentPartPr>
                <p14:xfrm>
                  <a:off x="5727000" y="5807520"/>
                  <a:ext cx="82800" cy="184320"/>
                </p14:xfrm>
              </p:contentPart>
            </mc:Choice>
            <mc:Fallback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BD8C3083-4980-A276-D301-223B53716AB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5720880" y="5801412"/>
                    <a:ext cx="95040" cy="1965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F000034B-9001-2665-15F3-2D73E5565FFE}"/>
                      </a:ext>
                    </a:extLst>
                  </p14:cNvPr>
                  <p14:cNvContentPartPr/>
                  <p14:nvPr/>
                </p14:nvContentPartPr>
                <p14:xfrm>
                  <a:off x="5706120" y="5859360"/>
                  <a:ext cx="94680" cy="158400"/>
                </p14:xfrm>
              </p:contentPart>
            </mc:Choice>
            <mc:Fallback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F000034B-9001-2665-15F3-2D73E5565FFE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700000" y="5853240"/>
                    <a:ext cx="106920" cy="17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8104E0F6-E002-5B9B-CC95-980FDC900C0D}"/>
                      </a:ext>
                    </a:extLst>
                  </p14:cNvPr>
                  <p14:cNvContentPartPr/>
                  <p14:nvPr/>
                </p14:nvContentPartPr>
                <p14:xfrm>
                  <a:off x="5814480" y="5889960"/>
                  <a:ext cx="150840" cy="151920"/>
                </p14:xfrm>
              </p:contentPart>
            </mc:Choice>
            <mc:Fallback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8104E0F6-E002-5B9B-CC95-980FDC900C0D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5808345" y="5883840"/>
                    <a:ext cx="163109" cy="164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1A3F419-8494-D58C-96B2-074039D9D086}"/>
                    </a:ext>
                  </a:extLst>
                </p14:cNvPr>
                <p14:cNvContentPartPr/>
                <p14:nvPr/>
              </p14:nvContentPartPr>
              <p14:xfrm>
                <a:off x="5035080" y="6283440"/>
                <a:ext cx="167400" cy="163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1A3F419-8494-D58C-96B2-074039D9D08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28960" y="6277320"/>
                  <a:ext cx="179640" cy="175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2CE9B00-A105-29E1-130F-2C340464CC26}"/>
                </a:ext>
              </a:extLst>
            </p:cNvPr>
            <p:cNvGrpSpPr/>
            <p:nvPr/>
          </p:nvGrpSpPr>
          <p:grpSpPr>
            <a:xfrm>
              <a:off x="5405520" y="6270120"/>
              <a:ext cx="190080" cy="177480"/>
              <a:chOff x="5405520" y="6270120"/>
              <a:chExt cx="190080" cy="177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3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093CD855-2B59-4767-A485-F0F90746C4BD}"/>
                      </a:ext>
                    </a:extLst>
                  </p14:cNvPr>
                  <p14:cNvContentPartPr/>
                  <p14:nvPr/>
                </p14:nvContentPartPr>
                <p14:xfrm>
                  <a:off x="5405520" y="6343200"/>
                  <a:ext cx="149040" cy="16920"/>
                </p14:xfrm>
              </p:contentPart>
            </mc:Choice>
            <mc:Fallback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093CD855-2B59-4767-A485-F0F90746C4BD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399400" y="6337207"/>
                    <a:ext cx="161280" cy="289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9962CF4C-43F8-5FC4-AB1B-BF51D5B28C4F}"/>
                      </a:ext>
                    </a:extLst>
                  </p14:cNvPr>
                  <p14:cNvContentPartPr/>
                  <p14:nvPr/>
                </p14:nvContentPartPr>
                <p14:xfrm>
                  <a:off x="5534760" y="6270120"/>
                  <a:ext cx="60840" cy="177480"/>
                </p14:xfrm>
              </p:contentPart>
            </mc:Choice>
            <mc:Fallback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9962CF4C-43F8-5FC4-AB1B-BF51D5B28C4F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528640" y="6264000"/>
                    <a:ext cx="73080" cy="189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5C682E0-A44D-E60D-C262-38795C025BA2}"/>
                    </a:ext>
                  </a:extLst>
                </p14:cNvPr>
                <p14:cNvContentPartPr/>
                <p14:nvPr/>
              </p14:nvContentPartPr>
              <p14:xfrm>
                <a:off x="5748240" y="6251040"/>
                <a:ext cx="16200" cy="135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5C682E0-A44D-E60D-C262-38795C025BA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42120" y="6244920"/>
                  <a:ext cx="28440" cy="1472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38EAA8-E320-D03B-4093-E9C150615EF4}"/>
                </a:ext>
              </a:extLst>
            </p:cNvPr>
            <p:cNvGrpSpPr/>
            <p:nvPr/>
          </p:nvGrpSpPr>
          <p:grpSpPr>
            <a:xfrm>
              <a:off x="5908440" y="6177960"/>
              <a:ext cx="357840" cy="264960"/>
              <a:chOff x="5908440" y="6177960"/>
              <a:chExt cx="357840" cy="264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9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129C15B9-49CB-8595-8DDD-C75238C99F35}"/>
                      </a:ext>
                    </a:extLst>
                  </p14:cNvPr>
                  <p14:cNvContentPartPr/>
                  <p14:nvPr/>
                </p14:nvContentPartPr>
                <p14:xfrm>
                  <a:off x="5908440" y="6177960"/>
                  <a:ext cx="60120" cy="264960"/>
                </p14:xfrm>
              </p:contentPart>
            </mc:Choice>
            <mc:Fallback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129C15B9-49CB-8595-8DDD-C75238C99F3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902320" y="6171832"/>
                    <a:ext cx="72360" cy="277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85BCCDDF-6752-4E7B-66C9-04D8113A492F}"/>
                      </a:ext>
                    </a:extLst>
                  </p14:cNvPr>
                  <p14:cNvContentPartPr/>
                  <p14:nvPr/>
                </p14:nvContentPartPr>
                <p14:xfrm>
                  <a:off x="6088800" y="6305400"/>
                  <a:ext cx="169920" cy="21600"/>
                </p14:xfrm>
              </p:contentPart>
            </mc:Choice>
            <mc:Fallback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85BCCDDF-6752-4E7B-66C9-04D8113A492F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082680" y="6299280"/>
                    <a:ext cx="18216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293680D7-D291-73AB-2587-4904EA44D9FB}"/>
                      </a:ext>
                    </a:extLst>
                  </p14:cNvPr>
                  <p14:cNvContentPartPr/>
                  <p14:nvPr/>
                </p14:nvContentPartPr>
                <p14:xfrm>
                  <a:off x="6204720" y="6255720"/>
                  <a:ext cx="61560" cy="164880"/>
                </p14:xfrm>
              </p:contentPart>
            </mc:Choice>
            <mc:Fallback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293680D7-D291-73AB-2587-4904EA44D9FB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6198636" y="6249587"/>
                    <a:ext cx="73729" cy="17714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835A684-DFF8-63A9-0C80-B5214D06B822}"/>
                </a:ext>
              </a:extLst>
            </p:cNvPr>
            <p:cNvGrpSpPr/>
            <p:nvPr/>
          </p:nvGrpSpPr>
          <p:grpSpPr>
            <a:xfrm>
              <a:off x="6403440" y="6220440"/>
              <a:ext cx="94680" cy="189360"/>
              <a:chOff x="6403440" y="6220440"/>
              <a:chExt cx="94680" cy="189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5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8595A547-76F2-AEAA-260B-C692C12FD562}"/>
                      </a:ext>
                    </a:extLst>
                  </p14:cNvPr>
                  <p14:cNvContentPartPr/>
                  <p14:nvPr/>
                </p14:nvContentPartPr>
                <p14:xfrm>
                  <a:off x="6415680" y="6220440"/>
                  <a:ext cx="82440" cy="19080"/>
                </p14:xfrm>
              </p:contentPart>
            </mc:Choice>
            <mc:Fallback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8595A547-76F2-AEAA-260B-C692C12FD562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409560" y="6214433"/>
                    <a:ext cx="94680" cy="310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597C774D-4AF7-5493-57F8-F1414E726993}"/>
                      </a:ext>
                    </a:extLst>
                  </p14:cNvPr>
                  <p14:cNvContentPartPr/>
                  <p14:nvPr/>
                </p14:nvContentPartPr>
                <p14:xfrm>
                  <a:off x="6403440" y="6272280"/>
                  <a:ext cx="66960" cy="137520"/>
                </p14:xfrm>
              </p:contentPart>
            </mc:Choice>
            <mc:Fallback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597C774D-4AF7-5493-57F8-F1414E726993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6397320" y="6266144"/>
                    <a:ext cx="79200" cy="14979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4BF5880-F0BC-3CAE-6429-0FBEC791F4B9}"/>
                </a:ext>
              </a:extLst>
            </p:cNvPr>
            <p:cNvGrpSpPr/>
            <p:nvPr/>
          </p:nvGrpSpPr>
          <p:grpSpPr>
            <a:xfrm>
              <a:off x="6627360" y="6251040"/>
              <a:ext cx="210240" cy="137160"/>
              <a:chOff x="6627360" y="6251040"/>
              <a:chExt cx="210240" cy="137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9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D3BC64AF-4351-2982-00A0-524D16FC764E}"/>
                      </a:ext>
                    </a:extLst>
                  </p14:cNvPr>
                  <p14:cNvContentPartPr/>
                  <p14:nvPr/>
                </p14:nvContentPartPr>
                <p14:xfrm>
                  <a:off x="6627360" y="6300720"/>
                  <a:ext cx="159480" cy="27000"/>
                </p14:xfrm>
              </p:contentPart>
            </mc:Choice>
            <mc:Fallback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D3BC64AF-4351-2982-00A0-524D16FC764E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6621240" y="6294600"/>
                    <a:ext cx="17172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7686DFBD-BE0E-89ED-56FB-D37F81709D46}"/>
                      </a:ext>
                    </a:extLst>
                  </p14:cNvPr>
                  <p14:cNvContentPartPr/>
                  <p14:nvPr/>
                </p14:nvContentPartPr>
                <p14:xfrm>
                  <a:off x="6758400" y="6251040"/>
                  <a:ext cx="79200" cy="137160"/>
                </p14:xfrm>
              </p:contentPart>
            </mc:Choice>
            <mc:Fallback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7686DFBD-BE0E-89ED-56FB-D37F81709D46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6752280" y="6244920"/>
                    <a:ext cx="91440" cy="149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DF0BF5D-8DF2-A506-FDDB-C4D77C2C293E}"/>
                    </a:ext>
                  </a:extLst>
                </p14:cNvPr>
                <p14:cNvContentPartPr/>
                <p14:nvPr/>
              </p14:nvContentPartPr>
              <p14:xfrm>
                <a:off x="6994200" y="6236640"/>
                <a:ext cx="24840" cy="143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DF0BF5D-8DF2-A506-FDDB-C4D77C2C293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88080" y="6230520"/>
                  <a:ext cx="37080" cy="1558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3C0C59E-9DAC-5C00-1401-FD38EA104B8F}"/>
                </a:ext>
              </a:extLst>
            </p:cNvPr>
            <p:cNvGrpSpPr/>
            <p:nvPr/>
          </p:nvGrpSpPr>
          <p:grpSpPr>
            <a:xfrm>
              <a:off x="5059200" y="6626160"/>
              <a:ext cx="457200" cy="186840"/>
              <a:chOff x="5059200" y="6626160"/>
              <a:chExt cx="457200" cy="186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3629FD10-7BF8-02EA-B7EF-D71D1F721FB1}"/>
                      </a:ext>
                    </a:extLst>
                  </p14:cNvPr>
                  <p14:cNvContentPartPr/>
                  <p14:nvPr/>
                </p14:nvContentPartPr>
                <p14:xfrm>
                  <a:off x="5059200" y="6642720"/>
                  <a:ext cx="196200" cy="143280"/>
                </p14:xfrm>
              </p:contentPart>
            </mc:Choice>
            <mc:Fallback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3629FD10-7BF8-02EA-B7EF-D71D1F721FB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053080" y="6636600"/>
                    <a:ext cx="20844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F057501E-9211-26D8-A8E2-A93526D0FF71}"/>
                      </a:ext>
                    </a:extLst>
                  </p14:cNvPr>
                  <p14:cNvContentPartPr/>
                  <p14:nvPr/>
                </p14:nvContentPartPr>
                <p14:xfrm>
                  <a:off x="5256120" y="6648840"/>
                  <a:ext cx="64800" cy="98280"/>
                </p14:xfrm>
              </p:contentPart>
            </mc:Choice>
            <mc:Fallback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F057501E-9211-26D8-A8E2-A93526D0FF71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250000" y="6642720"/>
                    <a:ext cx="77040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37363CC3-984E-BEDD-F0A0-C19E6EB9336A}"/>
                      </a:ext>
                    </a:extLst>
                  </p14:cNvPr>
                  <p14:cNvContentPartPr/>
                  <p14:nvPr/>
                </p14:nvContentPartPr>
                <p14:xfrm>
                  <a:off x="5382840" y="6697080"/>
                  <a:ext cx="131040" cy="12240"/>
                </p14:xfrm>
              </p:contentPart>
            </mc:Choice>
            <mc:Fallback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37363CC3-984E-BEDD-F0A0-C19E6EB9336A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5376737" y="6690960"/>
                    <a:ext cx="143246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B16ADE40-2A4E-8B12-9936-9E6D5C14A1BD}"/>
                      </a:ext>
                    </a:extLst>
                  </p14:cNvPr>
                  <p14:cNvContentPartPr/>
                  <p14:nvPr/>
                </p14:nvContentPartPr>
                <p14:xfrm>
                  <a:off x="5456280" y="6626160"/>
                  <a:ext cx="60120" cy="186840"/>
                </p14:xfrm>
              </p:contentPart>
            </mc:Choice>
            <mc:Fallback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B16ADE40-2A4E-8B12-9936-9E6D5C14A1BD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5450160" y="6620040"/>
                    <a:ext cx="72360" cy="199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DE65127-D1B0-E389-7C59-898F4580D1CF}"/>
                </a:ext>
              </a:extLst>
            </p:cNvPr>
            <p:cNvGrpSpPr/>
            <p:nvPr/>
          </p:nvGrpSpPr>
          <p:grpSpPr>
            <a:xfrm>
              <a:off x="5682720" y="6616800"/>
              <a:ext cx="287280" cy="241200"/>
              <a:chOff x="5682720" y="6616800"/>
              <a:chExt cx="287280" cy="241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3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EAAE28C1-041B-59CA-E66A-C33BD7C3F648}"/>
                      </a:ext>
                    </a:extLst>
                  </p14:cNvPr>
                  <p14:cNvContentPartPr/>
                  <p14:nvPr/>
                </p14:nvContentPartPr>
                <p14:xfrm>
                  <a:off x="5682720" y="6616800"/>
                  <a:ext cx="119880" cy="191880"/>
                </p14:xfrm>
              </p:contentPart>
            </mc:Choice>
            <mc:Fallback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EAAE28C1-041B-59CA-E66A-C33BD7C3F648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5676618" y="6610668"/>
                    <a:ext cx="132083" cy="2041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5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3BE8A737-3133-E122-AAB0-6E720E8A615F}"/>
                      </a:ext>
                    </a:extLst>
                  </p14:cNvPr>
                  <p14:cNvContentPartPr/>
                  <p14:nvPr/>
                </p14:nvContentPartPr>
                <p14:xfrm>
                  <a:off x="5699280" y="6666480"/>
                  <a:ext cx="89280" cy="191520"/>
                </p14:xfrm>
              </p:contentPart>
            </mc:Choice>
            <mc:Fallback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3BE8A737-3133-E122-AAB0-6E720E8A615F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5693160" y="6660360"/>
                    <a:ext cx="10152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7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CC3CDBFD-A462-45E7-A75B-58176B39B67F}"/>
                      </a:ext>
                    </a:extLst>
                  </p14:cNvPr>
                  <p14:cNvContentPartPr/>
                  <p14:nvPr/>
                </p14:nvContentPartPr>
                <p14:xfrm>
                  <a:off x="5847600" y="6652080"/>
                  <a:ext cx="122400" cy="118440"/>
                </p14:xfrm>
              </p:contentPart>
            </mc:Choice>
            <mc:Fallback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C3CDBFD-A462-45E7-A75B-58176B39B67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5841480" y="6645960"/>
                    <a:ext cx="134640" cy="130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573ECA5-3739-9A6D-1404-6355ABC638F9}"/>
                </a:ext>
              </a:extLst>
            </p:cNvPr>
            <p:cNvGrpSpPr/>
            <p:nvPr/>
          </p:nvGrpSpPr>
          <p:grpSpPr>
            <a:xfrm>
              <a:off x="6133800" y="6562440"/>
              <a:ext cx="196920" cy="167760"/>
              <a:chOff x="6133800" y="6562440"/>
              <a:chExt cx="196920" cy="167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9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51228434-FFB5-F3DF-BD70-6E6B8CD109CE}"/>
                      </a:ext>
                    </a:extLst>
                  </p14:cNvPr>
                  <p14:cNvContentPartPr/>
                  <p14:nvPr/>
                </p14:nvContentPartPr>
                <p14:xfrm>
                  <a:off x="6133800" y="6626160"/>
                  <a:ext cx="177480" cy="50040"/>
                </p14:xfrm>
              </p:contentPart>
            </mc:Choice>
            <mc:Fallback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51228434-FFB5-F3DF-BD70-6E6B8CD109C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6127680" y="6619996"/>
                    <a:ext cx="189720" cy="623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1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741137CC-7B46-ADA2-A952-668440162536}"/>
                      </a:ext>
                    </a:extLst>
                  </p14:cNvPr>
                  <p14:cNvContentPartPr/>
                  <p14:nvPr/>
                </p14:nvContentPartPr>
                <p14:xfrm>
                  <a:off x="6220200" y="6562440"/>
                  <a:ext cx="110520" cy="167760"/>
                </p14:xfrm>
              </p:contentPart>
            </mc:Choice>
            <mc:Fallback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741137CC-7B46-ADA2-A952-668440162536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6214080" y="6556320"/>
                    <a:ext cx="122760" cy="180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51D1086-23DD-E942-2862-D78126CC88E7}"/>
                </a:ext>
              </a:extLst>
            </p:cNvPr>
            <p:cNvGrpSpPr/>
            <p:nvPr/>
          </p:nvGrpSpPr>
          <p:grpSpPr>
            <a:xfrm>
              <a:off x="6449520" y="6588360"/>
              <a:ext cx="453600" cy="247320"/>
              <a:chOff x="6449520" y="6588360"/>
              <a:chExt cx="453600" cy="247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3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A4F19E99-8F5D-9368-B3B4-8933134E3228}"/>
                      </a:ext>
                    </a:extLst>
                  </p14:cNvPr>
                  <p14:cNvContentPartPr/>
                  <p14:nvPr/>
                </p14:nvContentPartPr>
                <p14:xfrm>
                  <a:off x="6449520" y="6588360"/>
                  <a:ext cx="74880" cy="247320"/>
                </p14:xfrm>
              </p:contentPart>
            </mc:Choice>
            <mc:Fallback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A4F19E99-8F5D-9368-B3B4-8933134E3228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6443400" y="6582240"/>
                    <a:ext cx="87120" cy="25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5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7C908B85-F350-FD75-EB4E-26D150A1DFC0}"/>
                      </a:ext>
                    </a:extLst>
                  </p14:cNvPr>
                  <p14:cNvContentPartPr/>
                  <p14:nvPr/>
                </p14:nvContentPartPr>
                <p14:xfrm>
                  <a:off x="6587040" y="6642720"/>
                  <a:ext cx="120960" cy="158760"/>
                </p14:xfrm>
              </p:contentPart>
            </mc:Choice>
            <mc:Fallback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7C908B85-F350-FD75-EB4E-26D150A1DFC0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6580920" y="6636600"/>
                    <a:ext cx="13320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7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46CA64A4-A4E0-8620-66A0-BF15979F8D0E}"/>
                      </a:ext>
                    </a:extLst>
                  </p14:cNvPr>
                  <p14:cNvContentPartPr/>
                  <p14:nvPr/>
                </p14:nvContentPartPr>
                <p14:xfrm>
                  <a:off x="6753000" y="6666480"/>
                  <a:ext cx="122760" cy="9720"/>
                </p14:xfrm>
              </p:contentPart>
            </mc:Choice>
            <mc:Fallback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46CA64A4-A4E0-8620-66A0-BF15979F8D0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6746880" y="6660360"/>
                    <a:ext cx="13500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9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04B099BD-AE92-C3F9-883C-61385B75B928}"/>
                      </a:ext>
                    </a:extLst>
                  </p14:cNvPr>
                  <p14:cNvContentPartPr/>
                  <p14:nvPr/>
                </p14:nvContentPartPr>
                <p14:xfrm>
                  <a:off x="6821760" y="6604920"/>
                  <a:ext cx="81360" cy="189360"/>
                </p14:xfrm>
              </p:contentPart>
            </mc:Choice>
            <mc:Fallback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04B099BD-AE92-C3F9-883C-61385B75B92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6815640" y="6598800"/>
                    <a:ext cx="93600" cy="201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2252680-2CCC-CD4E-CDA1-158DACEE3204}"/>
                    </a:ext>
                  </a:extLst>
                </p14:cNvPr>
                <p14:cNvContentPartPr/>
                <p14:nvPr/>
              </p14:nvContentPartPr>
              <p14:xfrm>
                <a:off x="7034160" y="6586200"/>
                <a:ext cx="100440" cy="253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2252680-2CCC-CD4E-CDA1-158DACEE320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028040" y="6580080"/>
                  <a:ext cx="1126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1E0927B-F364-256A-684A-E20175CAD213}"/>
                    </a:ext>
                  </a:extLst>
                </p14:cNvPr>
                <p14:cNvContentPartPr/>
                <p14:nvPr/>
              </p14:nvContentPartPr>
              <p14:xfrm>
                <a:off x="7214520" y="6531840"/>
                <a:ext cx="33480" cy="24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1E0927B-F364-256A-684A-E20175CAD21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08400" y="6525627"/>
                  <a:ext cx="45720" cy="3654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3067B23-F472-CFC5-2215-ED11CD1D2AAD}"/>
                </a:ext>
              </a:extLst>
            </p:cNvPr>
            <p:cNvGrpSpPr/>
            <p:nvPr/>
          </p:nvGrpSpPr>
          <p:grpSpPr>
            <a:xfrm>
              <a:off x="3910339" y="5915388"/>
              <a:ext cx="129240" cy="113760"/>
              <a:chOff x="3910339" y="5915388"/>
              <a:chExt cx="129240" cy="113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5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1907E31E-8866-4FBF-24DC-302021A6FCB8}"/>
                      </a:ext>
                    </a:extLst>
                  </p14:cNvPr>
                  <p14:cNvContentPartPr/>
                  <p14:nvPr/>
                </p14:nvContentPartPr>
                <p14:xfrm>
                  <a:off x="3910339" y="5915388"/>
                  <a:ext cx="101880" cy="33480"/>
                </p14:xfrm>
              </p:contentPart>
            </mc:Choice>
            <mc:Fallback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1907E31E-8866-4FBF-24DC-302021A6FCB8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904197" y="5909268"/>
                    <a:ext cx="114163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7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8312AE73-9F2B-A153-E511-D06F06B2F77A}"/>
                      </a:ext>
                    </a:extLst>
                  </p14:cNvPr>
                  <p14:cNvContentPartPr/>
                  <p14:nvPr/>
                </p14:nvContentPartPr>
                <p14:xfrm>
                  <a:off x="3933019" y="6016908"/>
                  <a:ext cx="106560" cy="12240"/>
                </p14:xfrm>
              </p:contentPart>
            </mc:Choice>
            <mc:Fallback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8312AE73-9F2B-A153-E511-D06F06B2F77A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3926899" y="6010603"/>
                    <a:ext cx="118800" cy="2485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424F691-1C17-1F08-E97B-96BBAB794156}"/>
                </a:ext>
              </a:extLst>
            </p:cNvPr>
            <p:cNvGrpSpPr/>
            <p:nvPr/>
          </p:nvGrpSpPr>
          <p:grpSpPr>
            <a:xfrm>
              <a:off x="4212739" y="5877588"/>
              <a:ext cx="196200" cy="198720"/>
              <a:chOff x="4212739" y="5877588"/>
              <a:chExt cx="196200" cy="1987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9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41877728-9457-16DA-AE4A-C5936C4A45D0}"/>
                      </a:ext>
                    </a:extLst>
                  </p14:cNvPr>
                  <p14:cNvContentPartPr/>
                  <p14:nvPr/>
                </p14:nvContentPartPr>
                <p14:xfrm>
                  <a:off x="4212739" y="5877588"/>
                  <a:ext cx="103680" cy="156240"/>
                </p14:xfrm>
              </p:contentPart>
            </mc:Choice>
            <mc:Fallback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41877728-9457-16DA-AE4A-C5936C4A45D0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4206619" y="5871454"/>
                    <a:ext cx="115920" cy="1685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1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D1FA100C-9BA4-EC06-4410-49C7CCAAEB88}"/>
                      </a:ext>
                    </a:extLst>
                  </p14:cNvPr>
                  <p14:cNvContentPartPr/>
                  <p14:nvPr/>
                </p14:nvContentPartPr>
                <p14:xfrm>
                  <a:off x="4244059" y="5929788"/>
                  <a:ext cx="52920" cy="146520"/>
                </p14:xfrm>
              </p:contentPart>
            </mc:Choice>
            <mc:Fallback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D1FA100C-9BA4-EC06-4410-49C7CCAAEB88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4237939" y="5923668"/>
                    <a:ext cx="6516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3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6B864A99-8CCF-5A4E-75BF-E7A64668D818}"/>
                      </a:ext>
                    </a:extLst>
                  </p14:cNvPr>
                  <p14:cNvContentPartPr/>
                  <p14:nvPr/>
                </p14:nvContentPartPr>
                <p14:xfrm>
                  <a:off x="4340539" y="5915388"/>
                  <a:ext cx="68400" cy="159480"/>
                </p14:xfrm>
              </p:contentPart>
            </mc:Choice>
            <mc:Fallback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6B864A99-8CCF-5A4E-75BF-E7A64668D81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4334419" y="5909268"/>
                    <a:ext cx="8064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76C1451-1285-B07D-2D62-C21DF31E2901}"/>
                </a:ext>
              </a:extLst>
            </p:cNvPr>
            <p:cNvGrpSpPr/>
            <p:nvPr/>
          </p:nvGrpSpPr>
          <p:grpSpPr>
            <a:xfrm>
              <a:off x="4004659" y="6307068"/>
              <a:ext cx="271440" cy="167760"/>
              <a:chOff x="4004659" y="6307068"/>
              <a:chExt cx="271440" cy="167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5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3DD41A1B-3B33-B8FA-D82C-7ED87BDA9AFC}"/>
                      </a:ext>
                    </a:extLst>
                  </p14:cNvPr>
                  <p14:cNvContentPartPr/>
                  <p14:nvPr/>
                </p14:nvContentPartPr>
                <p14:xfrm>
                  <a:off x="4004659" y="6314268"/>
                  <a:ext cx="89640" cy="33480"/>
                </p14:xfrm>
              </p:contentPart>
            </mc:Choice>
            <mc:Fallback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3DD41A1B-3B33-B8FA-D82C-7ED87BDA9AFC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998514" y="6308148"/>
                    <a:ext cx="101929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7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576C40B3-7DA5-990F-E310-FB8035AD719F}"/>
                      </a:ext>
                    </a:extLst>
                  </p14:cNvPr>
                  <p14:cNvContentPartPr/>
                  <p14:nvPr/>
                </p14:nvContentPartPr>
                <p14:xfrm>
                  <a:off x="4055419" y="6358908"/>
                  <a:ext cx="126360" cy="45360"/>
                </p14:xfrm>
              </p:contentPart>
            </mc:Choice>
            <mc:Fallback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576C40B3-7DA5-990F-E310-FB8035AD719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4049282" y="6352739"/>
                    <a:ext cx="138635" cy="576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9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7147FDA5-58D0-8D13-9F68-34B88BBE2128}"/>
                      </a:ext>
                    </a:extLst>
                  </p14:cNvPr>
                  <p14:cNvContentPartPr/>
                  <p14:nvPr/>
                </p14:nvContentPartPr>
                <p14:xfrm>
                  <a:off x="4268539" y="6307068"/>
                  <a:ext cx="7560" cy="167760"/>
                </p14:xfrm>
              </p:contentPart>
            </mc:Choice>
            <mc:Fallback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7147FDA5-58D0-8D13-9F68-34B88BBE2128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4262419" y="6300948"/>
                    <a:ext cx="19800" cy="180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A2FB4F2-AF59-A928-8345-2E84B5603002}"/>
                </a:ext>
              </a:extLst>
            </p:cNvPr>
            <p:cNvGrpSpPr/>
            <p:nvPr/>
          </p:nvGrpSpPr>
          <p:grpSpPr>
            <a:xfrm>
              <a:off x="4027339" y="6640068"/>
              <a:ext cx="703440" cy="189000"/>
              <a:chOff x="4027339" y="6640068"/>
              <a:chExt cx="703440" cy="189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1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426E9751-FB2D-57C3-2178-E4D8199E1BC8}"/>
                      </a:ext>
                    </a:extLst>
                  </p14:cNvPr>
                  <p14:cNvContentPartPr/>
                  <p14:nvPr/>
                </p14:nvContentPartPr>
                <p14:xfrm>
                  <a:off x="4069819" y="6710628"/>
                  <a:ext cx="69840" cy="13320"/>
                </p14:xfrm>
              </p:contentPart>
            </mc:Choice>
            <mc:Fallback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426E9751-FB2D-57C3-2178-E4D8199E1BC8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4063699" y="6704508"/>
                    <a:ext cx="8208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3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319C1613-7A47-F9F1-C3F8-9C8AF99EB971}"/>
                      </a:ext>
                    </a:extLst>
                  </p14:cNvPr>
                  <p14:cNvContentPartPr/>
                  <p14:nvPr/>
                </p14:nvContentPartPr>
                <p14:xfrm>
                  <a:off x="4027339" y="6776868"/>
                  <a:ext cx="126360" cy="40320"/>
                </p14:xfrm>
              </p:contentPart>
            </mc:Choice>
            <mc:Fallback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319C1613-7A47-F9F1-C3F8-9C8AF99EB971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4021219" y="6770802"/>
                    <a:ext cx="138600" cy="524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CE5EBEFB-701B-4251-62C3-6CC548E9E2A6}"/>
                      </a:ext>
                    </a:extLst>
                  </p14:cNvPr>
                  <p14:cNvContentPartPr/>
                  <p14:nvPr/>
                </p14:nvContentPartPr>
                <p14:xfrm>
                  <a:off x="4170979" y="6640068"/>
                  <a:ext cx="231120" cy="189000"/>
                </p14:xfrm>
              </p:contentPart>
            </mc:Choice>
            <mc:Fallback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CE5EBEFB-701B-4251-62C3-6CC548E9E2A6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4164859" y="6633948"/>
                    <a:ext cx="24336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A4D97054-CDF2-BCD7-1159-06031C83DB59}"/>
                      </a:ext>
                    </a:extLst>
                  </p14:cNvPr>
                  <p14:cNvContentPartPr/>
                  <p14:nvPr/>
                </p14:nvContentPartPr>
                <p14:xfrm>
                  <a:off x="4473379" y="6667788"/>
                  <a:ext cx="257400" cy="140040"/>
                </p14:xfrm>
              </p:contentPart>
            </mc:Choice>
            <mc:Fallback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A4D97054-CDF2-BCD7-1159-06031C83DB59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4467259" y="6661652"/>
                    <a:ext cx="269640" cy="15231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8C6CE0B-0027-BD26-AE28-2EB01C08B031}"/>
                </a:ext>
              </a:extLst>
            </p:cNvPr>
            <p:cNvGrpSpPr/>
            <p:nvPr/>
          </p:nvGrpSpPr>
          <p:grpSpPr>
            <a:xfrm>
              <a:off x="7173180" y="6570638"/>
              <a:ext cx="478440" cy="218520"/>
              <a:chOff x="7173180" y="6570638"/>
              <a:chExt cx="478440" cy="218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9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3021ECF2-B497-FAE2-6EE8-248EAFFADD39}"/>
                      </a:ext>
                    </a:extLst>
                  </p14:cNvPr>
                  <p14:cNvContentPartPr/>
                  <p14:nvPr/>
                </p14:nvContentPartPr>
                <p14:xfrm>
                  <a:off x="7173180" y="6570638"/>
                  <a:ext cx="139320" cy="10440"/>
                </p14:xfrm>
              </p:contentPart>
            </mc:Choice>
            <mc:Fallback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3021ECF2-B497-FAE2-6EE8-248EAFFADD39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7167060" y="6564518"/>
                    <a:ext cx="15156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1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2574DE16-F74B-AC6C-20CF-36339401E012}"/>
                      </a:ext>
                    </a:extLst>
                  </p14:cNvPr>
                  <p14:cNvContentPartPr/>
                  <p14:nvPr/>
                </p14:nvContentPartPr>
                <p14:xfrm>
                  <a:off x="7210620" y="6579998"/>
                  <a:ext cx="103680" cy="209160"/>
                </p14:xfrm>
              </p:contentPart>
            </mc:Choice>
            <mc:Fallback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2574DE16-F74B-AC6C-20CF-36339401E012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7204500" y="6573878"/>
                    <a:ext cx="115920" cy="22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3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74514770-848E-9DDA-D2BF-AFACBA644DC4}"/>
                      </a:ext>
                    </a:extLst>
                  </p14:cNvPr>
                  <p14:cNvContentPartPr/>
                  <p14:nvPr/>
                </p14:nvContentPartPr>
                <p14:xfrm>
                  <a:off x="7444620" y="6685118"/>
                  <a:ext cx="169200" cy="5760"/>
                </p14:xfrm>
              </p:contentPart>
            </mc:Choice>
            <mc:Fallback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74514770-848E-9DDA-D2BF-AFACBA644DC4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7438500" y="6678998"/>
                    <a:ext cx="18144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5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480F69D9-E971-4E67-BB98-4BA5BB841543}"/>
                      </a:ext>
                    </a:extLst>
                  </p14:cNvPr>
                  <p14:cNvContentPartPr/>
                  <p14:nvPr/>
                </p14:nvContentPartPr>
                <p14:xfrm>
                  <a:off x="7565580" y="6581438"/>
                  <a:ext cx="86040" cy="194760"/>
                </p14:xfrm>
              </p:contentPart>
            </mc:Choice>
            <mc:Fallback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480F69D9-E971-4E67-BB98-4BA5BB841543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7559460" y="6575318"/>
                    <a:ext cx="98280" cy="207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69BA4E8-73EE-391C-909C-509739D497BB}"/>
                </a:ext>
              </a:extLst>
            </p:cNvPr>
            <p:cNvGrpSpPr/>
            <p:nvPr/>
          </p:nvGrpSpPr>
          <p:grpSpPr>
            <a:xfrm>
              <a:off x="7766820" y="6516638"/>
              <a:ext cx="465840" cy="287640"/>
              <a:chOff x="7766820" y="6516638"/>
              <a:chExt cx="465840" cy="287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7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F913BC8A-F782-6694-DD9D-83188F3428D2}"/>
                      </a:ext>
                    </a:extLst>
                  </p14:cNvPr>
                  <p14:cNvContentPartPr/>
                  <p14:nvPr/>
                </p14:nvContentPartPr>
                <p14:xfrm>
                  <a:off x="7766820" y="6585758"/>
                  <a:ext cx="179640" cy="18288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F913BC8A-F782-6694-DD9D-83188F3428D2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7760700" y="6579638"/>
                    <a:ext cx="19188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9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43D1B9AC-9457-072B-CB3F-A3A10A255E49}"/>
                      </a:ext>
                    </a:extLst>
                  </p14:cNvPr>
                  <p14:cNvContentPartPr/>
                  <p14:nvPr/>
                </p14:nvContentPartPr>
                <p14:xfrm>
                  <a:off x="7981380" y="6655238"/>
                  <a:ext cx="105480" cy="119520"/>
                </p14:xfrm>
              </p:contentPart>
            </mc:Choice>
            <mc:Fallback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43D1B9AC-9457-072B-CB3F-A3A10A255E49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7975260" y="6649118"/>
                    <a:ext cx="11772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1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1D6A561A-D168-23F7-AC58-41F5F440D6DE}"/>
                      </a:ext>
                    </a:extLst>
                  </p14:cNvPr>
                  <p14:cNvContentPartPr/>
                  <p14:nvPr/>
                </p14:nvContentPartPr>
                <p14:xfrm>
                  <a:off x="8155980" y="6578198"/>
                  <a:ext cx="23400" cy="137880"/>
                </p14:xfrm>
              </p:contentPart>
            </mc:Choice>
            <mc:Fallback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1D6A561A-D168-23F7-AC58-41F5F440D6DE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8149860" y="6572078"/>
                    <a:ext cx="3564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3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5662A7F1-848C-FAB6-C651-8A3FC5818432}"/>
                      </a:ext>
                    </a:extLst>
                  </p14:cNvPr>
                  <p14:cNvContentPartPr/>
                  <p14:nvPr/>
                </p14:nvContentPartPr>
                <p14:xfrm>
                  <a:off x="8179740" y="6516638"/>
                  <a:ext cx="52920" cy="287640"/>
                </p14:xfrm>
              </p:contentPart>
            </mc:Choice>
            <mc:Fallback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5662A7F1-848C-FAB6-C651-8A3FC5818432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8173620" y="6510518"/>
                    <a:ext cx="65160" cy="299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32074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EC9280-8797-47E7-C0A5-A8BCDB590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05" y="101696"/>
            <a:ext cx="11864974" cy="918891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2E32D11-51DB-486F-387F-6D14F4CC01C4}"/>
              </a:ext>
            </a:extLst>
          </p:cNvPr>
          <p:cNvGrpSpPr/>
          <p:nvPr/>
        </p:nvGrpSpPr>
        <p:grpSpPr>
          <a:xfrm>
            <a:off x="2727743" y="1508429"/>
            <a:ext cx="6736514" cy="3841142"/>
            <a:chOff x="2167579" y="1148988"/>
            <a:chExt cx="6715800" cy="319781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230BD8C-19B8-868F-4985-98830558B007}"/>
                    </a:ext>
                  </a:extLst>
                </p14:cNvPr>
                <p14:cNvContentPartPr/>
                <p14:nvPr/>
              </p14:nvContentPartPr>
              <p14:xfrm>
                <a:off x="2167579" y="1316748"/>
                <a:ext cx="28800" cy="151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230BD8C-19B8-868F-4985-98830558B00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61459" y="1311658"/>
                  <a:ext cx="41040" cy="1613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9D5BB9A-4BB0-898C-485F-F473F2433D18}"/>
                </a:ext>
              </a:extLst>
            </p:cNvPr>
            <p:cNvGrpSpPr/>
            <p:nvPr/>
          </p:nvGrpSpPr>
          <p:grpSpPr>
            <a:xfrm>
              <a:off x="2485819" y="1255188"/>
              <a:ext cx="141480" cy="218160"/>
              <a:chOff x="2485819" y="1255188"/>
              <a:chExt cx="141480" cy="218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914ADF8D-2FCB-2877-EE9B-9CBCFD3F6367}"/>
                      </a:ext>
                    </a:extLst>
                  </p14:cNvPr>
                  <p14:cNvContentPartPr/>
                  <p14:nvPr/>
                </p14:nvContentPartPr>
                <p14:xfrm>
                  <a:off x="2485819" y="1255188"/>
                  <a:ext cx="108720" cy="1692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914ADF8D-2FCB-2877-EE9B-9CBCFD3F6367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79719" y="1250052"/>
                    <a:ext cx="120920" cy="271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460E27E9-AE24-C894-4AC9-E2BD99D926F5}"/>
                      </a:ext>
                    </a:extLst>
                  </p14:cNvPr>
                  <p14:cNvContentPartPr/>
                  <p14:nvPr/>
                </p14:nvContentPartPr>
                <p14:xfrm>
                  <a:off x="2515699" y="1300188"/>
                  <a:ext cx="111600" cy="17316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460E27E9-AE24-C894-4AC9-E2BD99D926F5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509599" y="1295095"/>
                    <a:ext cx="123801" cy="183346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5021F65-27A1-0A8C-51D6-59DDE9D23593}"/>
                    </a:ext>
                  </a:extLst>
                </p14:cNvPr>
                <p14:cNvContentPartPr/>
                <p14:nvPr/>
              </p14:nvContentPartPr>
              <p14:xfrm>
                <a:off x="2963179" y="1244748"/>
                <a:ext cx="112320" cy="301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5021F65-27A1-0A8C-51D6-59DDE9D2359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57079" y="1239651"/>
                  <a:ext cx="124521" cy="31151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50F168-551C-66E5-2EFB-182BC59E2E7D}"/>
                </a:ext>
              </a:extLst>
            </p:cNvPr>
            <p:cNvGrpSpPr/>
            <p:nvPr/>
          </p:nvGrpSpPr>
          <p:grpSpPr>
            <a:xfrm>
              <a:off x="3373939" y="1148988"/>
              <a:ext cx="204840" cy="272520"/>
              <a:chOff x="3373939" y="1148988"/>
              <a:chExt cx="204840" cy="272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566AAFFB-43BD-27EA-FB2A-BEA51C8A4595}"/>
                      </a:ext>
                    </a:extLst>
                  </p14:cNvPr>
                  <p14:cNvContentPartPr/>
                  <p14:nvPr/>
                </p14:nvContentPartPr>
                <p14:xfrm>
                  <a:off x="3373939" y="1255188"/>
                  <a:ext cx="61560" cy="15840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566AAFFB-43BD-27EA-FB2A-BEA51C8A459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367819" y="1250088"/>
                    <a:ext cx="73800" cy="16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13341849-210E-339E-ADD9-5A2ACE0B12A6}"/>
                      </a:ext>
                    </a:extLst>
                  </p14:cNvPr>
                  <p14:cNvContentPartPr/>
                  <p14:nvPr/>
                </p14:nvContentPartPr>
                <p14:xfrm>
                  <a:off x="3489139" y="1148988"/>
                  <a:ext cx="89640" cy="27252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13341849-210E-339E-ADD9-5A2ACE0B12A6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483019" y="1143897"/>
                    <a:ext cx="101880" cy="28270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E3F6A8E-8D65-7035-1BF2-981BBA21E88D}"/>
                    </a:ext>
                  </a:extLst>
                </p14:cNvPr>
                <p14:cNvContentPartPr/>
                <p14:nvPr/>
              </p14:nvContentPartPr>
              <p14:xfrm>
                <a:off x="3936619" y="1302348"/>
                <a:ext cx="261000" cy="120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E3F6A8E-8D65-7035-1BF2-981BBA21E8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30516" y="1297261"/>
                  <a:ext cx="273206" cy="1307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8877700-4D5E-5ECF-9D75-12F1110A60FA}"/>
                </a:ext>
              </a:extLst>
            </p:cNvPr>
            <p:cNvGrpSpPr/>
            <p:nvPr/>
          </p:nvGrpSpPr>
          <p:grpSpPr>
            <a:xfrm>
              <a:off x="4480219" y="1227108"/>
              <a:ext cx="409320" cy="269280"/>
              <a:chOff x="4480219" y="1227108"/>
              <a:chExt cx="409320" cy="269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00F8A449-DBDA-63AF-E0E7-80B69166725F}"/>
                      </a:ext>
                    </a:extLst>
                  </p14:cNvPr>
                  <p14:cNvContentPartPr/>
                  <p14:nvPr/>
                </p14:nvContentPartPr>
                <p14:xfrm>
                  <a:off x="4480219" y="1300188"/>
                  <a:ext cx="210240" cy="12312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00F8A449-DBDA-63AF-E0E7-80B69166725F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474109" y="1295083"/>
                    <a:ext cx="222459" cy="1333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C84FE85A-09D1-0343-0D21-23FB0D3C1CC5}"/>
                      </a:ext>
                    </a:extLst>
                  </p14:cNvPr>
                  <p14:cNvContentPartPr/>
                  <p14:nvPr/>
                </p14:nvContentPartPr>
                <p14:xfrm>
                  <a:off x="4777219" y="1227108"/>
                  <a:ext cx="112320" cy="26928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C84FE85A-09D1-0343-0D21-23FB0D3C1CC5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771119" y="1222016"/>
                    <a:ext cx="124521" cy="27946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5F44BAB-4175-2255-6B7B-C870282F3D35}"/>
                </a:ext>
              </a:extLst>
            </p:cNvPr>
            <p:cNvGrpSpPr/>
            <p:nvPr/>
          </p:nvGrpSpPr>
          <p:grpSpPr>
            <a:xfrm>
              <a:off x="5315059" y="1212708"/>
              <a:ext cx="347040" cy="234000"/>
              <a:chOff x="5315059" y="1212708"/>
              <a:chExt cx="347040" cy="234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9BC8B49B-AE7C-98F5-1396-A5142A9C5A09}"/>
                      </a:ext>
                    </a:extLst>
                  </p14:cNvPr>
                  <p14:cNvContentPartPr/>
                  <p14:nvPr/>
                </p14:nvContentPartPr>
                <p14:xfrm>
                  <a:off x="5315059" y="1212708"/>
                  <a:ext cx="93960" cy="23400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C8B49B-AE7C-98F5-1396-A5142A9C5A09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308939" y="1207608"/>
                    <a:ext cx="106200" cy="24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0EB3DB40-D128-5A17-CDB2-37A83CD4F7AD}"/>
                      </a:ext>
                    </a:extLst>
                  </p14:cNvPr>
                  <p14:cNvContentPartPr/>
                  <p14:nvPr/>
                </p14:nvContentPartPr>
                <p14:xfrm>
                  <a:off x="5504419" y="1295508"/>
                  <a:ext cx="157680" cy="13644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0EB3DB40-D128-5A17-CDB2-37A83CD4F7AD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498313" y="1290410"/>
                    <a:ext cx="169892" cy="14663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7180DF0-76F0-A993-F14F-911CBF33DB7E}"/>
                </a:ext>
              </a:extLst>
            </p:cNvPr>
            <p:cNvGrpSpPr/>
            <p:nvPr/>
          </p:nvGrpSpPr>
          <p:grpSpPr>
            <a:xfrm>
              <a:off x="6070339" y="1210548"/>
              <a:ext cx="371520" cy="236160"/>
              <a:chOff x="6070339" y="1210548"/>
              <a:chExt cx="371520" cy="23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7C48BDEA-E1CD-6287-6FC1-58550D3F37DC}"/>
                      </a:ext>
                    </a:extLst>
                  </p14:cNvPr>
                  <p14:cNvContentPartPr/>
                  <p14:nvPr/>
                </p14:nvContentPartPr>
                <p14:xfrm>
                  <a:off x="6070339" y="1233948"/>
                  <a:ext cx="99720" cy="21276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7C48BDEA-E1CD-6287-6FC1-58550D3F37DC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6064241" y="1228854"/>
                    <a:ext cx="111916" cy="2229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E4669538-A1AC-8D50-DCFC-8C0B2A54A58E}"/>
                      </a:ext>
                    </a:extLst>
                  </p14:cNvPr>
                  <p14:cNvContentPartPr/>
                  <p14:nvPr/>
                </p14:nvContentPartPr>
                <p14:xfrm>
                  <a:off x="6317299" y="1210548"/>
                  <a:ext cx="124560" cy="1440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E4669538-A1AC-8D50-DCFC-8C0B2A54A58E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6311197" y="1205448"/>
                    <a:ext cx="136765" cy="2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84F08BA7-4B56-CC78-2F8E-DEB3FAB8EED5}"/>
                      </a:ext>
                    </a:extLst>
                  </p14:cNvPr>
                  <p14:cNvContentPartPr/>
                  <p14:nvPr/>
                </p14:nvContentPartPr>
                <p14:xfrm>
                  <a:off x="6284179" y="1219908"/>
                  <a:ext cx="125640" cy="21276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84F08BA7-4B56-CC78-2F8E-DEB3FAB8EED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6278076" y="1214814"/>
                    <a:ext cx="137845" cy="22294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DB1F53C-BA73-5D03-D469-B4F7BFB7E34F}"/>
                </a:ext>
              </a:extLst>
            </p:cNvPr>
            <p:cNvGrpSpPr/>
            <p:nvPr/>
          </p:nvGrpSpPr>
          <p:grpSpPr>
            <a:xfrm>
              <a:off x="6977899" y="1229268"/>
              <a:ext cx="363960" cy="196920"/>
              <a:chOff x="6977899" y="1229268"/>
              <a:chExt cx="363960" cy="196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F9D37EAC-CABD-4EF1-5DA2-B09AB7EBBD66}"/>
                      </a:ext>
                    </a:extLst>
                  </p14:cNvPr>
                  <p14:cNvContentPartPr/>
                  <p14:nvPr/>
                </p14:nvContentPartPr>
                <p14:xfrm>
                  <a:off x="7000579" y="1229268"/>
                  <a:ext cx="72000" cy="1569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F9D37EAC-CABD-4EF1-5DA2-B09AB7EBBD66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994489" y="1224166"/>
                    <a:ext cx="84179" cy="1671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2964D418-D600-05C4-CAFA-2A0DD9252965}"/>
                      </a:ext>
                    </a:extLst>
                  </p14:cNvPr>
                  <p14:cNvContentPartPr/>
                  <p14:nvPr/>
                </p14:nvContentPartPr>
                <p14:xfrm>
                  <a:off x="6977899" y="1292988"/>
                  <a:ext cx="105120" cy="1299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2964D418-D600-05C4-CAFA-2A0DD9252965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6971800" y="1287897"/>
                    <a:ext cx="117318" cy="1401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8A47C1CE-BEA9-7F06-26FD-D72AF7BD97F3}"/>
                      </a:ext>
                    </a:extLst>
                  </p14:cNvPr>
                  <p14:cNvContentPartPr/>
                  <p14:nvPr/>
                </p14:nvContentPartPr>
                <p14:xfrm>
                  <a:off x="7203259" y="1292988"/>
                  <a:ext cx="138600" cy="13320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8A47C1CE-BEA9-7F06-26FD-D72AF7BD97F3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7197155" y="1287888"/>
                    <a:ext cx="150808" cy="143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B10472E-9CA0-FF34-509F-91A2E2326325}"/>
                </a:ext>
              </a:extLst>
            </p:cNvPr>
            <p:cNvGrpSpPr/>
            <p:nvPr/>
          </p:nvGrpSpPr>
          <p:grpSpPr>
            <a:xfrm>
              <a:off x="7814539" y="1267068"/>
              <a:ext cx="313560" cy="273960"/>
              <a:chOff x="7814539" y="1267068"/>
              <a:chExt cx="313560" cy="273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4922DEFE-0807-51E1-D577-CE3F992A9B3A}"/>
                      </a:ext>
                    </a:extLst>
                  </p14:cNvPr>
                  <p14:cNvContentPartPr/>
                  <p14:nvPr/>
                </p14:nvContentPartPr>
                <p14:xfrm>
                  <a:off x="7814539" y="1288308"/>
                  <a:ext cx="158040" cy="13968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4922DEFE-0807-51E1-D577-CE3F992A9B3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808447" y="1283212"/>
                    <a:ext cx="170224" cy="1498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3217CF76-1A5B-2F36-7CD5-CB7AF46A7E9D}"/>
                      </a:ext>
                    </a:extLst>
                  </p14:cNvPr>
                  <p14:cNvContentPartPr/>
                  <p14:nvPr/>
                </p14:nvContentPartPr>
                <p14:xfrm>
                  <a:off x="7853419" y="1330788"/>
                  <a:ext cx="119160" cy="9252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3217CF76-1A5B-2F36-7CD5-CB7AF46A7E9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847317" y="1325681"/>
                    <a:ext cx="131363" cy="1027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FE5E927A-9AAA-79EF-B496-33F46A88CAD7}"/>
                      </a:ext>
                    </a:extLst>
                  </p14:cNvPr>
                  <p14:cNvContentPartPr/>
                  <p14:nvPr/>
                </p14:nvContentPartPr>
                <p14:xfrm>
                  <a:off x="7972579" y="1267068"/>
                  <a:ext cx="112320" cy="27396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FE5E927A-9AAA-79EF-B496-33F46A88CAD7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7966479" y="1261972"/>
                    <a:ext cx="124521" cy="2841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2CA04870-0E61-CF78-6444-8F85C6F20440}"/>
                      </a:ext>
                    </a:extLst>
                  </p14:cNvPr>
                  <p14:cNvContentPartPr/>
                  <p14:nvPr/>
                </p14:nvContentPartPr>
                <p14:xfrm>
                  <a:off x="8010739" y="1385148"/>
                  <a:ext cx="117360" cy="4752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2CA04870-0E61-CF78-6444-8F85C6F20440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004638" y="1380035"/>
                    <a:ext cx="129563" cy="5774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18FAFC5-D521-C984-70EF-98B8E4BB0F82}"/>
                </a:ext>
              </a:extLst>
            </p:cNvPr>
            <p:cNvGrpSpPr/>
            <p:nvPr/>
          </p:nvGrpSpPr>
          <p:grpSpPr>
            <a:xfrm>
              <a:off x="8508979" y="1208028"/>
              <a:ext cx="374400" cy="295200"/>
              <a:chOff x="8508979" y="1208028"/>
              <a:chExt cx="374400" cy="295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AD80D1B-3CD8-75B7-D2C8-819CA12295CA}"/>
                      </a:ext>
                    </a:extLst>
                  </p14:cNvPr>
                  <p14:cNvContentPartPr/>
                  <p14:nvPr/>
                </p14:nvContentPartPr>
                <p14:xfrm>
                  <a:off x="8508979" y="1254828"/>
                  <a:ext cx="124200" cy="24840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AD80D1B-3CD8-75B7-D2C8-819CA12295CA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8502877" y="1249734"/>
                    <a:ext cx="136405" cy="2585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74505F9B-47B2-1B8B-9C79-B8743C087B3F}"/>
                      </a:ext>
                    </a:extLst>
                  </p14:cNvPr>
                  <p14:cNvContentPartPr/>
                  <p14:nvPr/>
                </p14:nvContentPartPr>
                <p14:xfrm>
                  <a:off x="8706619" y="1208028"/>
                  <a:ext cx="176760" cy="28800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74505F9B-47B2-1B8B-9C79-B8743C087B3F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8700524" y="1202933"/>
                    <a:ext cx="188950" cy="29818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6BD7EA7-FA2B-304C-1EDD-5C52CA838F48}"/>
                </a:ext>
              </a:extLst>
            </p:cNvPr>
            <p:cNvGrpSpPr/>
            <p:nvPr/>
          </p:nvGrpSpPr>
          <p:grpSpPr>
            <a:xfrm>
              <a:off x="3266233" y="1742198"/>
              <a:ext cx="5025240" cy="2604600"/>
              <a:chOff x="3335059" y="2101548"/>
              <a:chExt cx="5025240" cy="260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E97CA4FA-687D-CAE3-A4F2-D54D0A91D7B7}"/>
                      </a:ext>
                    </a:extLst>
                  </p14:cNvPr>
                  <p14:cNvContentPartPr/>
                  <p14:nvPr/>
                </p14:nvContentPartPr>
                <p14:xfrm>
                  <a:off x="5221099" y="3586548"/>
                  <a:ext cx="285120" cy="15048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E97CA4FA-687D-CAE3-A4F2-D54D0A91D7B7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5214994" y="3581442"/>
                    <a:ext cx="297329" cy="1606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9AFDF1DA-B017-B469-36E1-C9B1B6C1101F}"/>
                      </a:ext>
                    </a:extLst>
                  </p14:cNvPr>
                  <p14:cNvContentPartPr/>
                  <p14:nvPr/>
                </p14:nvContentPartPr>
                <p14:xfrm>
                  <a:off x="5169259" y="2101548"/>
                  <a:ext cx="492840" cy="40752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9AFDF1DA-B017-B469-36E1-C9B1B6C1101F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5163157" y="2096450"/>
                    <a:ext cx="505044" cy="4177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8A391CAC-AF5A-EB31-411B-BD193A30E74E}"/>
                      </a:ext>
                    </a:extLst>
                  </p14:cNvPr>
                  <p14:cNvContentPartPr/>
                  <p14:nvPr/>
                </p14:nvContentPartPr>
                <p14:xfrm>
                  <a:off x="4779739" y="2489268"/>
                  <a:ext cx="401760" cy="26712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8A391CAC-AF5A-EB31-411B-BD193A30E74E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4773641" y="2484171"/>
                    <a:ext cx="413956" cy="277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56FCCEF2-3591-6B5A-B13B-58D8929A0284}"/>
                      </a:ext>
                    </a:extLst>
                  </p14:cNvPr>
                  <p14:cNvContentPartPr/>
                  <p14:nvPr/>
                </p14:nvContentPartPr>
                <p14:xfrm>
                  <a:off x="4302739" y="2776548"/>
                  <a:ext cx="518400" cy="49680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56FCCEF2-3591-6B5A-B13B-58D8929A028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4296640" y="2771451"/>
                    <a:ext cx="530598" cy="5069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F0F8AFF7-8EB0-88DB-85A1-BBE389159471}"/>
                      </a:ext>
                    </a:extLst>
                  </p14:cNvPr>
                  <p14:cNvContentPartPr/>
                  <p14:nvPr/>
                </p14:nvContentPartPr>
                <p14:xfrm>
                  <a:off x="4829779" y="3218628"/>
                  <a:ext cx="332280" cy="2739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F0F8AFF7-8EB0-88DB-85A1-BBE389159471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4823679" y="3213532"/>
                    <a:ext cx="344480" cy="2841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02E0CD9D-1FD7-EABE-6EF0-AC4A35874361}"/>
                      </a:ext>
                    </a:extLst>
                  </p14:cNvPr>
                  <p14:cNvContentPartPr/>
                  <p14:nvPr/>
                </p14:nvContentPartPr>
                <p14:xfrm>
                  <a:off x="5089339" y="3385668"/>
                  <a:ext cx="559440" cy="50580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02E0CD9D-1FD7-EABE-6EF0-AC4A35874361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5083239" y="3380571"/>
                    <a:ext cx="571641" cy="5159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0CB9C441-C22E-8F2C-92D3-C98A6B9FDC51}"/>
                      </a:ext>
                    </a:extLst>
                  </p14:cNvPr>
                  <p14:cNvContentPartPr/>
                  <p14:nvPr/>
                </p14:nvContentPartPr>
                <p14:xfrm>
                  <a:off x="3982699" y="3223668"/>
                  <a:ext cx="353160" cy="36468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0CB9C441-C22E-8F2C-92D3-C98A6B9FDC5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3976598" y="3218574"/>
                    <a:ext cx="365363" cy="3748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9F38B5E8-F701-B2E7-CD55-F951C982C42A}"/>
                      </a:ext>
                    </a:extLst>
                  </p14:cNvPr>
                  <p14:cNvContentPartPr/>
                  <p14:nvPr/>
                </p14:nvContentPartPr>
                <p14:xfrm>
                  <a:off x="3728539" y="3536868"/>
                  <a:ext cx="532080" cy="36900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9F38B5E8-F701-B2E7-CD55-F951C982C42A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3722440" y="3531772"/>
                    <a:ext cx="544279" cy="3791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4F246737-6310-D6C9-55B5-898B3262E49E}"/>
                      </a:ext>
                    </a:extLst>
                  </p14:cNvPr>
                  <p14:cNvContentPartPr/>
                  <p14:nvPr/>
                </p14:nvContentPartPr>
                <p14:xfrm>
                  <a:off x="3506779" y="3933588"/>
                  <a:ext cx="313200" cy="41580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4F246737-6310-D6C9-55B5-898B3262E49E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3500680" y="3928492"/>
                    <a:ext cx="325398" cy="4259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B508501E-71FB-0A1A-143C-04D7CCA4FE4E}"/>
                      </a:ext>
                    </a:extLst>
                  </p14:cNvPr>
                  <p14:cNvContentPartPr/>
                  <p14:nvPr/>
                </p14:nvContentPartPr>
                <p14:xfrm>
                  <a:off x="3335059" y="4325268"/>
                  <a:ext cx="403560" cy="38016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B508501E-71FB-0A1A-143C-04D7CCA4FE4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328955" y="4320171"/>
                    <a:ext cx="415767" cy="3903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EBD5625B-49A2-C562-74F5-2A1009FF4458}"/>
                      </a:ext>
                    </a:extLst>
                  </p14:cNvPr>
                  <p14:cNvContentPartPr/>
                  <p14:nvPr/>
                </p14:nvContentPartPr>
                <p14:xfrm>
                  <a:off x="4158739" y="3921708"/>
                  <a:ext cx="306000" cy="44388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EBD5625B-49A2-C562-74F5-2A1009FF445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4152641" y="3916613"/>
                    <a:ext cx="318197" cy="4540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9C25A84D-76C7-D6A9-39FC-A740B42BC553}"/>
                      </a:ext>
                    </a:extLst>
                  </p14:cNvPr>
                  <p14:cNvContentPartPr/>
                  <p14:nvPr/>
                </p14:nvContentPartPr>
                <p14:xfrm>
                  <a:off x="4408219" y="4339308"/>
                  <a:ext cx="484920" cy="36684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9C25A84D-76C7-D6A9-39FC-A740B42BC553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4402117" y="4334209"/>
                    <a:ext cx="497124" cy="3770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41C5E74A-E0C0-35AE-4C7E-356B42F8654D}"/>
                      </a:ext>
                    </a:extLst>
                  </p14:cNvPr>
                  <p14:cNvContentPartPr/>
                  <p14:nvPr/>
                </p14:nvContentPartPr>
                <p14:xfrm>
                  <a:off x="5645899" y="2472708"/>
                  <a:ext cx="815040" cy="43452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41C5E74A-E0C0-35AE-4C7E-356B42F8654D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5639798" y="2467614"/>
                    <a:ext cx="827242" cy="4447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F911D51F-1DAF-098B-CB30-AA0A2676349E}"/>
                      </a:ext>
                    </a:extLst>
                  </p14:cNvPr>
                  <p14:cNvContentPartPr/>
                  <p14:nvPr/>
                </p14:nvContentPartPr>
                <p14:xfrm>
                  <a:off x="5318299" y="2233308"/>
                  <a:ext cx="139320" cy="13104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F911D51F-1DAF-098B-CB30-AA0A2676349E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5312195" y="2228210"/>
                    <a:ext cx="151528" cy="1412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6A73985B-6CC2-0F72-35B2-183EB31D5713}"/>
                      </a:ext>
                    </a:extLst>
                  </p14:cNvPr>
                  <p14:cNvContentPartPr/>
                  <p14:nvPr/>
                </p14:nvContentPartPr>
                <p14:xfrm>
                  <a:off x="5441419" y="2189748"/>
                  <a:ext cx="64440" cy="27648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6A73985B-6CC2-0F72-35B2-183EB31D5713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5435299" y="2184656"/>
                    <a:ext cx="76680" cy="2866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997A6CBF-0E58-131A-A2B0-759D0ADA2774}"/>
                      </a:ext>
                    </a:extLst>
                  </p14:cNvPr>
                  <p14:cNvContentPartPr/>
                  <p14:nvPr/>
                </p14:nvContentPartPr>
                <p14:xfrm>
                  <a:off x="4462579" y="2947188"/>
                  <a:ext cx="24840" cy="14184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997A6CBF-0E58-131A-A2B0-759D0ADA2774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4456459" y="2942090"/>
                    <a:ext cx="37080" cy="1520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64D6CBA5-F7DE-98ED-19DB-3C2834ECBD82}"/>
                      </a:ext>
                    </a:extLst>
                  </p14:cNvPr>
                  <p14:cNvContentPartPr/>
                  <p14:nvPr/>
                </p14:nvContentPartPr>
                <p14:xfrm>
                  <a:off x="4523779" y="2869428"/>
                  <a:ext cx="95760" cy="28224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64D6CBA5-F7DE-98ED-19DB-3C2834ECBD82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4517682" y="2864329"/>
                    <a:ext cx="107954" cy="2924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83887B90-28A7-6F66-9F1A-31AE874301D2}"/>
                      </a:ext>
                    </a:extLst>
                  </p14:cNvPr>
                  <p14:cNvContentPartPr/>
                  <p14:nvPr/>
                </p14:nvContentPartPr>
                <p14:xfrm>
                  <a:off x="3992419" y="3690228"/>
                  <a:ext cx="110520" cy="1008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83887B90-28A7-6F66-9F1A-31AE874301D2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986319" y="3685188"/>
                    <a:ext cx="12272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BEA839A7-665A-2163-B0DF-63D41DC9580F}"/>
                      </a:ext>
                    </a:extLst>
                  </p14:cNvPr>
                  <p14:cNvContentPartPr/>
                  <p14:nvPr/>
                </p14:nvContentPartPr>
                <p14:xfrm>
                  <a:off x="3957499" y="3676188"/>
                  <a:ext cx="123480" cy="20340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BEA839A7-665A-2163-B0DF-63D41DC9580F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951397" y="3671088"/>
                    <a:ext cx="135684" cy="21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6D0C323D-98B4-B3A9-F056-9D42EB0C70FA}"/>
                      </a:ext>
                    </a:extLst>
                  </p14:cNvPr>
                  <p14:cNvContentPartPr/>
                  <p14:nvPr/>
                </p14:nvContentPartPr>
                <p14:xfrm>
                  <a:off x="3522259" y="4466748"/>
                  <a:ext cx="18000" cy="12276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6D0C323D-98B4-B3A9-F056-9D42EB0C70FA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516139" y="4461646"/>
                    <a:ext cx="30240" cy="1329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E638DC6C-690A-B871-2486-13D3D473ABB2}"/>
                      </a:ext>
                    </a:extLst>
                  </p14:cNvPr>
                  <p14:cNvContentPartPr/>
                  <p14:nvPr/>
                </p14:nvContentPartPr>
                <p14:xfrm>
                  <a:off x="4551859" y="4430748"/>
                  <a:ext cx="129600" cy="25164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E638DC6C-690A-B871-2486-13D3D473ABB2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4545756" y="4425655"/>
                    <a:ext cx="141806" cy="261825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B012B1BB-BC12-4491-C958-3FA284BB76F7}"/>
                  </a:ext>
                </a:extLst>
              </p:cNvPr>
              <p:cNvGrpSpPr/>
              <p:nvPr/>
            </p:nvGrpSpPr>
            <p:grpSpPr>
              <a:xfrm>
                <a:off x="5826259" y="2904348"/>
                <a:ext cx="2534040" cy="1708920"/>
                <a:chOff x="5826259" y="2904348"/>
                <a:chExt cx="2534040" cy="17089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1">
                  <p14:nvContentPartPr>
                    <p14:cNvPr id="78" name="Ink 77">
                      <a:extLst>
                        <a:ext uri="{FF2B5EF4-FFF2-40B4-BE49-F238E27FC236}">
                          <a16:creationId xmlns:a16="http://schemas.microsoft.com/office/drawing/2014/main" id="{2A7FD58E-BD9F-E9F2-BC1C-38BC73391DF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75699" y="2904348"/>
                    <a:ext cx="528840" cy="48024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2A7FD58E-BD9F-E9F2-BC1C-38BC73391DFA}"/>
                        </a:ext>
                      </a:extLst>
                    </p:cNvPr>
                    <p:cNvPicPr/>
                    <p:nvPr/>
                  </p:nvPicPr>
                  <p:blipFill>
                    <a:blip r:embed="rId92"/>
                    <a:stretch>
                      <a:fillRect/>
                    </a:stretch>
                  </p:blipFill>
                  <p:spPr>
                    <a:xfrm>
                      <a:off x="6469600" y="2899252"/>
                      <a:ext cx="541038" cy="4904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3">
                  <p14:nvContentPartPr>
                    <p14:cNvPr id="79" name="Ink 78">
                      <a:extLst>
                        <a:ext uri="{FF2B5EF4-FFF2-40B4-BE49-F238E27FC236}">
                          <a16:creationId xmlns:a16="http://schemas.microsoft.com/office/drawing/2014/main" id="{768E6480-0D8D-D09F-EE9A-CD2CD9E36A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06859" y="3374148"/>
                    <a:ext cx="297360" cy="325800"/>
                  </p14:xfrm>
                </p:contentPart>
              </mc:Choice>
              <mc:Fallback xmlns="">
                <p:pic>
                  <p:nvPicPr>
                    <p:cNvPr id="79" name="Ink 78">
                      <a:extLst>
                        <a:ext uri="{FF2B5EF4-FFF2-40B4-BE49-F238E27FC236}">
                          <a16:creationId xmlns:a16="http://schemas.microsoft.com/office/drawing/2014/main" id="{768E6480-0D8D-D09F-EE9A-CD2CD9E36A1A}"/>
                        </a:ext>
                      </a:extLst>
                    </p:cNvPr>
                    <p:cNvPicPr/>
                    <p:nvPr/>
                  </p:nvPicPr>
                  <p:blipFill>
                    <a:blip r:embed="rId94"/>
                    <a:stretch>
                      <a:fillRect/>
                    </a:stretch>
                  </p:blipFill>
                  <p:spPr>
                    <a:xfrm>
                      <a:off x="6300761" y="3369053"/>
                      <a:ext cx="309556" cy="33599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5">
                  <p14:nvContentPartPr>
                    <p14:cNvPr id="80" name="Ink 79">
                      <a:extLst>
                        <a:ext uri="{FF2B5EF4-FFF2-40B4-BE49-F238E27FC236}">
                          <a16:creationId xmlns:a16="http://schemas.microsoft.com/office/drawing/2014/main" id="{605E230E-7330-3104-4562-882D564D14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37579" y="3576828"/>
                    <a:ext cx="485280" cy="38052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605E230E-7330-3104-4562-882D564D14A0}"/>
                        </a:ext>
                      </a:extLst>
                    </p:cNvPr>
                    <p:cNvPicPr/>
                    <p:nvPr/>
                  </p:nvPicPr>
                  <p:blipFill>
                    <a:blip r:embed="rId96"/>
                    <a:stretch>
                      <a:fillRect/>
                    </a:stretch>
                  </p:blipFill>
                  <p:spPr>
                    <a:xfrm>
                      <a:off x="6031477" y="3571734"/>
                      <a:ext cx="497484" cy="39070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7">
                  <p14:nvContentPartPr>
                    <p14:cNvPr id="81" name="Ink 80">
                      <a:extLst>
                        <a:ext uri="{FF2B5EF4-FFF2-40B4-BE49-F238E27FC236}">
                          <a16:creationId xmlns:a16="http://schemas.microsoft.com/office/drawing/2014/main" id="{9C16A49F-F0EB-D6C8-EA81-32430B7C63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28219" y="3980748"/>
                    <a:ext cx="222840" cy="231480"/>
                  </p14:xfrm>
                </p:contentPart>
              </mc:Choice>
              <mc:Fallback xmlns="">
                <p:pic>
                  <p:nvPicPr>
                    <p:cNvPr id="81" name="Ink 80">
                      <a:extLst>
                        <a:ext uri="{FF2B5EF4-FFF2-40B4-BE49-F238E27FC236}">
                          <a16:creationId xmlns:a16="http://schemas.microsoft.com/office/drawing/2014/main" id="{9C16A49F-F0EB-D6C8-EA81-32430B7C6377}"/>
                        </a:ext>
                      </a:extLst>
                    </p:cNvPr>
                    <p:cNvPicPr/>
                    <p:nvPr/>
                  </p:nvPicPr>
                  <p:blipFill>
                    <a:blip r:embed="rId98"/>
                    <a:stretch>
                      <a:fillRect/>
                    </a:stretch>
                  </p:blipFill>
                  <p:spPr>
                    <a:xfrm>
                      <a:off x="6022119" y="3975657"/>
                      <a:ext cx="235041" cy="2416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9">
                  <p14:nvContentPartPr>
                    <p14:cNvPr id="82" name="Ink 81">
                      <a:extLst>
                        <a:ext uri="{FF2B5EF4-FFF2-40B4-BE49-F238E27FC236}">
                          <a16:creationId xmlns:a16="http://schemas.microsoft.com/office/drawing/2014/main" id="{C5B19857-8551-0522-C89B-84D9A3BF9F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26259" y="4195668"/>
                    <a:ext cx="433800" cy="362160"/>
                  </p14:xfrm>
                </p:contentPart>
              </mc:Choice>
              <mc:Fallback xmlns="">
                <p:pic>
                  <p:nvPicPr>
                    <p:cNvPr id="82" name="Ink 81">
                      <a:extLst>
                        <a:ext uri="{FF2B5EF4-FFF2-40B4-BE49-F238E27FC236}">
                          <a16:creationId xmlns:a16="http://schemas.microsoft.com/office/drawing/2014/main" id="{C5B19857-8551-0522-C89B-84D9A3BF9F61}"/>
                        </a:ext>
                      </a:extLst>
                    </p:cNvPr>
                    <p:cNvPicPr/>
                    <p:nvPr/>
                  </p:nvPicPr>
                  <p:blipFill>
                    <a:blip r:embed="rId100"/>
                    <a:stretch>
                      <a:fillRect/>
                    </a:stretch>
                  </p:blipFill>
                  <p:spPr>
                    <a:xfrm>
                      <a:off x="5820154" y="4190571"/>
                      <a:ext cx="446010" cy="3723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1">
                  <p14:nvContentPartPr>
                    <p14:cNvPr id="83" name="Ink 82">
                      <a:extLst>
                        <a:ext uri="{FF2B5EF4-FFF2-40B4-BE49-F238E27FC236}">
                          <a16:creationId xmlns:a16="http://schemas.microsoft.com/office/drawing/2014/main" id="{E0E8E309-2B76-1872-31C9-08D4909563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90139" y="3379188"/>
                    <a:ext cx="484200" cy="359280"/>
                  </p14:xfrm>
                </p:contentPart>
              </mc:Choice>
              <mc:Fallback xmlns="">
                <p:pic>
                  <p:nvPicPr>
                    <p:cNvPr id="83" name="Ink 82">
                      <a:extLst>
                        <a:ext uri="{FF2B5EF4-FFF2-40B4-BE49-F238E27FC236}">
                          <a16:creationId xmlns:a16="http://schemas.microsoft.com/office/drawing/2014/main" id="{E0E8E309-2B76-1872-31C9-08D49095633E}"/>
                        </a:ext>
                      </a:extLst>
                    </p:cNvPr>
                    <p:cNvPicPr/>
                    <p:nvPr/>
                  </p:nvPicPr>
                  <p:blipFill>
                    <a:blip r:embed="rId102"/>
                    <a:stretch>
                      <a:fillRect/>
                    </a:stretch>
                  </p:blipFill>
                  <p:spPr>
                    <a:xfrm>
                      <a:off x="6984037" y="3374090"/>
                      <a:ext cx="496404" cy="3694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3">
                  <p14:nvContentPartPr>
                    <p14:cNvPr id="84" name="Ink 83">
                      <a:extLst>
                        <a:ext uri="{FF2B5EF4-FFF2-40B4-BE49-F238E27FC236}">
                          <a16:creationId xmlns:a16="http://schemas.microsoft.com/office/drawing/2014/main" id="{71F5CFF8-6974-D3C4-A7EE-EA009DA341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29259" y="3635868"/>
                    <a:ext cx="528480" cy="448920"/>
                  </p14:xfrm>
                </p:contentPart>
              </mc:Choice>
              <mc:Fallback xmlns="">
                <p:pic>
                  <p:nvPicPr>
                    <p:cNvPr id="84" name="Ink 83">
                      <a:extLst>
                        <a:ext uri="{FF2B5EF4-FFF2-40B4-BE49-F238E27FC236}">
                          <a16:creationId xmlns:a16="http://schemas.microsoft.com/office/drawing/2014/main" id="{71F5CFF8-6974-D3C4-A7EE-EA009DA34177}"/>
                        </a:ext>
                      </a:extLst>
                    </p:cNvPr>
                    <p:cNvPicPr/>
                    <p:nvPr/>
                  </p:nvPicPr>
                  <p:blipFill>
                    <a:blip r:embed="rId104"/>
                    <a:stretch>
                      <a:fillRect/>
                    </a:stretch>
                  </p:blipFill>
                  <p:spPr>
                    <a:xfrm>
                      <a:off x="7323156" y="3630770"/>
                      <a:ext cx="540687" cy="4591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5">
                  <p14:nvContentPartPr>
                    <p14:cNvPr id="85" name="Ink 84">
                      <a:extLst>
                        <a:ext uri="{FF2B5EF4-FFF2-40B4-BE49-F238E27FC236}">
                          <a16:creationId xmlns:a16="http://schemas.microsoft.com/office/drawing/2014/main" id="{E7243903-8549-DB72-9448-D0E1D03643C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68099" y="4037268"/>
                    <a:ext cx="207720" cy="19836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E7243903-8549-DB72-9448-D0E1D03643C9}"/>
                        </a:ext>
                      </a:extLst>
                    </p:cNvPr>
                    <p:cNvPicPr/>
                    <p:nvPr/>
                  </p:nvPicPr>
                  <p:blipFill>
                    <a:blip r:embed="rId106"/>
                    <a:stretch>
                      <a:fillRect/>
                    </a:stretch>
                  </p:blipFill>
                  <p:spPr>
                    <a:xfrm>
                      <a:off x="7762000" y="4032174"/>
                      <a:ext cx="219918" cy="2085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7">
                  <p14:nvContentPartPr>
                    <p14:cNvPr id="86" name="Ink 85">
                      <a:extLst>
                        <a:ext uri="{FF2B5EF4-FFF2-40B4-BE49-F238E27FC236}">
                          <a16:creationId xmlns:a16="http://schemas.microsoft.com/office/drawing/2014/main" id="{EAA0E2D4-AAD7-3D1A-1EC1-A8F9023413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13459" y="4189908"/>
                    <a:ext cx="546840" cy="423360"/>
                  </p14:xfrm>
                </p:contentPart>
              </mc:Choice>
              <mc:Fallback xmlns="">
                <p:pic>
                  <p:nvPicPr>
                    <p:cNvPr id="86" name="Ink 85">
                      <a:extLst>
                        <a:ext uri="{FF2B5EF4-FFF2-40B4-BE49-F238E27FC236}">
                          <a16:creationId xmlns:a16="http://schemas.microsoft.com/office/drawing/2014/main" id="{EAA0E2D4-AAD7-3D1A-1EC1-A8F902341345}"/>
                        </a:ext>
                      </a:extLst>
                    </p:cNvPr>
                    <p:cNvPicPr/>
                    <p:nvPr/>
                  </p:nvPicPr>
                  <p:blipFill>
                    <a:blip r:embed="rId108"/>
                    <a:stretch>
                      <a:fillRect/>
                    </a:stretch>
                  </p:blipFill>
                  <p:spPr>
                    <a:xfrm>
                      <a:off x="7807359" y="4184814"/>
                      <a:ext cx="559040" cy="4335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9">
                  <p14:nvContentPartPr>
                    <p14:cNvPr id="102" name="Ink 101">
                      <a:extLst>
                        <a:ext uri="{FF2B5EF4-FFF2-40B4-BE49-F238E27FC236}">
                          <a16:creationId xmlns:a16="http://schemas.microsoft.com/office/drawing/2014/main" id="{FBFA9A0A-72C7-6859-50ED-43CD40DDA4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88019" y="3150228"/>
                    <a:ext cx="187560" cy="120600"/>
                  </p14:xfrm>
                </p:contentPart>
              </mc:Choice>
              <mc:Fallback xmlns="">
                <p:pic>
                  <p:nvPicPr>
                    <p:cNvPr id="102" name="Ink 101">
                      <a:extLst>
                        <a:ext uri="{FF2B5EF4-FFF2-40B4-BE49-F238E27FC236}">
                          <a16:creationId xmlns:a16="http://schemas.microsoft.com/office/drawing/2014/main" id="{FBFA9A0A-72C7-6859-50ED-43CD40DDA423}"/>
                        </a:ext>
                      </a:extLst>
                    </p:cNvPr>
                    <p:cNvPicPr/>
                    <p:nvPr/>
                  </p:nvPicPr>
                  <p:blipFill>
                    <a:blip r:embed="rId110"/>
                    <a:stretch>
                      <a:fillRect/>
                    </a:stretch>
                  </p:blipFill>
                  <p:spPr>
                    <a:xfrm>
                      <a:off x="6581911" y="3145141"/>
                      <a:ext cx="199777" cy="13077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1">
                  <p14:nvContentPartPr>
                    <p14:cNvPr id="103" name="Ink 102">
                      <a:extLst>
                        <a:ext uri="{FF2B5EF4-FFF2-40B4-BE49-F238E27FC236}">
                          <a16:creationId xmlns:a16="http://schemas.microsoft.com/office/drawing/2014/main" id="{03E9F987-DF51-7A23-1DE1-3E075937171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93139" y="3161748"/>
                    <a:ext cx="26640" cy="146520"/>
                  </p14:xfrm>
                </p:contentPart>
              </mc:Choice>
              <mc:Fallback xmlns="">
                <p:pic>
                  <p:nvPicPr>
                    <p:cNvPr id="103" name="Ink 102">
                      <a:extLst>
                        <a:ext uri="{FF2B5EF4-FFF2-40B4-BE49-F238E27FC236}">
                          <a16:creationId xmlns:a16="http://schemas.microsoft.com/office/drawing/2014/main" id="{03E9F987-DF51-7A23-1DE1-3E075937171F}"/>
                        </a:ext>
                      </a:extLst>
                    </p:cNvPr>
                    <p:cNvPicPr/>
                    <p:nvPr/>
                  </p:nvPicPr>
                  <p:blipFill>
                    <a:blip r:embed="rId112"/>
                    <a:stretch>
                      <a:fillRect/>
                    </a:stretch>
                  </p:blipFill>
                  <p:spPr>
                    <a:xfrm>
                      <a:off x="6687019" y="3156654"/>
                      <a:ext cx="38880" cy="15670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3">
                  <p14:nvContentPartPr>
                    <p14:cNvPr id="104" name="Ink 103">
                      <a:extLst>
                        <a:ext uri="{FF2B5EF4-FFF2-40B4-BE49-F238E27FC236}">
                          <a16:creationId xmlns:a16="http://schemas.microsoft.com/office/drawing/2014/main" id="{93FF3AF8-38ED-1445-BC78-B297E079F2B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25979" y="3145188"/>
                    <a:ext cx="120960" cy="151560"/>
                  </p14:xfrm>
                </p:contentPart>
              </mc:Choice>
              <mc:Fallback xmlns="">
                <p:pic>
                  <p:nvPicPr>
                    <p:cNvPr id="104" name="Ink 103">
                      <a:extLst>
                        <a:ext uri="{FF2B5EF4-FFF2-40B4-BE49-F238E27FC236}">
                          <a16:creationId xmlns:a16="http://schemas.microsoft.com/office/drawing/2014/main" id="{93FF3AF8-38ED-1445-BC78-B297E079F2BA}"/>
                        </a:ext>
                      </a:extLst>
                    </p:cNvPr>
                    <p:cNvPicPr/>
                    <p:nvPr/>
                  </p:nvPicPr>
                  <p:blipFill>
                    <a:blip r:embed="rId114"/>
                    <a:stretch>
                      <a:fillRect/>
                    </a:stretch>
                  </p:blipFill>
                  <p:spPr>
                    <a:xfrm>
                      <a:off x="6819877" y="3140086"/>
                      <a:ext cx="133164" cy="16176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5">
                  <p14:nvContentPartPr>
                    <p14:cNvPr id="106" name="Ink 105">
                      <a:extLst>
                        <a:ext uri="{FF2B5EF4-FFF2-40B4-BE49-F238E27FC236}">
                          <a16:creationId xmlns:a16="http://schemas.microsoft.com/office/drawing/2014/main" id="{B33BF219-A14D-D7CC-E1DF-2068BBE121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51899" y="4318068"/>
                    <a:ext cx="72000" cy="214920"/>
                  </p14:xfrm>
                </p:contentPart>
              </mc:Choice>
              <mc:Fallback xmlns="">
                <p:pic>
                  <p:nvPicPr>
                    <p:cNvPr id="106" name="Ink 105">
                      <a:extLst>
                        <a:ext uri="{FF2B5EF4-FFF2-40B4-BE49-F238E27FC236}">
                          <a16:creationId xmlns:a16="http://schemas.microsoft.com/office/drawing/2014/main" id="{B33BF219-A14D-D7CC-E1DF-2068BBE1216C}"/>
                        </a:ext>
                      </a:extLst>
                    </p:cNvPr>
                    <p:cNvPicPr/>
                    <p:nvPr/>
                  </p:nvPicPr>
                  <p:blipFill>
                    <a:blip r:embed="rId116"/>
                    <a:stretch>
                      <a:fillRect/>
                    </a:stretch>
                  </p:blipFill>
                  <p:spPr>
                    <a:xfrm>
                      <a:off x="5945809" y="4312972"/>
                      <a:ext cx="84179" cy="2251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7">
                  <p14:nvContentPartPr>
                    <p14:cNvPr id="107" name="Ink 106">
                      <a:extLst>
                        <a:ext uri="{FF2B5EF4-FFF2-40B4-BE49-F238E27FC236}">
                          <a16:creationId xmlns:a16="http://schemas.microsoft.com/office/drawing/2014/main" id="{32B9275B-E814-4AC6-4CB9-CEC7905B67F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91579" y="4348668"/>
                    <a:ext cx="112320" cy="127800"/>
                  </p14:xfrm>
                </p:contentPart>
              </mc:Choice>
              <mc:Fallback xmlns="">
                <p:pic>
                  <p:nvPicPr>
                    <p:cNvPr id="107" name="Ink 106">
                      <a:extLst>
                        <a:ext uri="{FF2B5EF4-FFF2-40B4-BE49-F238E27FC236}">
                          <a16:creationId xmlns:a16="http://schemas.microsoft.com/office/drawing/2014/main" id="{32B9275B-E814-4AC6-4CB9-CEC7905B67FE}"/>
                        </a:ext>
                      </a:extLst>
                    </p:cNvPr>
                    <p:cNvPicPr/>
                    <p:nvPr/>
                  </p:nvPicPr>
                  <p:blipFill>
                    <a:blip r:embed="rId118"/>
                    <a:stretch>
                      <a:fillRect/>
                    </a:stretch>
                  </p:blipFill>
                  <p:spPr>
                    <a:xfrm>
                      <a:off x="6085479" y="4343568"/>
                      <a:ext cx="124521" cy="13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9">
                  <p14:nvContentPartPr>
                    <p14:cNvPr id="108" name="Ink 107">
                      <a:extLst>
                        <a:ext uri="{FF2B5EF4-FFF2-40B4-BE49-F238E27FC236}">
                          <a16:creationId xmlns:a16="http://schemas.microsoft.com/office/drawing/2014/main" id="{5BEACF27-F67D-53E4-BB42-3774BBBBDD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44139" y="3753948"/>
                    <a:ext cx="84240" cy="198000"/>
                  </p14:xfrm>
                </p:contentPart>
              </mc:Choice>
              <mc:Fallback xmlns="">
                <p:pic>
                  <p:nvPicPr>
                    <p:cNvPr id="108" name="Ink 107">
                      <a:extLst>
                        <a:ext uri="{FF2B5EF4-FFF2-40B4-BE49-F238E27FC236}">
                          <a16:creationId xmlns:a16="http://schemas.microsoft.com/office/drawing/2014/main" id="{5BEACF27-F67D-53E4-BB42-3774BBBBDD3B}"/>
                        </a:ext>
                      </a:extLst>
                    </p:cNvPr>
                    <p:cNvPicPr/>
                    <p:nvPr/>
                  </p:nvPicPr>
                  <p:blipFill>
                    <a:blip r:embed="rId120"/>
                    <a:stretch>
                      <a:fillRect/>
                    </a:stretch>
                  </p:blipFill>
                  <p:spPr>
                    <a:xfrm>
                      <a:off x="6138045" y="3748848"/>
                      <a:ext cx="96428" cy="208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1">
                  <p14:nvContentPartPr>
                    <p14:cNvPr id="109" name="Ink 108">
                      <a:extLst>
                        <a:ext uri="{FF2B5EF4-FFF2-40B4-BE49-F238E27FC236}">
                          <a16:creationId xmlns:a16="http://schemas.microsoft.com/office/drawing/2014/main" id="{8D40B9D4-86FC-C2E6-38F2-735F863B9D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06859" y="3739908"/>
                    <a:ext cx="68400" cy="2880"/>
                  </p14:xfrm>
                </p:contentPart>
              </mc:Choice>
              <mc:Fallback xmlns="">
                <p:pic>
                  <p:nvPicPr>
                    <p:cNvPr id="109" name="Ink 108">
                      <a:extLst>
                        <a:ext uri="{FF2B5EF4-FFF2-40B4-BE49-F238E27FC236}">
                          <a16:creationId xmlns:a16="http://schemas.microsoft.com/office/drawing/2014/main" id="{8D40B9D4-86FC-C2E6-38F2-735F863B9DD5}"/>
                        </a:ext>
                      </a:extLst>
                    </p:cNvPr>
                    <p:cNvPicPr/>
                    <p:nvPr/>
                  </p:nvPicPr>
                  <p:blipFill>
                    <a:blip r:embed="rId122"/>
                    <a:stretch>
                      <a:fillRect/>
                    </a:stretch>
                  </p:blipFill>
                  <p:spPr>
                    <a:xfrm>
                      <a:off x="6300771" y="3734468"/>
                      <a:ext cx="80576" cy="1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3">
                  <p14:nvContentPartPr>
                    <p14:cNvPr id="110" name="Ink 109">
                      <a:extLst>
                        <a:ext uri="{FF2B5EF4-FFF2-40B4-BE49-F238E27FC236}">
                          <a16:creationId xmlns:a16="http://schemas.microsoft.com/office/drawing/2014/main" id="{D1D179B0-AE48-35EF-79AB-DB1662403E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61139" y="3758988"/>
                    <a:ext cx="97200" cy="167760"/>
                  </p14:xfrm>
                </p:contentPart>
              </mc:Choice>
              <mc:Fallback xmlns="">
                <p:pic>
                  <p:nvPicPr>
                    <p:cNvPr id="110" name="Ink 109">
                      <a:extLst>
                        <a:ext uri="{FF2B5EF4-FFF2-40B4-BE49-F238E27FC236}">
                          <a16:creationId xmlns:a16="http://schemas.microsoft.com/office/drawing/2014/main" id="{D1D179B0-AE48-35EF-79AB-DB1662403E35}"/>
                        </a:ext>
                      </a:extLst>
                    </p:cNvPr>
                    <p:cNvPicPr/>
                    <p:nvPr/>
                  </p:nvPicPr>
                  <p:blipFill>
                    <a:blip r:embed="rId124"/>
                    <a:stretch>
                      <a:fillRect/>
                    </a:stretch>
                  </p:blipFill>
                  <p:spPr>
                    <a:xfrm>
                      <a:off x="6255042" y="3753895"/>
                      <a:ext cx="109395" cy="1779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5">
                  <p14:nvContentPartPr>
                    <p14:cNvPr id="112" name="Ink 111">
                      <a:extLst>
                        <a:ext uri="{FF2B5EF4-FFF2-40B4-BE49-F238E27FC236}">
                          <a16:creationId xmlns:a16="http://schemas.microsoft.com/office/drawing/2014/main" id="{A11BC962-9E9B-E53E-E7F0-F063048B99D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86219" y="3765828"/>
                    <a:ext cx="137160" cy="161280"/>
                  </p14:xfrm>
                </p:contentPart>
              </mc:Choice>
              <mc:Fallback xmlns="">
                <p:pic>
                  <p:nvPicPr>
                    <p:cNvPr id="112" name="Ink 111">
                      <a:extLst>
                        <a:ext uri="{FF2B5EF4-FFF2-40B4-BE49-F238E27FC236}">
                          <a16:creationId xmlns:a16="http://schemas.microsoft.com/office/drawing/2014/main" id="{A11BC962-9E9B-E53E-E7F0-F063048B99DB}"/>
                        </a:ext>
                      </a:extLst>
                    </p:cNvPr>
                    <p:cNvPicPr/>
                    <p:nvPr/>
                  </p:nvPicPr>
                  <p:blipFill>
                    <a:blip r:embed="rId126"/>
                    <a:stretch>
                      <a:fillRect/>
                    </a:stretch>
                  </p:blipFill>
                  <p:spPr>
                    <a:xfrm>
                      <a:off x="7480115" y="3760732"/>
                      <a:ext cx="149368" cy="1714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7">
                  <p14:nvContentPartPr>
                    <p14:cNvPr id="113" name="Ink 112">
                      <a:extLst>
                        <a:ext uri="{FF2B5EF4-FFF2-40B4-BE49-F238E27FC236}">
                          <a16:creationId xmlns:a16="http://schemas.microsoft.com/office/drawing/2014/main" id="{A45F64F4-0AA1-40B5-5A92-F230E88CE9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00619" y="3820188"/>
                    <a:ext cx="96480" cy="120600"/>
                  </p14:xfrm>
                </p:contentPart>
              </mc:Choice>
              <mc:Fallback xmlns="">
                <p:pic>
                  <p:nvPicPr>
                    <p:cNvPr id="113" name="Ink 112">
                      <a:extLst>
                        <a:ext uri="{FF2B5EF4-FFF2-40B4-BE49-F238E27FC236}">
                          <a16:creationId xmlns:a16="http://schemas.microsoft.com/office/drawing/2014/main" id="{A45F64F4-0AA1-40B5-5A92-F230E88CE956}"/>
                        </a:ext>
                      </a:extLst>
                    </p:cNvPr>
                    <p:cNvPicPr/>
                    <p:nvPr/>
                  </p:nvPicPr>
                  <p:blipFill>
                    <a:blip r:embed="rId128"/>
                    <a:stretch>
                      <a:fillRect/>
                    </a:stretch>
                  </p:blipFill>
                  <p:spPr>
                    <a:xfrm>
                      <a:off x="7494522" y="3815101"/>
                      <a:ext cx="108674" cy="13077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9">
                  <p14:nvContentPartPr>
                    <p14:cNvPr id="114" name="Ink 113">
                      <a:extLst>
                        <a:ext uri="{FF2B5EF4-FFF2-40B4-BE49-F238E27FC236}">
                          <a16:creationId xmlns:a16="http://schemas.microsoft.com/office/drawing/2014/main" id="{969171C1-182D-3D6A-434B-59E8CE1A72E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96739" y="3763668"/>
                    <a:ext cx="90360" cy="22212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969171C1-182D-3D6A-434B-59E8CE1A72E1}"/>
                        </a:ext>
                      </a:extLst>
                    </p:cNvPr>
                    <p:cNvPicPr/>
                    <p:nvPr/>
                  </p:nvPicPr>
                  <p:blipFill>
                    <a:blip r:embed="rId130"/>
                    <a:stretch>
                      <a:fillRect/>
                    </a:stretch>
                  </p:blipFill>
                  <p:spPr>
                    <a:xfrm>
                      <a:off x="7590619" y="3758572"/>
                      <a:ext cx="102600" cy="2323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1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A353733B-A697-CE0D-8A7E-876294B834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88099" y="3881388"/>
                    <a:ext cx="131400" cy="75960"/>
                  </p14:xfrm>
                </p:contentPart>
              </mc:Choice>
              <mc:Fallback xmlns="">
                <p:pic>
                  <p:nvPicPr>
                    <p:cNvPr id="115" name="Ink 114">
                      <a:extLst>
                        <a:ext uri="{FF2B5EF4-FFF2-40B4-BE49-F238E27FC236}">
                          <a16:creationId xmlns:a16="http://schemas.microsoft.com/office/drawing/2014/main" id="{A353733B-A697-CE0D-8A7E-876294B834C8}"/>
                        </a:ext>
                      </a:extLst>
                    </p:cNvPr>
                    <p:cNvPicPr/>
                    <p:nvPr/>
                  </p:nvPicPr>
                  <p:blipFill>
                    <a:blip r:embed="rId132"/>
                    <a:stretch>
                      <a:fillRect/>
                    </a:stretch>
                  </p:blipFill>
                  <p:spPr>
                    <a:xfrm>
                      <a:off x="7581996" y="3876284"/>
                      <a:ext cx="143607" cy="861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3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EF36E4BA-0A5E-ADF9-657C-62CA6B6526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22179" y="4263348"/>
                    <a:ext cx="167760" cy="253080"/>
                  </p14:xfrm>
                </p:contentPart>
              </mc:Choice>
              <mc:Fallback xmlns="">
                <p:pic>
                  <p:nvPicPr>
                    <p:cNvPr id="116" name="Ink 115">
                      <a:extLst>
                        <a:ext uri="{FF2B5EF4-FFF2-40B4-BE49-F238E27FC236}">
                          <a16:creationId xmlns:a16="http://schemas.microsoft.com/office/drawing/2014/main" id="{EF36E4BA-0A5E-ADF9-657C-62CA6B652649}"/>
                        </a:ext>
                      </a:extLst>
                    </p:cNvPr>
                    <p:cNvPicPr/>
                    <p:nvPr/>
                  </p:nvPicPr>
                  <p:blipFill>
                    <a:blip r:embed="rId134"/>
                    <a:stretch>
                      <a:fillRect/>
                    </a:stretch>
                  </p:blipFill>
                  <p:spPr>
                    <a:xfrm>
                      <a:off x="7916072" y="4258250"/>
                      <a:ext cx="179974" cy="26327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3EC85DC2-91C7-F36B-6BB3-2B93851EA6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22979" y="4266228"/>
                    <a:ext cx="120960" cy="243720"/>
                  </p14:xfrm>
                </p:contentPart>
              </mc:Choice>
              <mc:Fallback xmlns="">
                <p:pic>
                  <p:nvPicPr>
                    <p:cNvPr id="117" name="Ink 116">
                      <a:extLst>
                        <a:ext uri="{FF2B5EF4-FFF2-40B4-BE49-F238E27FC236}">
                          <a16:creationId xmlns:a16="http://schemas.microsoft.com/office/drawing/2014/main" id="{3EC85DC2-91C7-F36B-6BB3-2B93851EA628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8016877" y="4261132"/>
                      <a:ext cx="133164" cy="25391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20402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E9EAC9-29C3-672A-DD53-97E8ADC2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183968"/>
            <a:ext cx="9875520" cy="2228459"/>
          </a:xfrm>
          <a:prstGeom prst="rect">
            <a:avLst/>
          </a:prstGeom>
        </p:spPr>
      </p:pic>
      <p:grpSp>
        <p:nvGrpSpPr>
          <p:cNvPr id="317" name="Group 316">
            <a:extLst>
              <a:ext uri="{FF2B5EF4-FFF2-40B4-BE49-F238E27FC236}">
                <a16:creationId xmlns:a16="http://schemas.microsoft.com/office/drawing/2014/main" id="{BF80CE60-9A0C-C655-77CC-F14F9474A6AB}"/>
              </a:ext>
            </a:extLst>
          </p:cNvPr>
          <p:cNvGrpSpPr/>
          <p:nvPr/>
        </p:nvGrpSpPr>
        <p:grpSpPr>
          <a:xfrm>
            <a:off x="153492" y="2619315"/>
            <a:ext cx="11816527" cy="2234585"/>
            <a:chOff x="153492" y="2619315"/>
            <a:chExt cx="11816527" cy="223458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59E1F6E-2773-C43E-DD68-CEA0AD195E55}"/>
                </a:ext>
              </a:extLst>
            </p:cNvPr>
            <p:cNvGrpSpPr/>
            <p:nvPr/>
          </p:nvGrpSpPr>
          <p:grpSpPr>
            <a:xfrm>
              <a:off x="433104" y="3103412"/>
              <a:ext cx="2968915" cy="1750488"/>
              <a:chOff x="3351702" y="2709108"/>
              <a:chExt cx="5025240" cy="2604598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7413920F-AA1C-FB40-E8DA-0904E855BAC2}"/>
                      </a:ext>
                    </a:extLst>
                  </p14:cNvPr>
                  <p14:cNvContentPartPr/>
                  <p14:nvPr/>
                </p14:nvContentPartPr>
                <p14:xfrm>
                  <a:off x="5237743" y="4194108"/>
                  <a:ext cx="285120" cy="1504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7413920F-AA1C-FB40-E8DA-0904E855BAC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27386" y="4185004"/>
                    <a:ext cx="305834" cy="168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CC0C8249-9051-06E1-0CDE-6669883AF8F6}"/>
                      </a:ext>
                    </a:extLst>
                  </p14:cNvPr>
                  <p14:cNvContentPartPr/>
                  <p14:nvPr/>
                </p14:nvContentPartPr>
                <p14:xfrm>
                  <a:off x="5185903" y="2709108"/>
                  <a:ext cx="492840" cy="407519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CC0C8249-9051-06E1-0CDE-6669883AF8F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175547" y="2700004"/>
                    <a:ext cx="513553" cy="425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B9D1F2BB-4415-8EF1-07C4-92C6B7AD5059}"/>
                      </a:ext>
                    </a:extLst>
                  </p14:cNvPr>
                  <p14:cNvContentPartPr/>
                  <p14:nvPr/>
                </p14:nvContentPartPr>
                <p14:xfrm>
                  <a:off x="4796382" y="3096828"/>
                  <a:ext cx="401760" cy="26712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B9D1F2BB-4415-8EF1-07C4-92C6B7AD5059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786034" y="3087728"/>
                    <a:ext cx="422457" cy="2853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02927371-400B-33E5-AF6D-839DB30479D9}"/>
                      </a:ext>
                    </a:extLst>
                  </p14:cNvPr>
                  <p14:cNvContentPartPr/>
                  <p14:nvPr/>
                </p14:nvContentPartPr>
                <p14:xfrm>
                  <a:off x="4319382" y="3384108"/>
                  <a:ext cx="518400" cy="496799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02927371-400B-33E5-AF6D-839DB30479D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309026" y="3374997"/>
                    <a:ext cx="539112" cy="5150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787ADA60-0A4F-9B19-987A-F6CB7C728AF6}"/>
                      </a:ext>
                    </a:extLst>
                  </p14:cNvPr>
                  <p14:cNvContentPartPr/>
                  <p14:nvPr/>
                </p14:nvContentPartPr>
                <p14:xfrm>
                  <a:off x="4846423" y="3826188"/>
                  <a:ext cx="332280" cy="27396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787ADA60-0A4F-9B19-987A-F6CB7C728AF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836077" y="3817092"/>
                    <a:ext cx="352971" cy="2921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10FE58F1-8809-74C7-D0DB-C5BA31E5D3F0}"/>
                      </a:ext>
                    </a:extLst>
                  </p14:cNvPr>
                  <p14:cNvContentPartPr/>
                  <p14:nvPr/>
                </p14:nvContentPartPr>
                <p14:xfrm>
                  <a:off x="5105982" y="3993228"/>
                  <a:ext cx="559441" cy="50580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10FE58F1-8809-74C7-D0DB-C5BA31E5D3F0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5095622" y="3984119"/>
                    <a:ext cx="580161" cy="5240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F2AF59A2-56D4-1F09-03CC-4ADE5843C031}"/>
                      </a:ext>
                    </a:extLst>
                  </p14:cNvPr>
                  <p14:cNvContentPartPr/>
                  <p14:nvPr/>
                </p14:nvContentPartPr>
                <p14:xfrm>
                  <a:off x="3999342" y="3831229"/>
                  <a:ext cx="353160" cy="36468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F2AF59A2-56D4-1F09-03CC-4ADE5843C031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988991" y="3822125"/>
                    <a:ext cx="373862" cy="3828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9E9C89A2-99DD-EA7D-64F5-F3FE8FB94078}"/>
                      </a:ext>
                    </a:extLst>
                  </p14:cNvPr>
                  <p14:cNvContentPartPr/>
                  <p14:nvPr/>
                </p14:nvContentPartPr>
                <p14:xfrm>
                  <a:off x="3745182" y="4144428"/>
                  <a:ext cx="532080" cy="36900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9E9C89A2-99DD-EA7D-64F5-F3FE8FB94078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734833" y="4135324"/>
                    <a:ext cx="552779" cy="387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08F41D08-6E8A-9144-7B3C-752E8DD52EE4}"/>
                      </a:ext>
                    </a:extLst>
                  </p14:cNvPr>
                  <p14:cNvContentPartPr/>
                  <p14:nvPr/>
                </p14:nvContentPartPr>
                <p14:xfrm>
                  <a:off x="3523422" y="4541149"/>
                  <a:ext cx="313200" cy="41580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08F41D08-6E8A-9144-7B3C-752E8DD52EE4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13063" y="4532040"/>
                    <a:ext cx="333918" cy="4340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6F7FB72E-E61E-60DC-55BB-E738A4E8CDB0}"/>
                      </a:ext>
                    </a:extLst>
                  </p14:cNvPr>
                  <p14:cNvContentPartPr/>
                  <p14:nvPr/>
                </p14:nvContentPartPr>
                <p14:xfrm>
                  <a:off x="3351702" y="4932827"/>
                  <a:ext cx="403561" cy="380159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6F7FB72E-E61E-60DC-55BB-E738A4E8CDB0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341354" y="4923725"/>
                    <a:ext cx="424256" cy="3983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7862BE1D-20CA-3244-03A5-E16CD1999DF6}"/>
                      </a:ext>
                    </a:extLst>
                  </p14:cNvPr>
                  <p14:cNvContentPartPr/>
                  <p14:nvPr/>
                </p14:nvContentPartPr>
                <p14:xfrm>
                  <a:off x="4175383" y="4529267"/>
                  <a:ext cx="306000" cy="4438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7862BE1D-20CA-3244-03A5-E16CD1999DF6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165041" y="4520165"/>
                    <a:ext cx="326684" cy="4620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F65AD9D3-0675-0AEF-9291-6C73DA54F93F}"/>
                      </a:ext>
                    </a:extLst>
                  </p14:cNvPr>
                  <p14:cNvContentPartPr/>
                  <p14:nvPr/>
                </p14:nvContentPartPr>
                <p14:xfrm>
                  <a:off x="4424863" y="4946867"/>
                  <a:ext cx="484920" cy="366839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F65AD9D3-0675-0AEF-9291-6C73DA54F93F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4414507" y="4937763"/>
                    <a:ext cx="505633" cy="385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BB04C5AB-C3CD-EAB9-0304-F53B2CCB44B2}"/>
                      </a:ext>
                    </a:extLst>
                  </p14:cNvPr>
                  <p14:cNvContentPartPr/>
                  <p14:nvPr/>
                </p14:nvContentPartPr>
                <p14:xfrm>
                  <a:off x="5662542" y="3080268"/>
                  <a:ext cx="815040" cy="434519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BB04C5AB-C3CD-EAB9-0304-F53B2CCB44B2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5652186" y="3071171"/>
                    <a:ext cx="835751" cy="452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4F92A69B-B8B8-C261-31ED-0CDFFCC5B667}"/>
                      </a:ext>
                    </a:extLst>
                  </p14:cNvPr>
                  <p14:cNvContentPartPr/>
                  <p14:nvPr/>
                </p14:nvContentPartPr>
                <p14:xfrm>
                  <a:off x="5334941" y="2840868"/>
                  <a:ext cx="139319" cy="13104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4F92A69B-B8B8-C261-31ED-0CDFFCC5B66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324599" y="2831775"/>
                    <a:ext cx="160004" cy="1492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8BF541CB-F2D6-6668-D89F-FDF37F6A2F80}"/>
                      </a:ext>
                    </a:extLst>
                  </p14:cNvPr>
                  <p14:cNvContentPartPr/>
                  <p14:nvPr/>
                </p14:nvContentPartPr>
                <p14:xfrm>
                  <a:off x="5458062" y="2797310"/>
                  <a:ext cx="64440" cy="276481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8BF541CB-F2D6-6668-D89F-FDF37F6A2F80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447727" y="2788219"/>
                    <a:ext cx="85109" cy="2946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39F2D850-98A0-9E6F-41D9-59796EFF231B}"/>
                      </a:ext>
                    </a:extLst>
                  </p14:cNvPr>
                  <p14:cNvContentPartPr/>
                  <p14:nvPr/>
                </p14:nvContentPartPr>
                <p14:xfrm>
                  <a:off x="4479223" y="3554747"/>
                  <a:ext cx="24839" cy="14184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39F2D850-98A0-9E6F-41D9-59796EFF231B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4468924" y="3545648"/>
                    <a:ext cx="45437" cy="1600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B391B05E-B80F-97D0-9662-7E9641BF0B91}"/>
                      </a:ext>
                    </a:extLst>
                  </p14:cNvPr>
                  <p14:cNvContentPartPr/>
                  <p14:nvPr/>
                </p14:nvContentPartPr>
                <p14:xfrm>
                  <a:off x="4540423" y="3476988"/>
                  <a:ext cx="95760" cy="28224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B391B05E-B80F-97D0-9662-7E9641BF0B91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4530054" y="3467883"/>
                    <a:ext cx="116498" cy="3004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AD1BA9DF-687F-FA93-ACDD-74F22E072FB2}"/>
                      </a:ext>
                    </a:extLst>
                  </p14:cNvPr>
                  <p14:cNvContentPartPr/>
                  <p14:nvPr/>
                </p14:nvContentPartPr>
                <p14:xfrm>
                  <a:off x="4009062" y="4297788"/>
                  <a:ext cx="110520" cy="10081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AD1BA9DF-687F-FA93-ACDD-74F22E072FB2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3998739" y="4288768"/>
                    <a:ext cx="131167" cy="281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2D3AFBAE-E751-8784-06DD-D80C36676CDD}"/>
                      </a:ext>
                    </a:extLst>
                  </p14:cNvPr>
                  <p14:cNvContentPartPr/>
                  <p14:nvPr/>
                </p14:nvContentPartPr>
                <p14:xfrm>
                  <a:off x="3974142" y="4283748"/>
                  <a:ext cx="123480" cy="20340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2D3AFBAE-E751-8784-06DD-D80C36676CD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3963801" y="4274649"/>
                    <a:ext cx="144161" cy="2215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CF6BAEDF-9E04-340C-838A-AE8E215186A5}"/>
                      </a:ext>
                    </a:extLst>
                  </p14:cNvPr>
                  <p14:cNvContentPartPr/>
                  <p14:nvPr/>
                </p14:nvContentPartPr>
                <p14:xfrm>
                  <a:off x="3538902" y="5074309"/>
                  <a:ext cx="17999" cy="1227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CF6BAEDF-9E04-340C-838A-AE8E215186A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528703" y="5065196"/>
                    <a:ext cx="38398" cy="1409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39549C91-E60F-456E-398E-61511354E2BA}"/>
                      </a:ext>
                    </a:extLst>
                  </p14:cNvPr>
                  <p14:cNvContentPartPr/>
                  <p14:nvPr/>
                </p14:nvContentPartPr>
                <p14:xfrm>
                  <a:off x="4568502" y="5038307"/>
                  <a:ext cx="129600" cy="25164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39549C91-E60F-456E-398E-61511354E2BA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558158" y="5029205"/>
                    <a:ext cx="150287" cy="26984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B32E6AA-6DA4-DDEB-CB01-1E4BE61A3F3C}"/>
                  </a:ext>
                </a:extLst>
              </p:cNvPr>
              <p:cNvGrpSpPr/>
              <p:nvPr/>
            </p:nvGrpSpPr>
            <p:grpSpPr>
              <a:xfrm>
                <a:off x="5842902" y="3511908"/>
                <a:ext cx="2534040" cy="1708920"/>
                <a:chOff x="5842902" y="3511908"/>
                <a:chExt cx="2534040" cy="17089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41" name="Ink 40">
                      <a:extLst>
                        <a:ext uri="{FF2B5EF4-FFF2-40B4-BE49-F238E27FC236}">
                          <a16:creationId xmlns:a16="http://schemas.microsoft.com/office/drawing/2014/main" id="{74390820-9CB8-78AC-8E39-B2F911AC7C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92341" y="3511908"/>
                    <a:ext cx="528840" cy="480240"/>
                  </p14:xfrm>
                </p:contentPart>
              </mc:Choice>
              <mc:Fallback xmlns="">
                <p:pic>
                  <p:nvPicPr>
                    <p:cNvPr id="41" name="Ink 40">
                      <a:extLst>
                        <a:ext uri="{FF2B5EF4-FFF2-40B4-BE49-F238E27FC236}">
                          <a16:creationId xmlns:a16="http://schemas.microsoft.com/office/drawing/2014/main" id="{74390820-9CB8-78AC-8E39-B2F911AC7C47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6481995" y="3502806"/>
                      <a:ext cx="549531" cy="4984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42" name="Ink 41">
                      <a:extLst>
                        <a:ext uri="{FF2B5EF4-FFF2-40B4-BE49-F238E27FC236}">
                          <a16:creationId xmlns:a16="http://schemas.microsoft.com/office/drawing/2014/main" id="{8E26BFDD-9F9C-DBBF-0502-4D49027AF92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23503" y="3981706"/>
                    <a:ext cx="297359" cy="325800"/>
                  </p14:xfrm>
                </p:contentPart>
              </mc:Choice>
              <mc:Fallback xmlns="">
                <p:pic>
                  <p:nvPicPr>
                    <p:cNvPr id="42" name="Ink 41">
                      <a:extLst>
                        <a:ext uri="{FF2B5EF4-FFF2-40B4-BE49-F238E27FC236}">
                          <a16:creationId xmlns:a16="http://schemas.microsoft.com/office/drawing/2014/main" id="{8E26BFDD-9F9C-DBBF-0502-4D49027AF92B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6313165" y="3972611"/>
                      <a:ext cx="318034" cy="3439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43" name="Ink 42">
                      <a:extLst>
                        <a:ext uri="{FF2B5EF4-FFF2-40B4-BE49-F238E27FC236}">
                          <a16:creationId xmlns:a16="http://schemas.microsoft.com/office/drawing/2014/main" id="{368EF8E8-8D4E-15FB-0008-47E5429DEC9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54222" y="4184387"/>
                    <a:ext cx="485281" cy="380520"/>
                  </p14:xfrm>
                </p:contentPart>
              </mc:Choice>
              <mc:Fallback xmlns="">
                <p:pic>
                  <p:nvPicPr>
                    <p:cNvPr id="43" name="Ink 42">
                      <a:extLst>
                        <a:ext uri="{FF2B5EF4-FFF2-40B4-BE49-F238E27FC236}">
                          <a16:creationId xmlns:a16="http://schemas.microsoft.com/office/drawing/2014/main" id="{368EF8E8-8D4E-15FB-0008-47E5429DEC9D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6043871" y="4175289"/>
                      <a:ext cx="505983" cy="3987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44" name="Ink 43">
                      <a:extLst>
                        <a:ext uri="{FF2B5EF4-FFF2-40B4-BE49-F238E27FC236}">
                          <a16:creationId xmlns:a16="http://schemas.microsoft.com/office/drawing/2014/main" id="{04C2CD7E-DC30-4488-B919-C0300A859D1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44862" y="4588307"/>
                    <a:ext cx="222840" cy="231480"/>
                  </p14:xfrm>
                </p:contentPart>
              </mc:Choice>
              <mc:Fallback xmlns="">
                <p:pic>
                  <p:nvPicPr>
                    <p:cNvPr id="44" name="Ink 43">
                      <a:extLst>
                        <a:ext uri="{FF2B5EF4-FFF2-40B4-BE49-F238E27FC236}">
                          <a16:creationId xmlns:a16="http://schemas.microsoft.com/office/drawing/2014/main" id="{04C2CD7E-DC30-4488-B919-C0300A859D17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6034512" y="4579219"/>
                      <a:ext cx="243541" cy="24965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45" name="Ink 44">
                      <a:extLst>
                        <a:ext uri="{FF2B5EF4-FFF2-40B4-BE49-F238E27FC236}">
                          <a16:creationId xmlns:a16="http://schemas.microsoft.com/office/drawing/2014/main" id="{01A022E2-6F89-7E17-3E42-365D46DD5E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42902" y="4803227"/>
                    <a:ext cx="433800" cy="362160"/>
                  </p14:xfrm>
                </p:contentPart>
              </mc:Choice>
              <mc:Fallback xmlns="">
                <p:pic>
                  <p:nvPicPr>
                    <p:cNvPr id="45" name="Ink 44">
                      <a:extLst>
                        <a:ext uri="{FF2B5EF4-FFF2-40B4-BE49-F238E27FC236}">
                          <a16:creationId xmlns:a16="http://schemas.microsoft.com/office/drawing/2014/main" id="{01A022E2-6F89-7E17-3E42-365D46DD5E1A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5832544" y="4794119"/>
                      <a:ext cx="454515" cy="38037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7C8D2481-943E-0F7F-CABD-0E2DBFAF1C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06782" y="3986749"/>
                    <a:ext cx="484201" cy="359279"/>
                  </p14:xfrm>
                </p:contentPart>
              </mc:Choice>
              <mc:Fallback xmlns="">
                <p:pic>
                  <p:nvPicPr>
                    <p:cNvPr id="46" name="Ink 45">
                      <a:extLst>
                        <a:ext uri="{FF2B5EF4-FFF2-40B4-BE49-F238E27FC236}">
                          <a16:creationId xmlns:a16="http://schemas.microsoft.com/office/drawing/2014/main" id="{7C8D2481-943E-0F7F-CABD-0E2DBFAF1C28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6996428" y="3977647"/>
                      <a:ext cx="504909" cy="37748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DF853831-6748-6196-E9DB-52F4CCB4E1E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45902" y="4243430"/>
                    <a:ext cx="528480" cy="448920"/>
                  </p14:xfrm>
                </p:contentPart>
              </mc:Choice>
              <mc:Fallback xmlns="">
                <p:pic>
                  <p:nvPicPr>
                    <p:cNvPr id="47" name="Ink 46">
                      <a:extLst>
                        <a:ext uri="{FF2B5EF4-FFF2-40B4-BE49-F238E27FC236}">
                          <a16:creationId xmlns:a16="http://schemas.microsoft.com/office/drawing/2014/main" id="{DF853831-6748-6196-E9DB-52F4CCB4E1E1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7335552" y="4234323"/>
                      <a:ext cx="549181" cy="46713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48" name="Ink 47">
                      <a:extLst>
                        <a:ext uri="{FF2B5EF4-FFF2-40B4-BE49-F238E27FC236}">
                          <a16:creationId xmlns:a16="http://schemas.microsoft.com/office/drawing/2014/main" id="{77941A23-53BF-40FF-CA94-40583E4638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84742" y="4644828"/>
                    <a:ext cx="207720" cy="198360"/>
                  </p14:xfrm>
                </p:contentPart>
              </mc:Choice>
              <mc:Fallback xmlns="">
                <p:pic>
                  <p:nvPicPr>
                    <p:cNvPr id="48" name="Ink 47">
                      <a:extLst>
                        <a:ext uri="{FF2B5EF4-FFF2-40B4-BE49-F238E27FC236}">
                          <a16:creationId xmlns:a16="http://schemas.microsoft.com/office/drawing/2014/main" id="{77941A23-53BF-40FF-CA94-40583E463844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7774386" y="4635739"/>
                      <a:ext cx="228431" cy="21653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49" name="Ink 48">
                      <a:extLst>
                        <a:ext uri="{FF2B5EF4-FFF2-40B4-BE49-F238E27FC236}">
                          <a16:creationId xmlns:a16="http://schemas.microsoft.com/office/drawing/2014/main" id="{EE494344-82FE-F8CA-9A9E-4837249952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30103" y="4797468"/>
                    <a:ext cx="546839" cy="423360"/>
                  </p14:xfrm>
                </p:contentPart>
              </mc:Choice>
              <mc:Fallback xmlns="">
                <p:pic>
                  <p:nvPicPr>
                    <p:cNvPr id="49" name="Ink 48">
                      <a:extLst>
                        <a:ext uri="{FF2B5EF4-FFF2-40B4-BE49-F238E27FC236}">
                          <a16:creationId xmlns:a16="http://schemas.microsoft.com/office/drawing/2014/main" id="{EE494344-82FE-F8CA-9A9E-4837249952DF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7819751" y="4788369"/>
                      <a:ext cx="567543" cy="4415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0" name="Ink 49">
                      <a:extLst>
                        <a:ext uri="{FF2B5EF4-FFF2-40B4-BE49-F238E27FC236}">
                          <a16:creationId xmlns:a16="http://schemas.microsoft.com/office/drawing/2014/main" id="{85477672-9287-D3CF-81B5-92A3EEF4339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04662" y="3757787"/>
                    <a:ext cx="187561" cy="120599"/>
                  </p14:xfrm>
                </p:contentPart>
              </mc:Choice>
              <mc:Fallback xmlns="">
                <p:pic>
                  <p:nvPicPr>
                    <p:cNvPr id="50" name="Ink 49">
                      <a:extLst>
                        <a:ext uri="{FF2B5EF4-FFF2-40B4-BE49-F238E27FC236}">
                          <a16:creationId xmlns:a16="http://schemas.microsoft.com/office/drawing/2014/main" id="{85477672-9287-D3CF-81B5-92A3EEF4339F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6594310" y="3748715"/>
                      <a:ext cx="208266" cy="1387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51" name="Ink 50">
                      <a:extLst>
                        <a:ext uri="{FF2B5EF4-FFF2-40B4-BE49-F238E27FC236}">
                          <a16:creationId xmlns:a16="http://schemas.microsoft.com/office/drawing/2014/main" id="{8E125F38-4370-0286-752B-E0BFCCD981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09782" y="3769306"/>
                    <a:ext cx="26640" cy="146521"/>
                  </p14:xfrm>
                </p:contentPart>
              </mc:Choice>
              <mc:Fallback xmlns="">
                <p:pic>
                  <p:nvPicPr>
                    <p:cNvPr id="51" name="Ink 50">
                      <a:extLst>
                        <a:ext uri="{FF2B5EF4-FFF2-40B4-BE49-F238E27FC236}">
                          <a16:creationId xmlns:a16="http://schemas.microsoft.com/office/drawing/2014/main" id="{8E125F38-4370-0286-752B-E0BFCCD981A0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6699489" y="3760215"/>
                      <a:ext cx="47225" cy="1647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">
                  <p14:nvContentPartPr>
                    <p14:cNvPr id="52" name="Ink 51">
                      <a:extLst>
                        <a:ext uri="{FF2B5EF4-FFF2-40B4-BE49-F238E27FC236}">
                          <a16:creationId xmlns:a16="http://schemas.microsoft.com/office/drawing/2014/main" id="{324EA3B8-4455-8543-12FC-B20288713DA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42622" y="3752748"/>
                    <a:ext cx="120960" cy="151560"/>
                  </p14:xfrm>
                </p:contentPart>
              </mc:Choice>
              <mc:Fallback xmlns="">
                <p:pic>
                  <p:nvPicPr>
                    <p:cNvPr id="52" name="Ink 51">
                      <a:extLst>
                        <a:ext uri="{FF2B5EF4-FFF2-40B4-BE49-F238E27FC236}">
                          <a16:creationId xmlns:a16="http://schemas.microsoft.com/office/drawing/2014/main" id="{324EA3B8-4455-8543-12FC-B20288713DAF}"/>
                        </a:ext>
                      </a:extLst>
                    </p:cNvPr>
                    <p:cNvPicPr/>
                    <p:nvPr/>
                  </p:nvPicPr>
                  <p:blipFill>
                    <a:blip r:embed="rId68"/>
                    <a:stretch>
                      <a:fillRect/>
                    </a:stretch>
                  </p:blipFill>
                  <p:spPr>
                    <a:xfrm>
                      <a:off x="6832289" y="3743644"/>
                      <a:ext cx="141627" cy="169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9">
                  <p14:nvContentPartPr>
                    <p14:cNvPr id="53" name="Ink 52">
                      <a:extLst>
                        <a:ext uri="{FF2B5EF4-FFF2-40B4-BE49-F238E27FC236}">
                          <a16:creationId xmlns:a16="http://schemas.microsoft.com/office/drawing/2014/main" id="{5A07F2D7-0707-E5D1-7C8F-6E09993405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68542" y="4925631"/>
                    <a:ext cx="72001" cy="214921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A07F2D7-0707-E5D1-7C8F-6E09993405BF}"/>
                        </a:ext>
                      </a:extLst>
                    </p:cNvPr>
                    <p:cNvPicPr/>
                    <p:nvPr/>
                  </p:nvPicPr>
                  <p:blipFill>
                    <a:blip r:embed="rId70"/>
                    <a:stretch>
                      <a:fillRect/>
                    </a:stretch>
                  </p:blipFill>
                  <p:spPr>
                    <a:xfrm>
                      <a:off x="5958256" y="4916542"/>
                      <a:ext cx="92573" cy="2330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1">
                  <p14:nvContentPartPr>
                    <p14:cNvPr id="54" name="Ink 53">
                      <a:extLst>
                        <a:ext uri="{FF2B5EF4-FFF2-40B4-BE49-F238E27FC236}">
                          <a16:creationId xmlns:a16="http://schemas.microsoft.com/office/drawing/2014/main" id="{1F1DF224-F6CE-CFF8-F6C7-7A64E08961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8222" y="4956230"/>
                    <a:ext cx="112320" cy="12780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1F1DF224-F6CE-CFF8-F6C7-7A64E08961C7}"/>
                        </a:ext>
                      </a:extLst>
                    </p:cNvPr>
                    <p:cNvPicPr/>
                    <p:nvPr/>
                  </p:nvPicPr>
                  <p:blipFill>
                    <a:blip r:embed="rId72"/>
                    <a:stretch>
                      <a:fillRect/>
                    </a:stretch>
                  </p:blipFill>
                  <p:spPr>
                    <a:xfrm>
                      <a:off x="6097901" y="4947140"/>
                      <a:ext cx="132963" cy="14598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">
                  <p14:nvContentPartPr>
                    <p14:cNvPr id="55" name="Ink 54">
                      <a:extLst>
                        <a:ext uri="{FF2B5EF4-FFF2-40B4-BE49-F238E27FC236}">
                          <a16:creationId xmlns:a16="http://schemas.microsoft.com/office/drawing/2014/main" id="{DAAE358E-3CFD-5673-1B37-98B02D2BA2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60783" y="4361510"/>
                    <a:ext cx="84240" cy="19800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DAAE358E-3CFD-5673-1B37-98B02D2BA28A}"/>
                        </a:ext>
                      </a:extLst>
                    </p:cNvPr>
                    <p:cNvPicPr/>
                    <p:nvPr/>
                  </p:nvPicPr>
                  <p:blipFill>
                    <a:blip r:embed="rId74"/>
                    <a:stretch>
                      <a:fillRect/>
                    </a:stretch>
                  </p:blipFill>
                  <p:spPr>
                    <a:xfrm>
                      <a:off x="6150480" y="4352413"/>
                      <a:ext cx="104845" cy="2161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5">
                  <p14:nvContentPartPr>
                    <p14:cNvPr id="56" name="Ink 55">
                      <a:extLst>
                        <a:ext uri="{FF2B5EF4-FFF2-40B4-BE49-F238E27FC236}">
                          <a16:creationId xmlns:a16="http://schemas.microsoft.com/office/drawing/2014/main" id="{E472BC6D-E308-7A44-6DA3-9BA136363E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23503" y="4347468"/>
                    <a:ext cx="68400" cy="2881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E472BC6D-E308-7A44-6DA3-9BA136363EF2}"/>
                        </a:ext>
                      </a:extLst>
                    </p:cNvPr>
                    <p:cNvPicPr/>
                    <p:nvPr/>
                  </p:nvPicPr>
                  <p:blipFill>
                    <a:blip r:embed="rId76"/>
                    <a:stretch>
                      <a:fillRect/>
                    </a:stretch>
                  </p:blipFill>
                  <p:spPr>
                    <a:xfrm>
                      <a:off x="6313213" y="4337673"/>
                      <a:ext cx="88981" cy="224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20CBAD11-C39C-3D08-6B8C-421DD7D93E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77781" y="4366547"/>
                    <a:ext cx="97200" cy="167759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20CBAD11-C39C-3D08-6B8C-421DD7D93E8A}"/>
                        </a:ext>
                      </a:extLst>
                    </p:cNvPr>
                    <p:cNvPicPr/>
                    <p:nvPr/>
                  </p:nvPicPr>
                  <p:blipFill>
                    <a:blip r:embed="rId78"/>
                    <a:stretch>
                      <a:fillRect/>
                    </a:stretch>
                  </p:blipFill>
                  <p:spPr>
                    <a:xfrm>
                      <a:off x="6267453" y="4357465"/>
                      <a:ext cx="117855" cy="1859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">
                  <p14:nvContentPartPr>
                    <p14:cNvPr id="58" name="Ink 57">
                      <a:extLst>
                        <a:ext uri="{FF2B5EF4-FFF2-40B4-BE49-F238E27FC236}">
                          <a16:creationId xmlns:a16="http://schemas.microsoft.com/office/drawing/2014/main" id="{F390CD36-BD8B-B3AB-E581-3FEA44B492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02862" y="4373388"/>
                    <a:ext cx="137160" cy="161279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390CD36-BD8B-B3AB-E581-3FEA44B4920C}"/>
                        </a:ext>
                      </a:extLst>
                    </p:cNvPr>
                    <p:cNvPicPr/>
                    <p:nvPr/>
                  </p:nvPicPr>
                  <p:blipFill>
                    <a:blip r:embed="rId80"/>
                    <a:stretch>
                      <a:fillRect/>
                    </a:stretch>
                  </p:blipFill>
                  <p:spPr>
                    <a:xfrm>
                      <a:off x="7492499" y="4364279"/>
                      <a:ext cx="157886" cy="17949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">
                  <p14:nvContentPartPr>
                    <p14:cNvPr id="59" name="Ink 58">
                      <a:extLst>
                        <a:ext uri="{FF2B5EF4-FFF2-40B4-BE49-F238E27FC236}">
                          <a16:creationId xmlns:a16="http://schemas.microsoft.com/office/drawing/2014/main" id="{765F4BEA-A60F-7D0F-3017-E9A5D22BE09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17263" y="4427746"/>
                    <a:ext cx="96479" cy="120599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765F4BEA-A60F-7D0F-3017-E9A5D22BE090}"/>
                        </a:ext>
                      </a:extLst>
                    </p:cNvPr>
                    <p:cNvPicPr/>
                    <p:nvPr/>
                  </p:nvPicPr>
                  <p:blipFill>
                    <a:blip r:embed="rId82"/>
                    <a:stretch>
                      <a:fillRect/>
                    </a:stretch>
                  </p:blipFill>
                  <p:spPr>
                    <a:xfrm>
                      <a:off x="7506948" y="4418674"/>
                      <a:ext cx="117110" cy="1387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3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7C58144F-C8D6-138D-9255-82AA36ADCD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13381" y="4371226"/>
                    <a:ext cx="90360" cy="222119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7C58144F-C8D6-138D-9255-82AA36ADCDB3}"/>
                        </a:ext>
                      </a:extLst>
                    </p:cNvPr>
                    <p:cNvPicPr/>
                    <p:nvPr/>
                  </p:nvPicPr>
                  <p:blipFill>
                    <a:blip r:embed="rId84"/>
                    <a:stretch>
                      <a:fillRect/>
                    </a:stretch>
                  </p:blipFill>
                  <p:spPr>
                    <a:xfrm>
                      <a:off x="7603071" y="4362127"/>
                      <a:ext cx="110979" cy="2403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8E3C042B-A4EE-48D7-4CFB-1A65B427D4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04742" y="4488947"/>
                    <a:ext cx="131400" cy="7596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8E3C042B-A4EE-48D7-4CFB-1A65B427D4BD}"/>
                        </a:ext>
                      </a:extLst>
                    </p:cNvPr>
                    <p:cNvPicPr/>
                    <p:nvPr/>
                  </p:nvPicPr>
                  <p:blipFill>
                    <a:blip r:embed="rId86"/>
                    <a:stretch>
                      <a:fillRect/>
                    </a:stretch>
                  </p:blipFill>
                  <p:spPr>
                    <a:xfrm>
                      <a:off x="7594400" y="4479853"/>
                      <a:ext cx="152083" cy="941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7">
                  <p14:nvContentPartPr>
                    <p14:cNvPr id="62" name="Ink 61">
                      <a:extLst>
                        <a:ext uri="{FF2B5EF4-FFF2-40B4-BE49-F238E27FC236}">
                          <a16:creationId xmlns:a16="http://schemas.microsoft.com/office/drawing/2014/main" id="{EA977D43-641D-C870-2DB7-646E36A0A66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38823" y="4870908"/>
                    <a:ext cx="167761" cy="25308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EA977D43-641D-C870-2DB7-646E36A0A666}"/>
                        </a:ext>
                      </a:extLst>
                    </p:cNvPr>
                    <p:cNvPicPr/>
                    <p:nvPr/>
                  </p:nvPicPr>
                  <p:blipFill>
                    <a:blip r:embed="rId88"/>
                    <a:stretch>
                      <a:fillRect/>
                    </a:stretch>
                  </p:blipFill>
                  <p:spPr>
                    <a:xfrm>
                      <a:off x="7928490" y="4861812"/>
                      <a:ext cx="188427" cy="2712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9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492E775F-25DF-9F82-ADC2-87343E27D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39622" y="4873789"/>
                    <a:ext cx="120960" cy="2437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492E775F-25DF-9F82-ADC2-87343E27DE4E}"/>
                        </a:ext>
                      </a:extLst>
                    </p:cNvPr>
                    <p:cNvPicPr/>
                    <p:nvPr/>
                  </p:nvPicPr>
                  <p:blipFill>
                    <a:blip r:embed="rId90"/>
                    <a:stretch>
                      <a:fillRect/>
                    </a:stretch>
                  </p:blipFill>
                  <p:spPr>
                    <a:xfrm>
                      <a:off x="8029289" y="4864683"/>
                      <a:ext cx="141627" cy="26193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BBACACB2-E801-A152-A77A-08372E2D0422}"/>
                </a:ext>
              </a:extLst>
            </p:cNvPr>
            <p:cNvGrpSpPr/>
            <p:nvPr/>
          </p:nvGrpSpPr>
          <p:grpSpPr>
            <a:xfrm>
              <a:off x="153492" y="2730195"/>
              <a:ext cx="1180080" cy="395640"/>
              <a:chOff x="153492" y="2730195"/>
              <a:chExt cx="1180080" cy="395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C1286471-4DCE-DEB1-0A46-3AF641783855}"/>
                      </a:ext>
                    </a:extLst>
                  </p14:cNvPr>
                  <p14:cNvContentPartPr/>
                  <p14:nvPr/>
                </p14:nvContentPartPr>
                <p14:xfrm>
                  <a:off x="153492" y="2930715"/>
                  <a:ext cx="92880" cy="19512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C1286471-4DCE-DEB1-0A46-3AF641783855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147372" y="2924595"/>
                    <a:ext cx="105120" cy="20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8A0A73E0-2225-9B40-6391-2EF6011A0DD4}"/>
                      </a:ext>
                    </a:extLst>
                  </p14:cNvPr>
                  <p14:cNvContentPartPr/>
                  <p14:nvPr/>
                </p14:nvContentPartPr>
                <p14:xfrm>
                  <a:off x="242772" y="2961675"/>
                  <a:ext cx="169920" cy="11808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8A0A73E0-2225-9B40-6391-2EF6011A0DD4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236652" y="2955555"/>
                    <a:ext cx="182160" cy="13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7E7F2CC4-0E5D-E87D-4F25-2D662C3B195D}"/>
                      </a:ext>
                    </a:extLst>
                  </p14:cNvPr>
                  <p14:cNvContentPartPr/>
                  <p14:nvPr/>
                </p14:nvContentPartPr>
                <p14:xfrm>
                  <a:off x="387852" y="2968515"/>
                  <a:ext cx="169920" cy="10836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7E7F2CC4-0E5D-E87D-4F25-2D662C3B195D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381732" y="2962395"/>
                    <a:ext cx="18216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4C91F223-AA1F-A663-D7CE-F83347E1000F}"/>
                      </a:ext>
                    </a:extLst>
                  </p14:cNvPr>
                  <p14:cNvContentPartPr/>
                  <p14:nvPr/>
                </p14:nvContentPartPr>
                <p14:xfrm>
                  <a:off x="582252" y="2958435"/>
                  <a:ext cx="69120" cy="8748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4C91F223-AA1F-A663-D7CE-F83347E1000F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576132" y="2952315"/>
                    <a:ext cx="81360" cy="9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94364179-744C-7A12-41EA-99D1AF57C401}"/>
                      </a:ext>
                    </a:extLst>
                  </p14:cNvPr>
                  <p14:cNvContentPartPr/>
                  <p14:nvPr/>
                </p14:nvContentPartPr>
                <p14:xfrm>
                  <a:off x="665772" y="2951955"/>
                  <a:ext cx="84240" cy="9432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94364179-744C-7A12-41EA-99D1AF57C401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659652" y="2945835"/>
                    <a:ext cx="96480" cy="10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B4682BD2-071C-7858-B8B7-E77AA16162AD}"/>
                      </a:ext>
                    </a:extLst>
                  </p14:cNvPr>
                  <p14:cNvContentPartPr/>
                  <p14:nvPr/>
                </p14:nvContentPartPr>
                <p14:xfrm>
                  <a:off x="796812" y="2932875"/>
                  <a:ext cx="110520" cy="12348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B4682BD2-071C-7858-B8B7-E77AA16162AD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790692" y="2926755"/>
                    <a:ext cx="12276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8D21D442-7083-706E-BDB4-0CA25BE5C02E}"/>
                      </a:ext>
                    </a:extLst>
                  </p14:cNvPr>
                  <p14:cNvContentPartPr/>
                  <p14:nvPr/>
                </p14:nvContentPartPr>
                <p14:xfrm>
                  <a:off x="963852" y="2881035"/>
                  <a:ext cx="100440" cy="12312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8D21D442-7083-706E-BDB4-0CA25BE5C02E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957732" y="2874915"/>
                    <a:ext cx="11268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71FB7FF3-312B-F55B-BECA-F091BA48313D}"/>
                      </a:ext>
                    </a:extLst>
                  </p14:cNvPr>
                  <p14:cNvContentPartPr/>
                  <p14:nvPr/>
                </p14:nvContentPartPr>
                <p14:xfrm>
                  <a:off x="1009932" y="2902275"/>
                  <a:ext cx="37080" cy="12312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71FB7FF3-312B-F55B-BECA-F091BA48313D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1003812" y="2896155"/>
                    <a:ext cx="493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5E3B655E-5878-1DC7-CEBE-676C42052E4B}"/>
                      </a:ext>
                    </a:extLst>
                  </p14:cNvPr>
                  <p14:cNvContentPartPr/>
                  <p14:nvPr/>
                </p14:nvContentPartPr>
                <p14:xfrm>
                  <a:off x="1046652" y="2892555"/>
                  <a:ext cx="176760" cy="10980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5E3B655E-5878-1DC7-CEBE-676C42052E4B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1040532" y="2886435"/>
                    <a:ext cx="18900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83A64A48-448C-7D2D-DD56-274F5DEA3866}"/>
                      </a:ext>
                    </a:extLst>
                  </p14:cNvPr>
                  <p14:cNvContentPartPr/>
                  <p14:nvPr/>
                </p14:nvContentPartPr>
                <p14:xfrm>
                  <a:off x="1240692" y="2817315"/>
                  <a:ext cx="92880" cy="22932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83A64A48-448C-7D2D-DD56-274F5DEA3866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1234572" y="2811195"/>
                    <a:ext cx="105120" cy="24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DCB2E789-0581-CB8C-DB8E-2DAD31D77AAD}"/>
                      </a:ext>
                    </a:extLst>
                  </p14:cNvPr>
                  <p14:cNvContentPartPr/>
                  <p14:nvPr/>
                </p14:nvContentPartPr>
                <p14:xfrm>
                  <a:off x="936492" y="2730195"/>
                  <a:ext cx="84600" cy="38952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DCB2E789-0581-CB8C-DB8E-2DAD31D77AAD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930372" y="2724075"/>
                    <a:ext cx="96840" cy="401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47B8A36-6CC0-A5D3-3ADE-98A08FBDE787}"/>
                </a:ext>
              </a:extLst>
            </p:cNvPr>
            <p:cNvGrpSpPr/>
            <p:nvPr/>
          </p:nvGrpSpPr>
          <p:grpSpPr>
            <a:xfrm>
              <a:off x="3965532" y="3513195"/>
              <a:ext cx="315360" cy="316440"/>
              <a:chOff x="3965532" y="3513195"/>
              <a:chExt cx="315360" cy="316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BE2ED972-237D-8B40-592D-9B8EBC806F80}"/>
                      </a:ext>
                    </a:extLst>
                  </p14:cNvPr>
                  <p14:cNvContentPartPr/>
                  <p14:nvPr/>
                </p14:nvContentPartPr>
                <p14:xfrm>
                  <a:off x="4014492" y="3563235"/>
                  <a:ext cx="2160" cy="36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BE2ED972-237D-8B40-592D-9B8EBC806F80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4008372" y="3557115"/>
                    <a:ext cx="144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300FD77E-A0B7-B1B0-8C9D-6AD77639978F}"/>
                      </a:ext>
                    </a:extLst>
                  </p14:cNvPr>
                  <p14:cNvContentPartPr/>
                  <p14:nvPr/>
                </p14:nvContentPartPr>
                <p14:xfrm>
                  <a:off x="3965532" y="3513195"/>
                  <a:ext cx="315360" cy="31644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300FD77E-A0B7-B1B0-8C9D-6AD77639978F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959412" y="3507075"/>
                    <a:ext cx="327600" cy="32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291C836A-CF46-C931-B773-5F406F681DDD}"/>
                      </a:ext>
                    </a:extLst>
                  </p14:cNvPr>
                  <p14:cNvContentPartPr/>
                  <p14:nvPr/>
                </p14:nvContentPartPr>
                <p14:xfrm>
                  <a:off x="4019892" y="3527595"/>
                  <a:ext cx="227520" cy="23616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291C836A-CF46-C931-B773-5F406F681DDD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4013772" y="3521475"/>
                    <a:ext cx="239760" cy="248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A1555951-0CD0-9DB2-9C59-5C3A70F69B41}"/>
                </a:ext>
              </a:extLst>
            </p:cNvPr>
            <p:cNvGrpSpPr/>
            <p:nvPr/>
          </p:nvGrpSpPr>
          <p:grpSpPr>
            <a:xfrm>
              <a:off x="2301252" y="3548835"/>
              <a:ext cx="271440" cy="707040"/>
              <a:chOff x="2301252" y="3548835"/>
              <a:chExt cx="271440" cy="707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7B7874A9-7213-E597-1CD8-E35E98A377A0}"/>
                      </a:ext>
                    </a:extLst>
                  </p14:cNvPr>
                  <p14:cNvContentPartPr/>
                  <p14:nvPr/>
                </p14:nvContentPartPr>
                <p14:xfrm>
                  <a:off x="2301252" y="3608595"/>
                  <a:ext cx="264960" cy="30600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7B7874A9-7213-E597-1CD8-E35E98A377A0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295132" y="3602475"/>
                    <a:ext cx="277200" cy="31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000D7DA0-D50B-23C8-94A8-6F769F639745}"/>
                      </a:ext>
                    </a:extLst>
                  </p14:cNvPr>
                  <p14:cNvContentPartPr/>
                  <p14:nvPr/>
                </p14:nvContentPartPr>
                <p14:xfrm>
                  <a:off x="2348772" y="3548835"/>
                  <a:ext cx="223920" cy="35676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000D7DA0-D50B-23C8-94A8-6F769F63974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342652" y="3542715"/>
                    <a:ext cx="236160" cy="36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46BD786A-6D61-D3EE-7898-1218290B58F6}"/>
                      </a:ext>
                    </a:extLst>
                  </p14:cNvPr>
                  <p14:cNvContentPartPr/>
                  <p14:nvPr/>
                </p14:nvContentPartPr>
                <p14:xfrm>
                  <a:off x="2315652" y="4008915"/>
                  <a:ext cx="234720" cy="24696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46BD786A-6D61-D3EE-7898-1218290B58F6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2309532" y="4002795"/>
                    <a:ext cx="246960" cy="2592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3AE1E5E-A138-B6AC-412D-87F3DE0AFE78}"/>
                    </a:ext>
                  </a:extLst>
                </p14:cNvPr>
                <p14:cNvContentPartPr/>
                <p14:nvPr/>
              </p14:nvContentPartPr>
              <p14:xfrm>
                <a:off x="4986852" y="4310955"/>
                <a:ext cx="141480" cy="997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3AE1E5E-A138-B6AC-412D-87F3DE0AFE7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980732" y="4304835"/>
                  <a:ext cx="153720" cy="1119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F82918B7-DE8C-FB48-299E-6BF9FCAFCAB0}"/>
                </a:ext>
              </a:extLst>
            </p:cNvPr>
            <p:cNvGrpSpPr/>
            <p:nvPr/>
          </p:nvGrpSpPr>
          <p:grpSpPr>
            <a:xfrm>
              <a:off x="4114212" y="3905235"/>
              <a:ext cx="164520" cy="507960"/>
              <a:chOff x="4114212" y="3905235"/>
              <a:chExt cx="164520" cy="507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7A62E73C-7251-13EF-E258-AB7B8CA79B91}"/>
                      </a:ext>
                    </a:extLst>
                  </p14:cNvPr>
                  <p14:cNvContentPartPr/>
                  <p14:nvPr/>
                </p14:nvContentPartPr>
                <p14:xfrm>
                  <a:off x="4159572" y="3921795"/>
                  <a:ext cx="28440" cy="49140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7A62E73C-7251-13EF-E258-AB7B8CA79B91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153452" y="3915675"/>
                    <a:ext cx="40680" cy="50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4C3DC1F9-D10C-F017-F2F2-5833324F7FF9}"/>
                      </a:ext>
                    </a:extLst>
                  </p14:cNvPr>
                  <p14:cNvContentPartPr/>
                  <p14:nvPr/>
                </p14:nvContentPartPr>
                <p14:xfrm>
                  <a:off x="4114212" y="3905235"/>
                  <a:ext cx="164520" cy="15120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4C3DC1F9-D10C-F017-F2F2-5833324F7FF9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108092" y="3899115"/>
                    <a:ext cx="176760" cy="163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50310275-9D79-5BC1-5408-245F03B54C79}"/>
                </a:ext>
              </a:extLst>
            </p:cNvPr>
            <p:cNvGrpSpPr/>
            <p:nvPr/>
          </p:nvGrpSpPr>
          <p:grpSpPr>
            <a:xfrm>
              <a:off x="6743292" y="4312755"/>
              <a:ext cx="383040" cy="509400"/>
              <a:chOff x="6743292" y="4312755"/>
              <a:chExt cx="383040" cy="50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39964C5B-696A-F032-FF95-12903B7DB353}"/>
                      </a:ext>
                    </a:extLst>
                  </p14:cNvPr>
                  <p14:cNvContentPartPr/>
                  <p14:nvPr/>
                </p14:nvContentPartPr>
                <p14:xfrm>
                  <a:off x="6930132" y="4312755"/>
                  <a:ext cx="196200" cy="21492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39964C5B-696A-F032-FF95-12903B7DB35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6924012" y="4306635"/>
                    <a:ext cx="208440" cy="2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D3F8446A-38E7-DE88-284A-C28DF1EA4814}"/>
                      </a:ext>
                    </a:extLst>
                  </p14:cNvPr>
                  <p14:cNvContentPartPr/>
                  <p14:nvPr/>
                </p14:nvContentPartPr>
                <p14:xfrm>
                  <a:off x="6856692" y="4605435"/>
                  <a:ext cx="5760" cy="11628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D3F8446A-38E7-DE88-284A-C28DF1EA4814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6850572" y="4599315"/>
                    <a:ext cx="1800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7D7D61C5-3230-E389-749E-4BFB0EC6EE54}"/>
                      </a:ext>
                    </a:extLst>
                  </p14:cNvPr>
                  <p14:cNvContentPartPr/>
                  <p14:nvPr/>
                </p14:nvContentPartPr>
                <p14:xfrm>
                  <a:off x="6910692" y="4532715"/>
                  <a:ext cx="84600" cy="219240"/>
                </p14:xfrm>
              </p:contentPart>
            </mc:Choice>
            <mc:Fallback xmlns=""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7D7D61C5-3230-E389-749E-4BFB0EC6EE54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6904572" y="4526595"/>
                    <a:ext cx="96840" cy="23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4D06D54E-30CB-8670-972A-01CEDD63E20E}"/>
                      </a:ext>
                    </a:extLst>
                  </p14:cNvPr>
                  <p14:cNvContentPartPr/>
                  <p14:nvPr/>
                </p14:nvContentPartPr>
                <p14:xfrm>
                  <a:off x="6919692" y="4657995"/>
                  <a:ext cx="110520" cy="33480"/>
                </p14:xfrm>
              </p:contentPart>
            </mc:Choice>
            <mc:Fallback xmlns=""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4D06D54E-30CB-8670-972A-01CEDD63E20E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6913572" y="4651875"/>
                    <a:ext cx="12276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0201AE04-C334-E1A9-80BE-57761CB0A3DF}"/>
                      </a:ext>
                    </a:extLst>
                  </p14:cNvPr>
                  <p14:cNvContentPartPr/>
                  <p14:nvPr/>
                </p14:nvContentPartPr>
                <p14:xfrm>
                  <a:off x="6743292" y="4445235"/>
                  <a:ext cx="378360" cy="376920"/>
                </p14:xfrm>
              </p:contentPart>
            </mc:Choice>
            <mc:Fallback xmlns=""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0201AE04-C334-E1A9-80BE-57761CB0A3DF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6737172" y="4439115"/>
                    <a:ext cx="390600" cy="389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42FE437-2C1F-02E1-8FA2-134DC372D0D5}"/>
                    </a:ext>
                  </a:extLst>
                </p14:cNvPr>
                <p14:cNvContentPartPr/>
                <p14:nvPr/>
              </p14:nvContentPartPr>
              <p14:xfrm>
                <a:off x="9563059" y="3566299"/>
                <a:ext cx="14400" cy="241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42FE437-2C1F-02E1-8FA2-134DC372D0D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556939" y="3560179"/>
                  <a:ext cx="26640" cy="36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C3066178-68EB-2E98-795A-33C832F0E9AA}"/>
                </a:ext>
              </a:extLst>
            </p:cNvPr>
            <p:cNvGrpSpPr/>
            <p:nvPr/>
          </p:nvGrpSpPr>
          <p:grpSpPr>
            <a:xfrm>
              <a:off x="6920299" y="3035299"/>
              <a:ext cx="294120" cy="290880"/>
              <a:chOff x="6920299" y="3035299"/>
              <a:chExt cx="294120" cy="290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893538C2-E239-2363-908C-F0B7E7770A0C}"/>
                      </a:ext>
                    </a:extLst>
                  </p14:cNvPr>
                  <p14:cNvContentPartPr/>
                  <p14:nvPr/>
                </p14:nvContentPartPr>
                <p14:xfrm>
                  <a:off x="6920299" y="3035299"/>
                  <a:ext cx="294120" cy="27360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893538C2-E239-2363-908C-F0B7E7770A0C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6914179" y="3029179"/>
                    <a:ext cx="306360" cy="28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6F7B4472-66A6-61D2-98EC-343E321A4A8F}"/>
                      </a:ext>
                    </a:extLst>
                  </p14:cNvPr>
                  <p14:cNvContentPartPr/>
                  <p14:nvPr/>
                </p14:nvContentPartPr>
                <p14:xfrm>
                  <a:off x="6971059" y="3051499"/>
                  <a:ext cx="187200" cy="27468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6F7B4472-66A6-61D2-98EC-343E321A4A8F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6964939" y="3045379"/>
                    <a:ext cx="199440" cy="286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C57D4AD7-934C-4E22-1C42-33026843CDED}"/>
                </a:ext>
              </a:extLst>
            </p:cNvPr>
            <p:cNvGrpSpPr/>
            <p:nvPr/>
          </p:nvGrpSpPr>
          <p:grpSpPr>
            <a:xfrm>
              <a:off x="7089859" y="3429139"/>
              <a:ext cx="199440" cy="498240"/>
              <a:chOff x="7089859" y="3429139"/>
              <a:chExt cx="199440" cy="49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EA813C92-15D6-B25D-6B8B-3B901425757C}"/>
                      </a:ext>
                    </a:extLst>
                  </p14:cNvPr>
                  <p14:cNvContentPartPr/>
                  <p14:nvPr/>
                </p14:nvContentPartPr>
                <p14:xfrm>
                  <a:off x="7152859" y="3462259"/>
                  <a:ext cx="42480" cy="46512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EA813C92-15D6-B25D-6B8B-3B901425757C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7146739" y="3456139"/>
                    <a:ext cx="54720" cy="47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AADF41BC-A62F-FDD0-3CE6-CA8BFF77CDF5}"/>
                      </a:ext>
                    </a:extLst>
                  </p14:cNvPr>
                  <p14:cNvContentPartPr/>
                  <p14:nvPr/>
                </p14:nvContentPartPr>
                <p14:xfrm>
                  <a:off x="7089859" y="3429139"/>
                  <a:ext cx="199440" cy="12060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AADF41BC-A62F-FDD0-3CE6-CA8BFF77CDF5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7083739" y="3423019"/>
                    <a:ext cx="211680" cy="132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8204CF65-0FD7-0817-F5DB-DC3B9D15B370}"/>
                    </a:ext>
                  </a:extLst>
                </p14:cNvPr>
                <p14:cNvContentPartPr/>
                <p14:nvPr/>
              </p14:nvContentPartPr>
              <p14:xfrm>
                <a:off x="10730539" y="3068419"/>
                <a:ext cx="272880" cy="1656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8204CF65-0FD7-0817-F5DB-DC3B9D15B37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724419" y="3062299"/>
                  <a:ext cx="285120" cy="177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5A5A9BF9-A0C9-5144-95A2-10927F59A431}"/>
                </a:ext>
              </a:extLst>
            </p:cNvPr>
            <p:cNvGrpSpPr/>
            <p:nvPr/>
          </p:nvGrpSpPr>
          <p:grpSpPr>
            <a:xfrm>
              <a:off x="3481332" y="2619315"/>
              <a:ext cx="8488687" cy="2182144"/>
              <a:chOff x="3481332" y="2619315"/>
              <a:chExt cx="8488687" cy="2182144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AC0A9F24-DDD6-4A08-D587-7507BAA25868}"/>
                      </a:ext>
                    </a:extLst>
                  </p14:cNvPr>
                  <p14:cNvContentPartPr/>
                  <p14:nvPr/>
                </p14:nvContentPartPr>
                <p14:xfrm>
                  <a:off x="3766452" y="2675835"/>
                  <a:ext cx="149040" cy="21744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AC0A9F24-DDD6-4A08-D587-7507BAA25868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3760332" y="2669715"/>
                    <a:ext cx="161280" cy="22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1794E5C9-3265-90E2-521A-492843E73153}"/>
                      </a:ext>
                    </a:extLst>
                  </p14:cNvPr>
                  <p14:cNvContentPartPr/>
                  <p14:nvPr/>
                </p14:nvContentPartPr>
                <p14:xfrm>
                  <a:off x="3901092" y="2753955"/>
                  <a:ext cx="157680" cy="9972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1794E5C9-3265-90E2-521A-492843E73153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3894972" y="2747835"/>
                    <a:ext cx="16992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2070EB3F-3D5F-2AE7-A3B9-8932471BDDAD}"/>
                      </a:ext>
                    </a:extLst>
                  </p14:cNvPr>
                  <p14:cNvContentPartPr/>
                  <p14:nvPr/>
                </p14:nvContentPartPr>
                <p14:xfrm>
                  <a:off x="4058052" y="2758635"/>
                  <a:ext cx="227880" cy="11376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2070EB3F-3D5F-2AE7-A3B9-8932471BDDAD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4051932" y="2752515"/>
                    <a:ext cx="24012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6CDACD9E-12E2-DD4E-1D6E-C113F365D826}"/>
                      </a:ext>
                    </a:extLst>
                  </p14:cNvPr>
                  <p14:cNvContentPartPr/>
                  <p14:nvPr/>
                </p14:nvContentPartPr>
                <p14:xfrm>
                  <a:off x="4271532" y="2786715"/>
                  <a:ext cx="60120" cy="6588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6CDACD9E-12E2-DD4E-1D6E-C113F365D826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4265412" y="2780595"/>
                    <a:ext cx="72360" cy="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798438F1-62BC-79CA-D578-381E45933E5F}"/>
                      </a:ext>
                    </a:extLst>
                  </p14:cNvPr>
                  <p14:cNvContentPartPr/>
                  <p14:nvPr/>
                </p14:nvContentPartPr>
                <p14:xfrm>
                  <a:off x="4357212" y="2770155"/>
                  <a:ext cx="89640" cy="7416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798438F1-62BC-79CA-D578-381E45933E5F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4351092" y="2764035"/>
                    <a:ext cx="101880" cy="8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CACC0579-68DF-28A1-E4CA-39D510C1B17F}"/>
                      </a:ext>
                    </a:extLst>
                  </p14:cNvPr>
                  <p14:cNvContentPartPr/>
                  <p14:nvPr/>
                </p14:nvContentPartPr>
                <p14:xfrm>
                  <a:off x="4455132" y="2753235"/>
                  <a:ext cx="70200" cy="9144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CACC0579-68DF-28A1-E4CA-39D510C1B17F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4449012" y="2747115"/>
                    <a:ext cx="8244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B83E9B76-B761-94F2-1528-631279DD6207}"/>
                      </a:ext>
                    </a:extLst>
                  </p14:cNvPr>
                  <p14:cNvContentPartPr/>
                  <p14:nvPr/>
                </p14:nvContentPartPr>
                <p14:xfrm>
                  <a:off x="4600212" y="2699595"/>
                  <a:ext cx="70200" cy="17964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B83E9B76-B761-94F2-1528-631279DD6207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4594092" y="2693475"/>
                    <a:ext cx="82440" cy="19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D59B9E3E-40C6-12F3-FBF4-E24BF67B95BF}"/>
                      </a:ext>
                    </a:extLst>
                  </p14:cNvPr>
                  <p14:cNvContentPartPr/>
                  <p14:nvPr/>
                </p14:nvContentPartPr>
                <p14:xfrm>
                  <a:off x="4687692" y="2765475"/>
                  <a:ext cx="10800" cy="8784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D59B9E3E-40C6-12F3-FBF4-E24BF67B95BF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4681572" y="2759355"/>
                    <a:ext cx="23040" cy="10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0566BF1F-20AB-E69B-B1F1-B175BEF81B76}"/>
                      </a:ext>
                    </a:extLst>
                  </p14:cNvPr>
                  <p14:cNvContentPartPr/>
                  <p14:nvPr/>
                </p14:nvContentPartPr>
                <p14:xfrm>
                  <a:off x="4768332" y="2638035"/>
                  <a:ext cx="54000" cy="20628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0566BF1F-20AB-E69B-B1F1-B175BEF81B76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4762212" y="2631915"/>
                    <a:ext cx="6624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13FF14E9-3BE9-32C9-DBE3-3576913CCD56}"/>
                      </a:ext>
                    </a:extLst>
                  </p14:cNvPr>
                  <p14:cNvContentPartPr/>
                  <p14:nvPr/>
                </p14:nvContentPartPr>
                <p14:xfrm>
                  <a:off x="4879932" y="2706435"/>
                  <a:ext cx="75960" cy="19368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13FF14E9-3BE9-32C9-DBE3-3576913CCD56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4873812" y="2700315"/>
                    <a:ext cx="88200" cy="20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DC1FB224-36B6-E78F-6963-9362E4E8A108}"/>
                      </a:ext>
                    </a:extLst>
                  </p14:cNvPr>
                  <p14:cNvContentPartPr/>
                  <p14:nvPr/>
                </p14:nvContentPartPr>
                <p14:xfrm>
                  <a:off x="3481332" y="3753675"/>
                  <a:ext cx="206280" cy="1260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DC1FB224-36B6-E78F-6963-9362E4E8A108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3475212" y="3747555"/>
                    <a:ext cx="218520" cy="2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4815B3B3-E1BE-F9EB-7E69-74EBF2AAA269}"/>
                      </a:ext>
                    </a:extLst>
                  </p14:cNvPr>
                  <p14:cNvContentPartPr/>
                  <p14:nvPr/>
                </p14:nvContentPartPr>
                <p14:xfrm>
                  <a:off x="3649452" y="3669435"/>
                  <a:ext cx="70560" cy="19368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4815B3B3-E1BE-F9EB-7E69-74EBF2AAA269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3643332" y="3663315"/>
                    <a:ext cx="82800" cy="20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FA1DE6FA-2F23-29B1-F159-8A118F78AF13}"/>
                      </a:ext>
                    </a:extLst>
                  </p14:cNvPr>
                  <p14:cNvContentPartPr/>
                  <p14:nvPr/>
                </p14:nvContentPartPr>
                <p14:xfrm>
                  <a:off x="4285572" y="3154995"/>
                  <a:ext cx="161280" cy="10152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FA1DE6FA-2F23-29B1-F159-8A118F78AF13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4279452" y="3148875"/>
                    <a:ext cx="17352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9AA9D14F-EB98-BA44-1973-412A3022171C}"/>
                      </a:ext>
                    </a:extLst>
                  </p14:cNvPr>
                  <p14:cNvContentPartPr/>
                  <p14:nvPr/>
                </p14:nvContentPartPr>
                <p14:xfrm>
                  <a:off x="4449732" y="3095955"/>
                  <a:ext cx="77040" cy="19152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9AA9D14F-EB98-BA44-1973-412A3022171C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4443612" y="3089835"/>
                    <a:ext cx="89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19581255-6149-C0E7-12E4-9A63CF8B5409}"/>
                      </a:ext>
                    </a:extLst>
                  </p14:cNvPr>
                  <p14:cNvContentPartPr/>
                  <p14:nvPr/>
                </p14:nvContentPartPr>
                <p14:xfrm>
                  <a:off x="4261452" y="3017475"/>
                  <a:ext cx="373680" cy="36720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19581255-6149-C0E7-12E4-9A63CF8B5409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4255332" y="3011355"/>
                    <a:ext cx="385920" cy="37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E4B5335F-A30D-5B34-C232-462B8202813D}"/>
                      </a:ext>
                    </a:extLst>
                  </p14:cNvPr>
                  <p14:cNvContentPartPr/>
                  <p14:nvPr/>
                </p14:nvContentPartPr>
                <p14:xfrm>
                  <a:off x="4196292" y="3414555"/>
                  <a:ext cx="166320" cy="22248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E4B5335F-A30D-5B34-C232-462B8202813D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4190172" y="3408435"/>
                    <a:ext cx="178560" cy="23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250032E8-9029-171D-E213-F40BE872CDB1}"/>
                      </a:ext>
                    </a:extLst>
                  </p14:cNvPr>
                  <p14:cNvContentPartPr/>
                  <p14:nvPr/>
                </p14:nvContentPartPr>
                <p14:xfrm>
                  <a:off x="4033932" y="3589155"/>
                  <a:ext cx="26640" cy="15840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250032E8-9029-171D-E213-F40BE872CDB1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4027812" y="3583035"/>
                    <a:ext cx="38880" cy="17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A1B5BCF8-3A09-85A6-7874-B5B62BC730FF}"/>
                      </a:ext>
                    </a:extLst>
                  </p14:cNvPr>
                  <p14:cNvContentPartPr/>
                  <p14:nvPr/>
                </p14:nvContentPartPr>
                <p14:xfrm>
                  <a:off x="4103772" y="3572595"/>
                  <a:ext cx="69480" cy="21060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A1B5BCF8-3A09-85A6-7874-B5B62BC730FF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4097652" y="3566475"/>
                    <a:ext cx="817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C3713BE7-6D33-CA82-E008-D223E6DF8C28}"/>
                      </a:ext>
                    </a:extLst>
                  </p14:cNvPr>
                  <p14:cNvContentPartPr/>
                  <p14:nvPr/>
                </p14:nvContentPartPr>
                <p14:xfrm>
                  <a:off x="3921972" y="3503115"/>
                  <a:ext cx="317160" cy="37908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C3713BE7-6D33-CA82-E008-D223E6DF8C28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915852" y="3496995"/>
                    <a:ext cx="329400" cy="39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8B3D4DA5-828C-F9B8-95F9-24FD08B9ED1C}"/>
                      </a:ext>
                    </a:extLst>
                  </p14:cNvPr>
                  <p14:cNvContentPartPr/>
                  <p14:nvPr/>
                </p14:nvContentPartPr>
                <p14:xfrm>
                  <a:off x="3936012" y="3886515"/>
                  <a:ext cx="150840" cy="19692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8B3D4DA5-828C-F9B8-95F9-24FD08B9ED1C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3929892" y="3880395"/>
                    <a:ext cx="16308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83B0CCEA-CE49-28A4-53F4-EDAFA881B89B}"/>
                      </a:ext>
                    </a:extLst>
                  </p14:cNvPr>
                  <p14:cNvContentPartPr/>
                  <p14:nvPr/>
                </p14:nvContentPartPr>
                <p14:xfrm>
                  <a:off x="3839892" y="4131675"/>
                  <a:ext cx="108000" cy="504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83B0CCEA-CE49-28A4-53F4-EDAFA881B89B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3833772" y="4125555"/>
                    <a:ext cx="120240" cy="1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B5A3728C-2F08-65F7-F59D-78BFEE599EFF}"/>
                      </a:ext>
                    </a:extLst>
                  </p14:cNvPr>
                  <p14:cNvContentPartPr/>
                  <p14:nvPr/>
                </p14:nvContentPartPr>
                <p14:xfrm>
                  <a:off x="3856812" y="4160115"/>
                  <a:ext cx="99360" cy="14400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B5A3728C-2F08-65F7-F59D-78BFEE599EFF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3850692" y="4153995"/>
                    <a:ext cx="11160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BB74F0F6-BD14-A736-95D4-6E202605D073}"/>
                      </a:ext>
                    </a:extLst>
                  </p14:cNvPr>
                  <p14:cNvContentPartPr/>
                  <p14:nvPr/>
                </p14:nvContentPartPr>
                <p14:xfrm>
                  <a:off x="3736572" y="4093875"/>
                  <a:ext cx="334440" cy="29556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BB74F0F6-BD14-A736-95D4-6E202605D073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3730452" y="4087755"/>
                    <a:ext cx="346680" cy="30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ADA7ADB9-BBD9-FEA4-E9C1-9600FF6DCA5F}"/>
                      </a:ext>
                    </a:extLst>
                  </p14:cNvPr>
                  <p14:cNvContentPartPr/>
                  <p14:nvPr/>
                </p14:nvContentPartPr>
                <p14:xfrm>
                  <a:off x="3778692" y="4384395"/>
                  <a:ext cx="106920" cy="13644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ADA7ADB9-BBD9-FEA4-E9C1-9600FF6DCA5F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3772572" y="4378275"/>
                    <a:ext cx="119160" cy="14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45CB5DCB-AB84-8157-758B-056AB2B1108D}"/>
                      </a:ext>
                    </a:extLst>
                  </p14:cNvPr>
                  <p14:cNvContentPartPr/>
                  <p14:nvPr/>
                </p14:nvContentPartPr>
                <p14:xfrm>
                  <a:off x="3740172" y="4603635"/>
                  <a:ext cx="360" cy="7992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45CB5DCB-AB84-8157-758B-056AB2B1108D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3734052" y="4597515"/>
                    <a:ext cx="1260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91473917-3E2D-93D4-BD2D-161FF68A4ABA}"/>
                      </a:ext>
                    </a:extLst>
                  </p14:cNvPr>
                  <p14:cNvContentPartPr/>
                  <p14:nvPr/>
                </p14:nvContentPartPr>
                <p14:xfrm>
                  <a:off x="3642252" y="4523355"/>
                  <a:ext cx="292320" cy="27216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91473917-3E2D-93D4-BD2D-161FF68A4ABA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3636132" y="4517235"/>
                    <a:ext cx="304560" cy="28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587CD728-DBFD-49A0-809F-2AC76D5DC71A}"/>
                      </a:ext>
                    </a:extLst>
                  </p14:cNvPr>
                  <p14:cNvContentPartPr/>
                  <p14:nvPr/>
                </p14:nvContentPartPr>
                <p14:xfrm>
                  <a:off x="4057332" y="4386555"/>
                  <a:ext cx="158400" cy="13572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587CD728-DBFD-49A0-809F-2AC76D5DC71A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4051212" y="4380435"/>
                    <a:ext cx="170640" cy="14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D5ACCB5E-80A6-05B0-8A7B-4484A3C51BE2}"/>
                      </a:ext>
                    </a:extLst>
                  </p14:cNvPr>
                  <p14:cNvContentPartPr/>
                  <p14:nvPr/>
                </p14:nvContentPartPr>
                <p14:xfrm>
                  <a:off x="4226172" y="4528395"/>
                  <a:ext cx="103680" cy="17316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D5ACCB5E-80A6-05B0-8A7B-4484A3C51BE2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4220052" y="4522275"/>
                    <a:ext cx="115920" cy="18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CD1406CB-AF1A-C4CD-E48B-43D06E5CBDA4}"/>
                      </a:ext>
                    </a:extLst>
                  </p14:cNvPr>
                  <p14:cNvContentPartPr/>
                  <p14:nvPr/>
                </p14:nvContentPartPr>
                <p14:xfrm>
                  <a:off x="4152732" y="4426875"/>
                  <a:ext cx="349200" cy="36360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CD1406CB-AF1A-C4CD-E48B-43D06E5CBDA4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4146612" y="4420755"/>
                    <a:ext cx="361440" cy="37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F99B80A0-750D-CC7F-3550-6114DC6DBB0B}"/>
                      </a:ext>
                    </a:extLst>
                  </p14:cNvPr>
                  <p14:cNvContentPartPr/>
                  <p14:nvPr/>
                </p14:nvContentPartPr>
                <p14:xfrm>
                  <a:off x="4254612" y="3815595"/>
                  <a:ext cx="185040" cy="17964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F99B80A0-750D-CC7F-3550-6114DC6DBB0B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4248492" y="3809475"/>
                    <a:ext cx="197280" cy="19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802CDC7C-DC51-DF3E-C982-C2F18B0641D0}"/>
                      </a:ext>
                    </a:extLst>
                  </p14:cNvPr>
                  <p14:cNvContentPartPr/>
                  <p14:nvPr/>
                </p14:nvContentPartPr>
                <p14:xfrm>
                  <a:off x="4428852" y="4072635"/>
                  <a:ext cx="222480" cy="11664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802CDC7C-DC51-DF3E-C982-C2F18B0641D0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4422732" y="4066515"/>
                    <a:ext cx="234720" cy="1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BF7A4A6F-5EE9-DAE1-011A-7391B64A1B36}"/>
                      </a:ext>
                    </a:extLst>
                  </p14:cNvPr>
                  <p14:cNvContentPartPr/>
                  <p14:nvPr/>
                </p14:nvContentPartPr>
                <p14:xfrm>
                  <a:off x="4365852" y="3951315"/>
                  <a:ext cx="374400" cy="38376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BF7A4A6F-5EE9-DAE1-011A-7391B64A1B36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4359732" y="3945195"/>
                    <a:ext cx="386640" cy="39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FF4124FB-CD64-3D7F-3B26-AA43E09D4E05}"/>
                      </a:ext>
                    </a:extLst>
                  </p14:cNvPr>
                  <p14:cNvContentPartPr/>
                  <p14:nvPr/>
                </p14:nvContentPartPr>
                <p14:xfrm>
                  <a:off x="4627932" y="3355515"/>
                  <a:ext cx="302760" cy="29052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FF4124FB-CD64-3D7F-3B26-AA43E09D4E05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4621812" y="3349395"/>
                    <a:ext cx="315000" cy="30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37D061AB-0F2B-D90D-6EF8-1401D02D8D10}"/>
                      </a:ext>
                    </a:extLst>
                  </p14:cNvPr>
                  <p14:cNvContentPartPr/>
                  <p14:nvPr/>
                </p14:nvContentPartPr>
                <p14:xfrm>
                  <a:off x="4942572" y="3593835"/>
                  <a:ext cx="83880" cy="24120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37D061AB-0F2B-D90D-6EF8-1401D02D8D10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4936452" y="3587715"/>
                    <a:ext cx="96120" cy="25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B84C4AC3-C6DF-2E23-951E-E832DC784434}"/>
                      </a:ext>
                    </a:extLst>
                  </p14:cNvPr>
                  <p14:cNvContentPartPr/>
                  <p14:nvPr/>
                </p14:nvContentPartPr>
                <p14:xfrm>
                  <a:off x="5080812" y="3700035"/>
                  <a:ext cx="84240" cy="11124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B84C4AC3-C6DF-2E23-951E-E832DC784434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5074692" y="3693915"/>
                    <a:ext cx="9648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84B4C679-64A8-E7C8-45BF-A296A83E2027}"/>
                      </a:ext>
                    </a:extLst>
                  </p14:cNvPr>
                  <p14:cNvContentPartPr/>
                  <p14:nvPr/>
                </p14:nvContentPartPr>
                <p14:xfrm>
                  <a:off x="4869492" y="3537315"/>
                  <a:ext cx="378720" cy="38052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84B4C679-64A8-E7C8-45BF-A296A83E2027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4863372" y="3531195"/>
                    <a:ext cx="390960" cy="39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A184D2AC-77C6-55A7-AFE5-DB1A68E07D14}"/>
                      </a:ext>
                    </a:extLst>
                  </p14:cNvPr>
                  <p14:cNvContentPartPr/>
                  <p14:nvPr/>
                </p14:nvContentPartPr>
                <p14:xfrm>
                  <a:off x="4956612" y="3961755"/>
                  <a:ext cx="98280" cy="19368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A184D2AC-77C6-55A7-AFE5-DB1A68E07D14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4950492" y="3955635"/>
                    <a:ext cx="110520" cy="20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123F719C-82E4-D75E-9A24-C362541C155E}"/>
                      </a:ext>
                    </a:extLst>
                  </p14:cNvPr>
                  <p14:cNvContentPartPr/>
                  <p14:nvPr/>
                </p14:nvContentPartPr>
                <p14:xfrm>
                  <a:off x="4909452" y="4249755"/>
                  <a:ext cx="86400" cy="18252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123F719C-82E4-D75E-9A24-C362541C155E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4903332" y="4243635"/>
                    <a:ext cx="98640" cy="19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E9FAADEB-1BB3-781E-5012-B29D7BC8FDC8}"/>
                      </a:ext>
                    </a:extLst>
                  </p14:cNvPr>
                  <p14:cNvContentPartPr/>
                  <p14:nvPr/>
                </p14:nvContentPartPr>
                <p14:xfrm>
                  <a:off x="4879932" y="4133835"/>
                  <a:ext cx="330840" cy="37152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E9FAADEB-1BB3-781E-5012-B29D7BC8FDC8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4873812" y="4127715"/>
                    <a:ext cx="343080" cy="38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BD76CA27-2A75-C318-35F3-AE3100B05D28}"/>
                      </a:ext>
                    </a:extLst>
                  </p14:cNvPr>
                  <p14:cNvContentPartPr/>
                  <p14:nvPr/>
                </p14:nvContentPartPr>
                <p14:xfrm>
                  <a:off x="5225892" y="3895875"/>
                  <a:ext cx="237960" cy="24408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BD76CA27-2A75-C318-35F3-AE3100B05D28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5219772" y="3889755"/>
                    <a:ext cx="250200" cy="25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AF3D706D-FC88-DB1D-42EB-2FCDB9E58D53}"/>
                      </a:ext>
                    </a:extLst>
                  </p14:cNvPr>
                  <p14:cNvContentPartPr/>
                  <p14:nvPr/>
                </p14:nvContentPartPr>
                <p14:xfrm>
                  <a:off x="5534772" y="4122315"/>
                  <a:ext cx="102240" cy="13428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AF3D706D-FC88-DB1D-42EB-2FCDB9E58D53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5528652" y="4116195"/>
                    <a:ext cx="114480" cy="14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156C8C2B-5AAF-96BA-9CC5-D8C19B105A45}"/>
                      </a:ext>
                    </a:extLst>
                  </p14:cNvPr>
                  <p14:cNvContentPartPr/>
                  <p14:nvPr/>
                </p14:nvContentPartPr>
                <p14:xfrm>
                  <a:off x="5550972" y="4169475"/>
                  <a:ext cx="84240" cy="12996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156C8C2B-5AAF-96BA-9CC5-D8C19B105A45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5544852" y="4163355"/>
                    <a:ext cx="9648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379746F8-141C-FB15-F641-3F08DC5C359B}"/>
                      </a:ext>
                    </a:extLst>
                  </p14:cNvPr>
                  <p14:cNvContentPartPr/>
                  <p14:nvPr/>
                </p14:nvContentPartPr>
                <p14:xfrm>
                  <a:off x="5643492" y="4091715"/>
                  <a:ext cx="88200" cy="27648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379746F8-141C-FB15-F641-3F08DC5C359B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5637372" y="4085595"/>
                    <a:ext cx="100440" cy="28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B9E2AAEC-6F11-EE66-B1EE-350900511C28}"/>
                      </a:ext>
                    </a:extLst>
                  </p14:cNvPr>
                  <p14:cNvContentPartPr/>
                  <p14:nvPr/>
                </p14:nvContentPartPr>
                <p14:xfrm>
                  <a:off x="5634852" y="4214475"/>
                  <a:ext cx="106920" cy="6876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B9E2AAEC-6F11-EE66-B1EE-350900511C28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5628732" y="4208355"/>
                    <a:ext cx="11916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8EEF221C-FA16-EBA5-3976-35D5009220D3}"/>
                      </a:ext>
                    </a:extLst>
                  </p14:cNvPr>
                  <p14:cNvContentPartPr/>
                  <p14:nvPr/>
                </p14:nvContentPartPr>
                <p14:xfrm>
                  <a:off x="5446932" y="4013235"/>
                  <a:ext cx="384120" cy="41256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8EEF221C-FA16-EBA5-3976-35D5009220D3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5440812" y="4007115"/>
                    <a:ext cx="396360" cy="42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37DCEBE5-279D-AA36-BF25-4D072565293E}"/>
                      </a:ext>
                    </a:extLst>
                  </p14:cNvPr>
                  <p14:cNvContentPartPr/>
                  <p14:nvPr/>
                </p14:nvContentPartPr>
                <p14:xfrm>
                  <a:off x="5760852" y="4407795"/>
                  <a:ext cx="78480" cy="10188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37DCEBE5-279D-AA36-BF25-4D072565293E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5754732" y="4401675"/>
                    <a:ext cx="9072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5804B9E9-B054-6433-03BC-308EEE6CD880}"/>
                      </a:ext>
                    </a:extLst>
                  </p14:cNvPr>
                  <p14:cNvContentPartPr/>
                  <p14:nvPr/>
                </p14:nvContentPartPr>
                <p14:xfrm>
                  <a:off x="5754372" y="4508955"/>
                  <a:ext cx="122040" cy="18684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5804B9E9-B054-6433-03BC-308EEE6CD880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5748252" y="4502835"/>
                    <a:ext cx="13428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34C63BBA-418B-6679-54D4-FBA76057E8C2}"/>
                      </a:ext>
                    </a:extLst>
                  </p14:cNvPr>
                  <p14:cNvContentPartPr/>
                  <p14:nvPr/>
                </p14:nvContentPartPr>
                <p14:xfrm>
                  <a:off x="5865252" y="4490595"/>
                  <a:ext cx="65520" cy="23472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34C63BBA-418B-6679-54D4-FBA76057E8C2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5859132" y="4484475"/>
                    <a:ext cx="7776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0E652E33-BB62-2F45-FBCA-FD906290A79A}"/>
                      </a:ext>
                    </a:extLst>
                  </p14:cNvPr>
                  <p14:cNvContentPartPr/>
                  <p14:nvPr/>
                </p14:nvContentPartPr>
                <p14:xfrm>
                  <a:off x="5721972" y="4396995"/>
                  <a:ext cx="325800" cy="37692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0E652E33-BB62-2F45-FBCA-FD906290A79A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5715852" y="4390875"/>
                    <a:ext cx="338040" cy="38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55410EB6-6421-74CC-8AFE-1F4999C302D8}"/>
                      </a:ext>
                    </a:extLst>
                  </p14:cNvPr>
                  <p14:cNvContentPartPr/>
                  <p14:nvPr/>
                </p14:nvContentPartPr>
                <p14:xfrm>
                  <a:off x="6036972" y="3730635"/>
                  <a:ext cx="223920" cy="1908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55410EB6-6421-74CC-8AFE-1F4999C302D8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6030852" y="3724515"/>
                    <a:ext cx="23616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B20FAECA-215C-DB55-3372-3089CDFEA0BE}"/>
                      </a:ext>
                    </a:extLst>
                  </p14:cNvPr>
                  <p14:cNvContentPartPr/>
                  <p14:nvPr/>
                </p14:nvContentPartPr>
                <p14:xfrm>
                  <a:off x="6218772" y="3678795"/>
                  <a:ext cx="70200" cy="16560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B20FAECA-215C-DB55-3372-3089CDFEA0BE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6212652" y="3672675"/>
                    <a:ext cx="82440" cy="17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8E9A1B68-CA02-410E-D611-01659D72DDC6}"/>
                      </a:ext>
                    </a:extLst>
                  </p14:cNvPr>
                  <p14:cNvContentPartPr/>
                  <p14:nvPr/>
                </p14:nvContentPartPr>
                <p14:xfrm>
                  <a:off x="6893772" y="3198555"/>
                  <a:ext cx="165960" cy="9360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8E9A1B68-CA02-410E-D611-01659D72DDC6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6887652" y="3192435"/>
                    <a:ext cx="178200" cy="10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D69D11CF-77CE-7F60-E80C-CA0BD9D7231E}"/>
                      </a:ext>
                    </a:extLst>
                  </p14:cNvPr>
                  <p14:cNvContentPartPr/>
                  <p14:nvPr/>
                </p14:nvContentPartPr>
                <p14:xfrm>
                  <a:off x="7033092" y="3143115"/>
                  <a:ext cx="98280" cy="18468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D69D11CF-77CE-7F60-E80C-CA0BD9D7231E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7026972" y="3136995"/>
                    <a:ext cx="110520" cy="19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8FF596A9-E5F2-4696-66C7-7CFE71A18C9C}"/>
                      </a:ext>
                    </a:extLst>
                  </p14:cNvPr>
                  <p14:cNvContentPartPr/>
                  <p14:nvPr/>
                </p14:nvContentPartPr>
                <p14:xfrm>
                  <a:off x="6839052" y="3024315"/>
                  <a:ext cx="415440" cy="37476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8FF596A9-E5F2-4696-66C7-7CFE71A18C9C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6832932" y="3018195"/>
                    <a:ext cx="427680" cy="38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16E42569-8BEE-6C16-E369-C6F62BA9FEF7}"/>
                      </a:ext>
                    </a:extLst>
                  </p14:cNvPr>
                  <p14:cNvContentPartPr/>
                  <p14:nvPr/>
                </p14:nvContentPartPr>
                <p14:xfrm>
                  <a:off x="6863532" y="3416715"/>
                  <a:ext cx="147240" cy="19368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16E42569-8BEE-6C16-E369-C6F62BA9FEF7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6857412" y="3410595"/>
                    <a:ext cx="159480" cy="20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B299688E-BB0F-A703-B846-51AE0D115F43}"/>
                      </a:ext>
                    </a:extLst>
                  </p14:cNvPr>
                  <p14:cNvContentPartPr/>
                  <p14:nvPr/>
                </p14:nvContentPartPr>
                <p14:xfrm>
                  <a:off x="6755892" y="3564675"/>
                  <a:ext cx="89640" cy="20160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B299688E-BB0F-A703-B846-51AE0D115F43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6749772" y="3558555"/>
                    <a:ext cx="101880" cy="21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B9DB9458-A245-EABD-8BD7-A5DF239DACE3}"/>
                      </a:ext>
                    </a:extLst>
                  </p14:cNvPr>
                  <p14:cNvContentPartPr/>
                  <p14:nvPr/>
                </p14:nvContentPartPr>
                <p14:xfrm>
                  <a:off x="6653652" y="3481875"/>
                  <a:ext cx="356760" cy="32256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B9DB9458-A245-EABD-8BD7-A5DF239DACE3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6647532" y="3475755"/>
                    <a:ext cx="369000" cy="33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F5A9D4C3-98FC-7187-F16A-43FD7B043A6B}"/>
                      </a:ext>
                    </a:extLst>
                  </p14:cNvPr>
                  <p14:cNvContentPartPr/>
                  <p14:nvPr/>
                </p14:nvContentPartPr>
                <p14:xfrm>
                  <a:off x="6709812" y="3846195"/>
                  <a:ext cx="129600" cy="17244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F5A9D4C3-98FC-7187-F16A-43FD7B043A6B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6703692" y="3840075"/>
                    <a:ext cx="141840" cy="18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B41DB338-323D-A188-3C49-5CC54C1EA3B7}"/>
                      </a:ext>
                    </a:extLst>
                  </p14:cNvPr>
                  <p14:cNvContentPartPr/>
                  <p14:nvPr/>
                </p14:nvContentPartPr>
                <p14:xfrm>
                  <a:off x="6592812" y="4056435"/>
                  <a:ext cx="140040" cy="756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B41DB338-323D-A188-3C49-5CC54C1EA3B7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6586692" y="4050315"/>
                    <a:ext cx="152280" cy="1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3346A2B4-E171-A76B-A392-B2A66ABEC743}"/>
                      </a:ext>
                    </a:extLst>
                  </p14:cNvPr>
                  <p14:cNvContentPartPr/>
                  <p14:nvPr/>
                </p14:nvContentPartPr>
                <p14:xfrm>
                  <a:off x="6606492" y="4084515"/>
                  <a:ext cx="118080" cy="14220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3346A2B4-E171-A76B-A392-B2A66ABEC743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6600372" y="4078395"/>
                    <a:ext cx="1303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34755D76-2103-4E36-BB5F-AA7D829B0680}"/>
                      </a:ext>
                    </a:extLst>
                  </p14:cNvPr>
                  <p14:cNvContentPartPr/>
                  <p14:nvPr/>
                </p14:nvContentPartPr>
                <p14:xfrm>
                  <a:off x="6505692" y="3999555"/>
                  <a:ext cx="318600" cy="30492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34755D76-2103-4E36-BB5F-AA7D829B0680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6499572" y="3993435"/>
                    <a:ext cx="330840" cy="31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B2A2FB26-6F2F-0025-A961-B4CBFF7C166F}"/>
                      </a:ext>
                    </a:extLst>
                  </p14:cNvPr>
                  <p14:cNvContentPartPr/>
                  <p14:nvPr/>
                </p14:nvContentPartPr>
                <p14:xfrm>
                  <a:off x="6529812" y="4327515"/>
                  <a:ext cx="68400" cy="10980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B2A2FB26-6F2F-0025-A961-B4CBFF7C166F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6523692" y="4321395"/>
                    <a:ext cx="8064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C296AC0D-16CD-8EA1-FF03-16D014F515B5}"/>
                      </a:ext>
                    </a:extLst>
                  </p14:cNvPr>
                  <p14:cNvContentPartPr/>
                  <p14:nvPr/>
                </p14:nvContentPartPr>
                <p14:xfrm>
                  <a:off x="6452772" y="4523355"/>
                  <a:ext cx="7200" cy="8064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C296AC0D-16CD-8EA1-FF03-16D014F515B5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6446652" y="4517235"/>
                    <a:ext cx="194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867C7EC8-839A-A83F-4788-19588E33D179}"/>
                      </a:ext>
                    </a:extLst>
                  </p14:cNvPr>
                  <p14:cNvContentPartPr/>
                  <p14:nvPr/>
                </p14:nvContentPartPr>
                <p14:xfrm>
                  <a:off x="6362052" y="4429035"/>
                  <a:ext cx="233280" cy="26244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867C7EC8-839A-A83F-4788-19588E33D179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6355932" y="4422915"/>
                    <a:ext cx="245520" cy="27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D1CC5597-3241-BBE2-6D3E-BBEBBAE12AE4}"/>
                      </a:ext>
                    </a:extLst>
                  </p14:cNvPr>
                  <p14:cNvContentPartPr/>
                  <p14:nvPr/>
                </p14:nvContentPartPr>
                <p14:xfrm>
                  <a:off x="7014012" y="3865275"/>
                  <a:ext cx="145440" cy="14436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D1CC5597-3241-BBE2-6D3E-BBEBBAE12AE4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7007892" y="3859155"/>
                    <a:ext cx="157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D16261C4-E34D-C8CD-90D5-03078AF7FF7E}"/>
                      </a:ext>
                    </a:extLst>
                  </p14:cNvPr>
                  <p14:cNvContentPartPr/>
                  <p14:nvPr/>
                </p14:nvContentPartPr>
                <p14:xfrm>
                  <a:off x="7096092" y="4051395"/>
                  <a:ext cx="210240" cy="16524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D16261C4-E34D-C8CD-90D5-03078AF7FF7E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7089972" y="4045275"/>
                    <a:ext cx="2224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F1395F9B-309D-482E-6697-5C79C8896677}"/>
                      </a:ext>
                    </a:extLst>
                  </p14:cNvPr>
                  <p14:cNvContentPartPr/>
                  <p14:nvPr/>
                </p14:nvContentPartPr>
                <p14:xfrm>
                  <a:off x="6996012" y="3957435"/>
                  <a:ext cx="366120" cy="36828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F1395F9B-309D-482E-6697-5C79C8896677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6989892" y="3951315"/>
                    <a:ext cx="378360" cy="38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E349E514-FEA8-BA3C-F48C-4A8D9C8273EE}"/>
                      </a:ext>
                    </a:extLst>
                  </p14:cNvPr>
                  <p14:cNvContentPartPr/>
                  <p14:nvPr/>
                </p14:nvContentPartPr>
                <p14:xfrm>
                  <a:off x="7261332" y="3381435"/>
                  <a:ext cx="362880" cy="25524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E349E514-FEA8-BA3C-F48C-4A8D9C8273EE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7255212" y="3375315"/>
                    <a:ext cx="375120" cy="26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33147F90-0EE4-3DCE-DE0D-08230886A23A}"/>
                      </a:ext>
                    </a:extLst>
                  </p14:cNvPr>
                  <p14:cNvContentPartPr/>
                  <p14:nvPr/>
                </p14:nvContentPartPr>
                <p14:xfrm>
                  <a:off x="5108892" y="3678795"/>
                  <a:ext cx="75600" cy="576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33147F90-0EE4-3DCE-DE0D-08230886A23A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5102772" y="3672675"/>
                    <a:ext cx="8784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427EA61D-9EF9-B14E-40C7-27D69D97AC4D}"/>
                      </a:ext>
                    </a:extLst>
                  </p14:cNvPr>
                  <p14:cNvContentPartPr/>
                  <p14:nvPr/>
                </p14:nvContentPartPr>
                <p14:xfrm>
                  <a:off x="5079012" y="3718755"/>
                  <a:ext cx="101880" cy="16776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427EA61D-9EF9-B14E-40C7-27D69D97AC4D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5072892" y="3712635"/>
                    <a:ext cx="114120" cy="18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97A9705D-B7A2-F0DB-6835-E2C79CD52986}"/>
                      </a:ext>
                    </a:extLst>
                  </p14:cNvPr>
                  <p14:cNvContentPartPr/>
                  <p14:nvPr/>
                </p14:nvContentPartPr>
                <p14:xfrm>
                  <a:off x="7770732" y="3567915"/>
                  <a:ext cx="95760" cy="21024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97A9705D-B7A2-F0DB-6835-E2C79CD52986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7764612" y="3561795"/>
                    <a:ext cx="10800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7C6B005A-A1CA-E3F3-23F3-116D7698FDC6}"/>
                      </a:ext>
                    </a:extLst>
                  </p14:cNvPr>
                  <p14:cNvContentPartPr/>
                  <p14:nvPr/>
                </p14:nvContentPartPr>
                <p14:xfrm>
                  <a:off x="7901772" y="3617235"/>
                  <a:ext cx="65160" cy="1224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7C6B005A-A1CA-E3F3-23F3-116D7698FDC6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7895652" y="3611115"/>
                    <a:ext cx="7740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2373F9DF-9340-AA29-5C7D-CD8F8733AF5C}"/>
                      </a:ext>
                    </a:extLst>
                  </p14:cNvPr>
                  <p14:cNvContentPartPr/>
                  <p14:nvPr/>
                </p14:nvContentPartPr>
                <p14:xfrm>
                  <a:off x="7905372" y="3650355"/>
                  <a:ext cx="62280" cy="10656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2373F9DF-9340-AA29-5C7D-CD8F8733AF5C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7899252" y="3644235"/>
                    <a:ext cx="745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9F7F8F0B-DAE7-D582-3060-DAC56211F008}"/>
                      </a:ext>
                    </a:extLst>
                  </p14:cNvPr>
                  <p14:cNvContentPartPr/>
                  <p14:nvPr/>
                </p14:nvContentPartPr>
                <p14:xfrm>
                  <a:off x="7689372" y="3514995"/>
                  <a:ext cx="405720" cy="35280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9F7F8F0B-DAE7-D582-3060-DAC56211F008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7683252" y="3508875"/>
                    <a:ext cx="417960" cy="36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0AA66D34-A2AA-AD7A-4CF5-BFCABE0594A4}"/>
                      </a:ext>
                    </a:extLst>
                  </p14:cNvPr>
                  <p14:cNvContentPartPr/>
                  <p14:nvPr/>
                </p14:nvContentPartPr>
                <p14:xfrm>
                  <a:off x="7695852" y="3856275"/>
                  <a:ext cx="92880" cy="14472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0AA66D34-A2AA-AD7A-4CF5-BFCABE0594A4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7689732" y="3850155"/>
                    <a:ext cx="10512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663B37EF-B245-DA32-6AD9-33DF83BDDA58}"/>
                      </a:ext>
                    </a:extLst>
                  </p14:cNvPr>
                  <p14:cNvContentPartPr/>
                  <p14:nvPr/>
                </p14:nvContentPartPr>
                <p14:xfrm>
                  <a:off x="7620612" y="4035195"/>
                  <a:ext cx="75240" cy="19620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663B37EF-B245-DA32-6AD9-33DF83BDDA58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7614492" y="4029075"/>
                    <a:ext cx="8748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9B0A0C7B-B43F-3BD1-5B59-455AE06BBA2B}"/>
                      </a:ext>
                    </a:extLst>
                  </p14:cNvPr>
                  <p14:cNvContentPartPr/>
                  <p14:nvPr/>
                </p14:nvContentPartPr>
                <p14:xfrm>
                  <a:off x="7709532" y="4093875"/>
                  <a:ext cx="114120" cy="11628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9B0A0C7B-B43F-3BD1-5B59-455AE06BBA2B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7703412" y="4087755"/>
                    <a:ext cx="12636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1A8D2860-059E-11A1-CC06-5D803FC68F8C}"/>
                      </a:ext>
                    </a:extLst>
                  </p14:cNvPr>
                  <p14:cNvContentPartPr/>
                  <p14:nvPr/>
                </p14:nvContentPartPr>
                <p14:xfrm>
                  <a:off x="7527732" y="3991275"/>
                  <a:ext cx="341640" cy="35244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1A8D2860-059E-11A1-CC06-5D803FC68F8C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7521612" y="3985155"/>
                    <a:ext cx="353880" cy="36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4B8CF659-6F71-57A4-E4FF-6019B0804845}"/>
                      </a:ext>
                    </a:extLst>
                  </p14:cNvPr>
                  <p14:cNvContentPartPr/>
                  <p14:nvPr/>
                </p14:nvContentPartPr>
                <p14:xfrm>
                  <a:off x="8058372" y="3850875"/>
                  <a:ext cx="277920" cy="23616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4B8CF659-6F71-57A4-E4FF-6019B0804845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8052252" y="3844755"/>
                    <a:ext cx="290160" cy="24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CFFF3911-A49E-1770-E0D3-816348B8F739}"/>
                      </a:ext>
                    </a:extLst>
                  </p14:cNvPr>
                  <p14:cNvContentPartPr/>
                  <p14:nvPr/>
                </p14:nvContentPartPr>
                <p14:xfrm>
                  <a:off x="8231532" y="4084515"/>
                  <a:ext cx="133920" cy="11844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CFFF3911-A49E-1770-E0D3-816348B8F739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8225412" y="4078395"/>
                    <a:ext cx="146160" cy="13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43A396E4-0062-7883-5D71-C95D87C6BFB4}"/>
                      </a:ext>
                    </a:extLst>
                  </p14:cNvPr>
                  <p14:cNvContentPartPr/>
                  <p14:nvPr/>
                </p14:nvContentPartPr>
                <p14:xfrm>
                  <a:off x="8274012" y="4122315"/>
                  <a:ext cx="73800" cy="8532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43A396E4-0062-7883-5D71-C95D87C6BFB4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8267892" y="4116195"/>
                    <a:ext cx="8604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6EA7E82E-190D-B18B-D2BE-AF3808E7F5F6}"/>
                      </a:ext>
                    </a:extLst>
                  </p14:cNvPr>
                  <p14:cNvContentPartPr/>
                  <p14:nvPr/>
                </p14:nvContentPartPr>
                <p14:xfrm>
                  <a:off x="8347452" y="4088115"/>
                  <a:ext cx="106560" cy="16812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6EA7E82E-190D-B18B-D2BE-AF3808E7F5F6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8341332" y="4081995"/>
                    <a:ext cx="118800" cy="18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57369E6D-B21C-32AD-9647-95F72E3E4459}"/>
                      </a:ext>
                    </a:extLst>
                  </p14:cNvPr>
                  <p14:cNvContentPartPr/>
                  <p14:nvPr/>
                </p14:nvContentPartPr>
                <p14:xfrm>
                  <a:off x="8371932" y="4155435"/>
                  <a:ext cx="106920" cy="5472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57369E6D-B21C-32AD-9647-95F72E3E4459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8365812" y="4149315"/>
                    <a:ext cx="119160" cy="6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658BAEA5-4F50-17C4-D1E9-6BF069912496}"/>
                      </a:ext>
                    </a:extLst>
                  </p14:cNvPr>
                  <p14:cNvContentPartPr/>
                  <p14:nvPr/>
                </p14:nvContentPartPr>
                <p14:xfrm>
                  <a:off x="8152692" y="3980115"/>
                  <a:ext cx="411840" cy="39060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658BAEA5-4F50-17C4-D1E9-6BF069912496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8146572" y="3973995"/>
                    <a:ext cx="424080" cy="40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B3F8D5DC-70FA-9C96-2D99-E0480EA083E9}"/>
                      </a:ext>
                    </a:extLst>
                  </p14:cNvPr>
                  <p14:cNvContentPartPr/>
                  <p14:nvPr/>
                </p14:nvContentPartPr>
                <p14:xfrm>
                  <a:off x="8497932" y="4360635"/>
                  <a:ext cx="111600" cy="9720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B3F8D5DC-70FA-9C96-2D99-E0480EA083E9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8491812" y="4354515"/>
                    <a:ext cx="123840" cy="10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6FB15CD5-7BAF-524F-AC02-CA0441EC67FD}"/>
                      </a:ext>
                    </a:extLst>
                  </p14:cNvPr>
                  <p14:cNvContentPartPr/>
                  <p14:nvPr/>
                </p14:nvContentPartPr>
                <p14:xfrm>
                  <a:off x="8559132" y="4436235"/>
                  <a:ext cx="106920" cy="20808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6FB15CD5-7BAF-524F-AC02-CA0441EC67FD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8553012" y="4430115"/>
                    <a:ext cx="119160" cy="22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5573E82F-D4B9-3BFC-17C8-458B7DEFE5E4}"/>
                      </a:ext>
                    </a:extLst>
                  </p14:cNvPr>
                  <p14:cNvContentPartPr/>
                  <p14:nvPr/>
                </p14:nvContentPartPr>
                <p14:xfrm>
                  <a:off x="8652012" y="4393755"/>
                  <a:ext cx="124200" cy="23472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5573E82F-D4B9-3BFC-17C8-458B7DEFE5E4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8645892" y="4387635"/>
                    <a:ext cx="136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1870F86B-AF4F-2FF4-AD3A-EF9A6EA00A3F}"/>
                      </a:ext>
                    </a:extLst>
                  </p14:cNvPr>
                  <p14:cNvContentPartPr/>
                  <p14:nvPr/>
                </p14:nvContentPartPr>
                <p14:xfrm>
                  <a:off x="8492532" y="4324275"/>
                  <a:ext cx="402480" cy="40104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1870F86B-AF4F-2FF4-AD3A-EF9A6EA00A3F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8486412" y="4318155"/>
                    <a:ext cx="414720" cy="41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8076B14F-80C6-C8E4-EC9C-9E293A8C70A2}"/>
                      </a:ext>
                    </a:extLst>
                  </p14:cNvPr>
                  <p14:cNvContentPartPr/>
                  <p14:nvPr/>
                </p14:nvContentPartPr>
                <p14:xfrm>
                  <a:off x="6405612" y="2701755"/>
                  <a:ext cx="24840" cy="23616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8076B14F-80C6-C8E4-EC9C-9E293A8C70A2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6399492" y="2695635"/>
                    <a:ext cx="37080" cy="24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7197E8D7-8C6A-6192-F3AE-33FE3F4419D4}"/>
                      </a:ext>
                    </a:extLst>
                  </p14:cNvPr>
                  <p14:cNvContentPartPr/>
                  <p14:nvPr/>
                </p14:nvContentPartPr>
                <p14:xfrm>
                  <a:off x="6391572" y="2657115"/>
                  <a:ext cx="121320" cy="15300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7197E8D7-8C6A-6192-F3AE-33FE3F4419D4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6385452" y="2650995"/>
                    <a:ext cx="13356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7EBF1CAB-3B6E-5D12-3F09-A81BB9D70D21}"/>
                      </a:ext>
                    </a:extLst>
                  </p14:cNvPr>
                  <p14:cNvContentPartPr/>
                  <p14:nvPr/>
                </p14:nvContentPartPr>
                <p14:xfrm>
                  <a:off x="6529812" y="2727675"/>
                  <a:ext cx="98280" cy="9468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7EBF1CAB-3B6E-5D12-3F09-A81BB9D70D21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6523692" y="2721555"/>
                    <a:ext cx="11052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5E4D001E-0E43-9980-B4CF-07473458A29B}"/>
                      </a:ext>
                    </a:extLst>
                  </p14:cNvPr>
                  <p14:cNvContentPartPr/>
                  <p14:nvPr/>
                </p14:nvContentPartPr>
                <p14:xfrm>
                  <a:off x="6627732" y="2737395"/>
                  <a:ext cx="161280" cy="504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5E4D001E-0E43-9980-B4CF-07473458A29B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6621612" y="2731275"/>
                    <a:ext cx="173520" cy="1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C7BEE943-C578-0EDD-9144-2F324D66595E}"/>
                      </a:ext>
                    </a:extLst>
                  </p14:cNvPr>
                  <p14:cNvContentPartPr/>
                  <p14:nvPr/>
                </p14:nvContentPartPr>
                <p14:xfrm>
                  <a:off x="6726372" y="2680515"/>
                  <a:ext cx="84960" cy="15948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C7BEE943-C578-0EDD-9144-2F324D66595E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6720252" y="2674395"/>
                    <a:ext cx="9720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2052C825-D7CF-8D5E-1260-65E08490A072}"/>
                      </a:ext>
                    </a:extLst>
                  </p14:cNvPr>
                  <p14:cNvContentPartPr/>
                  <p14:nvPr/>
                </p14:nvContentPartPr>
                <p14:xfrm>
                  <a:off x="6850572" y="2687715"/>
                  <a:ext cx="46800" cy="14724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2052C825-D7CF-8D5E-1260-65E08490A072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6844452" y="2681595"/>
                    <a:ext cx="5904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E1C81A07-B73A-7F4C-C23C-9A8324EB28D9}"/>
                      </a:ext>
                    </a:extLst>
                  </p14:cNvPr>
                  <p14:cNvContentPartPr/>
                  <p14:nvPr/>
                </p14:nvContentPartPr>
                <p14:xfrm>
                  <a:off x="6951732" y="2701755"/>
                  <a:ext cx="10080" cy="11520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E1C81A07-B73A-7F4C-C23C-9A8324EB28D9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6945612" y="2695635"/>
                    <a:ext cx="2232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A15695F8-7E40-63C7-086F-91596CAE989A}"/>
                      </a:ext>
                    </a:extLst>
                  </p14:cNvPr>
                  <p14:cNvContentPartPr/>
                  <p14:nvPr/>
                </p14:nvContentPartPr>
                <p14:xfrm>
                  <a:off x="6993132" y="2619315"/>
                  <a:ext cx="78480" cy="23940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A15695F8-7E40-63C7-086F-91596CAE989A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6987012" y="2613195"/>
                    <a:ext cx="90720" cy="25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D7962A90-006D-2737-A136-6BA5EAB13748}"/>
                      </a:ext>
                    </a:extLst>
                  </p14:cNvPr>
                  <p14:cNvContentPartPr/>
                  <p14:nvPr/>
                </p14:nvContentPartPr>
                <p14:xfrm>
                  <a:off x="7057572" y="2803275"/>
                  <a:ext cx="9000" cy="6156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D7962A90-006D-2737-A136-6BA5EAB13748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7051452" y="2797155"/>
                    <a:ext cx="21240" cy="7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2EAA79DC-99CA-9F87-8027-D9C124DA7004}"/>
                      </a:ext>
                    </a:extLst>
                  </p14:cNvPr>
                  <p14:cNvContentPartPr/>
                  <p14:nvPr/>
                </p14:nvContentPartPr>
                <p14:xfrm>
                  <a:off x="6987732" y="2720835"/>
                  <a:ext cx="115560" cy="5688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2EAA79DC-99CA-9F87-8027-D9C124DA7004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6981612" y="2714715"/>
                    <a:ext cx="12780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D9B3AEF7-7934-22E9-5B8F-7A530A69CC9A}"/>
                      </a:ext>
                    </a:extLst>
                  </p14:cNvPr>
                  <p14:cNvContentPartPr/>
                  <p14:nvPr/>
                </p14:nvContentPartPr>
                <p14:xfrm>
                  <a:off x="7197252" y="2718315"/>
                  <a:ext cx="23400" cy="9504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D9B3AEF7-7934-22E9-5B8F-7A530A69CC9A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7191132" y="2712195"/>
                    <a:ext cx="35640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D41EE9ED-838F-1C11-AF53-559224A292B0}"/>
                      </a:ext>
                    </a:extLst>
                  </p14:cNvPr>
                  <p14:cNvContentPartPr/>
                  <p14:nvPr/>
                </p14:nvContentPartPr>
                <p14:xfrm>
                  <a:off x="7260252" y="2619315"/>
                  <a:ext cx="70560" cy="27396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D41EE9ED-838F-1C11-AF53-559224A292B0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7254132" y="2613195"/>
                    <a:ext cx="82800" cy="28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84230F5A-E549-DBB1-5F15-1483C5BB6AF0}"/>
                      </a:ext>
                    </a:extLst>
                  </p14:cNvPr>
                  <p14:cNvContentPartPr/>
                  <p14:nvPr/>
                </p14:nvContentPartPr>
                <p14:xfrm>
                  <a:off x="7249812" y="2777355"/>
                  <a:ext cx="96480" cy="2628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84230F5A-E549-DBB1-5F15-1483C5BB6AF0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7243692" y="2771235"/>
                    <a:ext cx="10872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30EBD5C9-C927-8825-E291-A8C586D28689}"/>
                      </a:ext>
                    </a:extLst>
                  </p14:cNvPr>
                  <p14:cNvContentPartPr/>
                  <p14:nvPr/>
                </p14:nvContentPartPr>
                <p14:xfrm>
                  <a:off x="7440612" y="2734875"/>
                  <a:ext cx="96840" cy="18504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30EBD5C9-C927-8825-E291-A8C586D28689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7434492" y="2728755"/>
                    <a:ext cx="109080" cy="19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E991712E-AE1C-7B77-3EC8-08F6780E0C50}"/>
                      </a:ext>
                    </a:extLst>
                  </p14:cNvPr>
                  <p14:cNvContentPartPr/>
                  <p14:nvPr/>
                </p14:nvContentPartPr>
                <p14:xfrm>
                  <a:off x="9019459" y="3599059"/>
                  <a:ext cx="533520" cy="5220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E991712E-AE1C-7B77-3EC8-08F6780E0C50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9013339" y="3592939"/>
                    <a:ext cx="545760" cy="6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9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DFD05DEA-C39C-3AC9-BA4A-AA0B507A797E}"/>
                      </a:ext>
                    </a:extLst>
                  </p14:cNvPr>
                  <p14:cNvContentPartPr/>
                  <p14:nvPr/>
                </p14:nvContentPartPr>
                <p14:xfrm>
                  <a:off x="9437059" y="3575299"/>
                  <a:ext cx="159840" cy="18036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DFD05DEA-C39C-3AC9-BA4A-AA0B507A797E}"/>
                      </a:ext>
                    </a:extLst>
                  </p:cNvPr>
                  <p:cNvPicPr/>
                  <p:nvPr/>
                </p:nvPicPr>
                <p:blipFill>
                  <a:blip r:embed="rId360"/>
                  <a:stretch>
                    <a:fillRect/>
                  </a:stretch>
                </p:blipFill>
                <p:spPr>
                  <a:xfrm>
                    <a:off x="9430939" y="3569179"/>
                    <a:ext cx="17208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1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52DC7CC1-7FF9-19FD-FBC2-578B501EFEFB}"/>
                      </a:ext>
                    </a:extLst>
                  </p14:cNvPr>
                  <p14:cNvContentPartPr/>
                  <p14:nvPr/>
                </p14:nvContentPartPr>
                <p14:xfrm>
                  <a:off x="8587819" y="3261739"/>
                  <a:ext cx="147240" cy="175320"/>
                </p14:xfrm>
              </p:contentPart>
            </mc:Choice>
            <mc:Fallback xmlns=""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52DC7CC1-7FF9-19FD-FBC2-578B501EFEFB}"/>
                      </a:ext>
                    </a:extLst>
                  </p:cNvPr>
                  <p:cNvPicPr/>
                  <p:nvPr/>
                </p:nvPicPr>
                <p:blipFill>
                  <a:blip r:embed="rId362"/>
                  <a:stretch>
                    <a:fillRect/>
                  </a:stretch>
                </p:blipFill>
                <p:spPr>
                  <a:xfrm>
                    <a:off x="8581699" y="3255619"/>
                    <a:ext cx="159480" cy="18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7D477B02-6F04-5035-7C47-7DAADA25BE4E}"/>
                      </a:ext>
                    </a:extLst>
                  </p14:cNvPr>
                  <p14:cNvContentPartPr/>
                  <p14:nvPr/>
                </p14:nvContentPartPr>
                <p14:xfrm>
                  <a:off x="8682139" y="3280099"/>
                  <a:ext cx="185760" cy="12852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7D477B02-6F04-5035-7C47-7DAADA25BE4E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8676019" y="3273979"/>
                    <a:ext cx="198000" cy="14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1A0BA39D-64EE-2145-6ABC-54835C4926D9}"/>
                      </a:ext>
                    </a:extLst>
                  </p14:cNvPr>
                  <p14:cNvContentPartPr/>
                  <p14:nvPr/>
                </p14:nvContentPartPr>
                <p14:xfrm>
                  <a:off x="8856739" y="3301699"/>
                  <a:ext cx="299520" cy="10980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1A0BA39D-64EE-2145-6ABC-54835C4926D9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8850619" y="3295579"/>
                    <a:ext cx="31176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CEFA60B1-C4C9-56FF-611D-DA0844CE4496}"/>
                      </a:ext>
                    </a:extLst>
                  </p14:cNvPr>
                  <p14:cNvContentPartPr/>
                  <p14:nvPr/>
                </p14:nvContentPartPr>
                <p14:xfrm>
                  <a:off x="9191179" y="3285499"/>
                  <a:ext cx="91080" cy="12024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CEFA60B1-C4C9-56FF-611D-DA0844CE4496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9185059" y="3279379"/>
                    <a:ext cx="103320" cy="13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7342D1F3-01D0-1C7A-1D2E-E37B24A2246C}"/>
                      </a:ext>
                    </a:extLst>
                  </p14:cNvPr>
                  <p14:cNvContentPartPr/>
                  <p14:nvPr/>
                </p14:nvContentPartPr>
                <p14:xfrm>
                  <a:off x="9286939" y="3268579"/>
                  <a:ext cx="125640" cy="13716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7342D1F3-01D0-1C7A-1D2E-E37B24A2246C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9280819" y="3262459"/>
                    <a:ext cx="13788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1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47DE2CCF-E500-C0D9-03F8-5F9C9766A9C0}"/>
                      </a:ext>
                    </a:extLst>
                  </p14:cNvPr>
                  <p14:cNvContentPartPr/>
                  <p14:nvPr/>
                </p14:nvContentPartPr>
                <p14:xfrm>
                  <a:off x="9438859" y="3183979"/>
                  <a:ext cx="82800" cy="21276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47DE2CCF-E500-C0D9-03F8-5F9C9766A9C0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9432739" y="3177859"/>
                    <a:ext cx="95040" cy="22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3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3ECFB092-8404-BB67-5EB1-03EC64B5AD51}"/>
                      </a:ext>
                    </a:extLst>
                  </p14:cNvPr>
                  <p14:cNvContentPartPr/>
                  <p14:nvPr/>
                </p14:nvContentPartPr>
                <p14:xfrm>
                  <a:off x="9517699" y="3268939"/>
                  <a:ext cx="138600" cy="9936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3ECFB092-8404-BB67-5EB1-03EC64B5AD51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9511579" y="3262819"/>
                    <a:ext cx="150840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5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61ADAAB7-3D62-57DC-6799-6A7812EEDE0A}"/>
                      </a:ext>
                    </a:extLst>
                  </p14:cNvPr>
                  <p14:cNvContentPartPr/>
                  <p14:nvPr/>
                </p14:nvContentPartPr>
                <p14:xfrm>
                  <a:off x="9650179" y="3221779"/>
                  <a:ext cx="63720" cy="18684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61ADAAB7-3D62-57DC-6799-6A7812EEDE0A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9644059" y="3215659"/>
                    <a:ext cx="7596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388293D2-EEF7-4563-03C7-BBFFA4372A5C}"/>
                      </a:ext>
                    </a:extLst>
                  </p14:cNvPr>
                  <p14:cNvContentPartPr/>
                  <p14:nvPr/>
                </p14:nvContentPartPr>
                <p14:xfrm>
                  <a:off x="9758899" y="3216739"/>
                  <a:ext cx="92160" cy="20556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388293D2-EEF7-4563-03C7-BBFFA4372A5C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9752779" y="3210619"/>
                    <a:ext cx="10440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26F413D9-D1D9-EF70-9A96-ACD2182B2478}"/>
                      </a:ext>
                    </a:extLst>
                  </p14:cNvPr>
                  <p14:cNvContentPartPr/>
                  <p14:nvPr/>
                </p14:nvContentPartPr>
                <p14:xfrm>
                  <a:off x="10676899" y="2945659"/>
                  <a:ext cx="415800" cy="39996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26F413D9-D1D9-EF70-9A96-ACD2182B2478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10670779" y="2939539"/>
                    <a:ext cx="428040" cy="41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E26B801D-A353-BF85-F159-DF82F02AA738}"/>
                      </a:ext>
                    </a:extLst>
                  </p14:cNvPr>
                  <p14:cNvContentPartPr/>
                  <p14:nvPr/>
                </p14:nvContentPartPr>
                <p14:xfrm>
                  <a:off x="10533259" y="3348499"/>
                  <a:ext cx="202320" cy="18936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E26B801D-A353-BF85-F159-DF82F02AA738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10527139" y="3342379"/>
                    <a:ext cx="214560" cy="20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FD0BB0D7-DE03-7F0E-76A2-06EFDA2A123F}"/>
                      </a:ext>
                    </a:extLst>
                  </p14:cNvPr>
                  <p14:cNvContentPartPr/>
                  <p14:nvPr/>
                </p14:nvContentPartPr>
                <p14:xfrm>
                  <a:off x="10349659" y="3553699"/>
                  <a:ext cx="98640" cy="18756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FD0BB0D7-DE03-7F0E-76A2-06EFDA2A123F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10343539" y="3547579"/>
                    <a:ext cx="110880" cy="1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F9243997-9753-80F9-F4A4-2C0411FA0FFF}"/>
                      </a:ext>
                    </a:extLst>
                  </p14:cNvPr>
                  <p14:cNvContentPartPr/>
                  <p14:nvPr/>
                </p14:nvContentPartPr>
                <p14:xfrm>
                  <a:off x="10215379" y="3468739"/>
                  <a:ext cx="358200" cy="343800"/>
                </p14:xfrm>
              </p:contentPart>
            </mc:Choice>
            <mc:Fallback xmlns=""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F9243997-9753-80F9-F4A4-2C0411FA0FFF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10209259" y="3462619"/>
                    <a:ext cx="370440" cy="35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CC0DD396-4485-C2EB-1E9B-3F73060D1C94}"/>
                      </a:ext>
                    </a:extLst>
                  </p14:cNvPr>
                  <p14:cNvContentPartPr/>
                  <p14:nvPr/>
                </p14:nvContentPartPr>
                <p14:xfrm>
                  <a:off x="10162459" y="3837379"/>
                  <a:ext cx="124560" cy="14652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CC0DD396-4485-C2EB-1E9B-3F73060D1C94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10156339" y="3831259"/>
                    <a:ext cx="13680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DA4C3AE5-738D-4430-D361-A51824E23161}"/>
                      </a:ext>
                    </a:extLst>
                  </p14:cNvPr>
                  <p14:cNvContentPartPr/>
                  <p14:nvPr/>
                </p14:nvContentPartPr>
                <p14:xfrm>
                  <a:off x="10003339" y="4061659"/>
                  <a:ext cx="151560" cy="2880"/>
                </p14:xfrm>
              </p:contentPart>
            </mc:Choice>
            <mc:Fallback xmlns=""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DA4C3AE5-738D-4430-D361-A51824E23161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9997219" y="4055539"/>
                    <a:ext cx="163800" cy="1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6EC451B4-E3B0-2C5E-2D9D-D040A258E024}"/>
                      </a:ext>
                    </a:extLst>
                  </p14:cNvPr>
                  <p14:cNvContentPartPr/>
                  <p14:nvPr/>
                </p14:nvContentPartPr>
                <p14:xfrm>
                  <a:off x="10027819" y="4056979"/>
                  <a:ext cx="66960" cy="142560"/>
                </p14:xfrm>
              </p:contentPart>
            </mc:Choice>
            <mc:Fallback xmlns=""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6EC451B4-E3B0-2C5E-2D9D-D040A258E024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10021699" y="4050859"/>
                    <a:ext cx="7920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F29234F4-ACF9-06D3-D175-CD796EC4A4A6}"/>
                      </a:ext>
                    </a:extLst>
                  </p14:cNvPr>
                  <p14:cNvContentPartPr/>
                  <p14:nvPr/>
                </p14:nvContentPartPr>
                <p14:xfrm>
                  <a:off x="9949699" y="3972379"/>
                  <a:ext cx="294120" cy="304560"/>
                </p14:xfrm>
              </p:contentPart>
            </mc:Choice>
            <mc:Fallback xmlns=""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F29234F4-ACF9-06D3-D175-CD796EC4A4A6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9943579" y="3966259"/>
                    <a:ext cx="30636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D4161A96-6E9B-CF9A-6AFA-6A1A7CB988DF}"/>
                      </a:ext>
                    </a:extLst>
                  </p14:cNvPr>
                  <p14:cNvContentPartPr/>
                  <p14:nvPr/>
                </p14:nvContentPartPr>
                <p14:xfrm>
                  <a:off x="9960859" y="4307179"/>
                  <a:ext cx="65880" cy="9756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D4161A96-6E9B-CF9A-6AFA-6A1A7CB988DF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9954739" y="4301059"/>
                    <a:ext cx="7812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200B631D-625F-22C3-2D42-72D055C626F9}"/>
                      </a:ext>
                    </a:extLst>
                  </p14:cNvPr>
                  <p14:cNvContentPartPr/>
                  <p14:nvPr/>
                </p14:nvContentPartPr>
                <p14:xfrm>
                  <a:off x="9861139" y="4495819"/>
                  <a:ext cx="15120" cy="10368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200B631D-625F-22C3-2D42-72D055C626F9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9855019" y="4489699"/>
                    <a:ext cx="2736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9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4FB953FE-3A3D-FA75-F772-28630AC5915D}"/>
                      </a:ext>
                    </a:extLst>
                  </p14:cNvPr>
                  <p14:cNvContentPartPr/>
                  <p14:nvPr/>
                </p14:nvContentPartPr>
                <p14:xfrm>
                  <a:off x="9753499" y="4359019"/>
                  <a:ext cx="281880" cy="299880"/>
                </p14:xfrm>
              </p:contentPart>
            </mc:Choice>
            <mc:Fallback xmlns=""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4FB953FE-3A3D-FA75-F772-28630AC5915D}"/>
                      </a:ext>
                    </a:extLst>
                  </p:cNvPr>
                  <p:cNvPicPr/>
                  <p:nvPr/>
                </p:nvPicPr>
                <p:blipFill>
                  <a:blip r:embed="rId400"/>
                  <a:stretch>
                    <a:fillRect/>
                  </a:stretch>
                </p:blipFill>
                <p:spPr>
                  <a:xfrm>
                    <a:off x="9747379" y="4352899"/>
                    <a:ext cx="294120" cy="31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0650F969-1AC0-154A-1FB5-667BB4DA0A33}"/>
                      </a:ext>
                    </a:extLst>
                  </p14:cNvPr>
                  <p14:cNvContentPartPr/>
                  <p14:nvPr/>
                </p14:nvContentPartPr>
                <p14:xfrm>
                  <a:off x="10492219" y="3813979"/>
                  <a:ext cx="6120" cy="217440"/>
                </p14:xfrm>
              </p:contentPart>
            </mc:Choice>
            <mc:Fallback xmlns=""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0650F969-1AC0-154A-1FB5-667BB4DA0A33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0486099" y="3807859"/>
                    <a:ext cx="18360" cy="22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3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5FA3057F-14FB-91DC-35DA-43572C25E1CC}"/>
                      </a:ext>
                    </a:extLst>
                  </p14:cNvPr>
                  <p14:cNvContentPartPr/>
                  <p14:nvPr/>
                </p14:nvContentPartPr>
                <p14:xfrm>
                  <a:off x="10405099" y="4077139"/>
                  <a:ext cx="27000" cy="142920"/>
                </p14:xfrm>
              </p:contentPart>
            </mc:Choice>
            <mc:Fallback xmlns=""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5FA3057F-14FB-91DC-35DA-43572C25E1CC}"/>
                      </a:ext>
                    </a:extLst>
                  </p:cNvPr>
                  <p:cNvPicPr/>
                  <p:nvPr/>
                </p:nvPicPr>
                <p:blipFill>
                  <a:blip r:embed="rId404"/>
                  <a:stretch>
                    <a:fillRect/>
                  </a:stretch>
                </p:blipFill>
                <p:spPr>
                  <a:xfrm>
                    <a:off x="10398979" y="4071019"/>
                    <a:ext cx="3924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5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BB36180C-6DE6-6515-2A0F-A6CDFF33B827}"/>
                      </a:ext>
                    </a:extLst>
                  </p14:cNvPr>
                  <p14:cNvContentPartPr/>
                  <p14:nvPr/>
                </p14:nvContentPartPr>
                <p14:xfrm>
                  <a:off x="10496539" y="4063819"/>
                  <a:ext cx="78120" cy="21024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BB36180C-6DE6-6515-2A0F-A6CDFF33B827}"/>
                      </a:ext>
                    </a:extLst>
                  </p:cNvPr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10490419" y="4057699"/>
                    <a:ext cx="9036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7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1C3C0ED3-D177-78A3-BF1D-0E6350E214DF}"/>
                      </a:ext>
                    </a:extLst>
                  </p14:cNvPr>
                  <p14:cNvContentPartPr/>
                  <p14:nvPr/>
                </p14:nvContentPartPr>
                <p14:xfrm>
                  <a:off x="10513819" y="4184419"/>
                  <a:ext cx="82440" cy="4752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1C3C0ED3-D177-78A3-BF1D-0E6350E214DF}"/>
                      </a:ext>
                    </a:extLst>
                  </p:cNvPr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10507699" y="4178299"/>
                    <a:ext cx="94680" cy="5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9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82BA8D21-B3A2-30FD-2A4F-667001302F90}"/>
                      </a:ext>
                    </a:extLst>
                  </p14:cNvPr>
                  <p14:cNvContentPartPr/>
                  <p14:nvPr/>
                </p14:nvContentPartPr>
                <p14:xfrm>
                  <a:off x="10327699" y="3968059"/>
                  <a:ext cx="383400" cy="37008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82BA8D21-B3A2-30FD-2A4F-667001302F90}"/>
                      </a:ext>
                    </a:extLst>
                  </p:cNvPr>
                  <p:cNvPicPr/>
                  <p:nvPr/>
                </p:nvPicPr>
                <p:blipFill>
                  <a:blip r:embed="rId410"/>
                  <a:stretch>
                    <a:fillRect/>
                  </a:stretch>
                </p:blipFill>
                <p:spPr>
                  <a:xfrm>
                    <a:off x="10321579" y="3961939"/>
                    <a:ext cx="395640" cy="38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1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60966CEC-7DBF-D2C1-4263-8BB363350B22}"/>
                      </a:ext>
                    </a:extLst>
                  </p14:cNvPr>
                  <p14:cNvContentPartPr/>
                  <p14:nvPr/>
                </p14:nvContentPartPr>
                <p14:xfrm>
                  <a:off x="11021779" y="3336619"/>
                  <a:ext cx="245520" cy="19008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60966CEC-7DBF-D2C1-4263-8BB363350B22}"/>
                      </a:ext>
                    </a:extLst>
                  </p:cNvPr>
                  <p:cNvPicPr/>
                  <p:nvPr/>
                </p:nvPicPr>
                <p:blipFill>
                  <a:blip r:embed="rId412"/>
                  <a:stretch>
                    <a:fillRect/>
                  </a:stretch>
                </p:blipFill>
                <p:spPr>
                  <a:xfrm>
                    <a:off x="11015659" y="3330499"/>
                    <a:ext cx="257760" cy="20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3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1E048C96-1280-E24F-70D3-8DE001DACBED}"/>
                      </a:ext>
                    </a:extLst>
                  </p14:cNvPr>
                  <p14:cNvContentPartPr/>
                  <p14:nvPr/>
                </p14:nvContentPartPr>
                <p14:xfrm>
                  <a:off x="11291779" y="3528499"/>
                  <a:ext cx="95400" cy="203400"/>
                </p14:xfrm>
              </p:contentPart>
            </mc:Choice>
            <mc:Fallback xmlns=""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1E048C96-1280-E24F-70D3-8DE001DACBED}"/>
                      </a:ext>
                    </a:extLst>
                  </p:cNvPr>
                  <p:cNvPicPr/>
                  <p:nvPr/>
                </p:nvPicPr>
                <p:blipFill>
                  <a:blip r:embed="rId414"/>
                  <a:stretch>
                    <a:fillRect/>
                  </a:stretch>
                </p:blipFill>
                <p:spPr>
                  <a:xfrm>
                    <a:off x="11285659" y="3522379"/>
                    <a:ext cx="10764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5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80C060ED-2ADD-A818-868E-90D03D38EFD4}"/>
                      </a:ext>
                    </a:extLst>
                  </p14:cNvPr>
                  <p14:cNvContentPartPr/>
                  <p14:nvPr/>
                </p14:nvContentPartPr>
                <p14:xfrm>
                  <a:off x="11435059" y="3537859"/>
                  <a:ext cx="43920" cy="1224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80C060ED-2ADD-A818-868E-90D03D38EFD4}"/>
                      </a:ext>
                    </a:extLst>
                  </p:cNvPr>
                  <p:cNvPicPr/>
                  <p:nvPr/>
                </p:nvPicPr>
                <p:blipFill>
                  <a:blip r:embed="rId416"/>
                  <a:stretch>
                    <a:fillRect/>
                  </a:stretch>
                </p:blipFill>
                <p:spPr>
                  <a:xfrm>
                    <a:off x="11428939" y="3531739"/>
                    <a:ext cx="5616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7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9F038683-7E13-10E0-4D08-2267ABD3175E}"/>
                      </a:ext>
                    </a:extLst>
                  </p14:cNvPr>
                  <p14:cNvContentPartPr/>
                  <p14:nvPr/>
                </p14:nvContentPartPr>
                <p14:xfrm>
                  <a:off x="11372059" y="3540019"/>
                  <a:ext cx="117360" cy="17280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9F038683-7E13-10E0-4D08-2267ABD3175E}"/>
                      </a:ext>
                    </a:extLst>
                  </p:cNvPr>
                  <p:cNvPicPr/>
                  <p:nvPr/>
                </p:nvPicPr>
                <p:blipFill>
                  <a:blip r:embed="rId418"/>
                  <a:stretch>
                    <a:fillRect/>
                  </a:stretch>
                </p:blipFill>
                <p:spPr>
                  <a:xfrm>
                    <a:off x="11365939" y="3533899"/>
                    <a:ext cx="129600" cy="18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9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CC80A7E6-F22C-B22E-ADF8-9C4F73F4B99B}"/>
                      </a:ext>
                    </a:extLst>
                  </p14:cNvPr>
                  <p14:cNvContentPartPr/>
                  <p14:nvPr/>
                </p14:nvContentPartPr>
                <p14:xfrm>
                  <a:off x="11174059" y="3417259"/>
                  <a:ext cx="426240" cy="38052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CC80A7E6-F22C-B22E-ADF8-9C4F73F4B99B}"/>
                      </a:ext>
                    </a:extLst>
                  </p:cNvPr>
                  <p:cNvPicPr/>
                  <p:nvPr/>
                </p:nvPicPr>
                <p:blipFill>
                  <a:blip r:embed="rId420"/>
                  <a:stretch>
                    <a:fillRect/>
                  </a:stretch>
                </p:blipFill>
                <p:spPr>
                  <a:xfrm>
                    <a:off x="11167939" y="3411139"/>
                    <a:ext cx="438480" cy="39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1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E64CD7DD-50E2-CFA4-243F-B2D8CF50CE02}"/>
                      </a:ext>
                    </a:extLst>
                  </p14:cNvPr>
                  <p14:cNvContentPartPr/>
                  <p14:nvPr/>
                </p14:nvContentPartPr>
                <p14:xfrm>
                  <a:off x="11067859" y="3809299"/>
                  <a:ext cx="135000" cy="156240"/>
                </p14:xfrm>
              </p:contentPart>
            </mc:Choice>
            <mc:Fallback xmlns=""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E64CD7DD-50E2-CFA4-243F-B2D8CF50CE02}"/>
                      </a:ext>
                    </a:extLst>
                  </p:cNvPr>
                  <p:cNvPicPr/>
                  <p:nvPr/>
                </p:nvPicPr>
                <p:blipFill>
                  <a:blip r:embed="rId422"/>
                  <a:stretch>
                    <a:fillRect/>
                  </a:stretch>
                </p:blipFill>
                <p:spPr>
                  <a:xfrm>
                    <a:off x="11061739" y="3803179"/>
                    <a:ext cx="14724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3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E147118A-078E-9189-FC36-B7359EA2305D}"/>
                      </a:ext>
                    </a:extLst>
                  </p14:cNvPr>
                  <p14:cNvContentPartPr/>
                  <p14:nvPr/>
                </p14:nvContentPartPr>
                <p14:xfrm>
                  <a:off x="10886059" y="4000459"/>
                  <a:ext cx="121320" cy="156240"/>
                </p14:xfrm>
              </p:contentPart>
            </mc:Choice>
            <mc:Fallback xmlns=""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E147118A-078E-9189-FC36-B7359EA2305D}"/>
                      </a:ext>
                    </a:extLst>
                  </p:cNvPr>
                  <p:cNvPicPr/>
                  <p:nvPr/>
                </p:nvPicPr>
                <p:blipFill>
                  <a:blip r:embed="rId424"/>
                  <a:stretch>
                    <a:fillRect/>
                  </a:stretch>
                </p:blipFill>
                <p:spPr>
                  <a:xfrm>
                    <a:off x="10879939" y="3994339"/>
                    <a:ext cx="13356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5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25B3008C-6970-0DC8-0F48-95CF069C61D0}"/>
                      </a:ext>
                    </a:extLst>
                  </p14:cNvPr>
                  <p14:cNvContentPartPr/>
                  <p14:nvPr/>
                </p14:nvContentPartPr>
                <p14:xfrm>
                  <a:off x="11029339" y="4045099"/>
                  <a:ext cx="73800" cy="125280"/>
                </p14:xfrm>
              </p:contentPart>
            </mc:Choice>
            <mc:Fallback xmlns=""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25B3008C-6970-0DC8-0F48-95CF069C61D0}"/>
                      </a:ext>
                    </a:extLst>
                  </p:cNvPr>
                  <p:cNvPicPr/>
                  <p:nvPr/>
                </p:nvPicPr>
                <p:blipFill>
                  <a:blip r:embed="rId426"/>
                  <a:stretch>
                    <a:fillRect/>
                  </a:stretch>
                </p:blipFill>
                <p:spPr>
                  <a:xfrm>
                    <a:off x="11023219" y="4038979"/>
                    <a:ext cx="8604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7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11740451-07D5-DD34-DE31-90CDF6749C63}"/>
                      </a:ext>
                    </a:extLst>
                  </p14:cNvPr>
                  <p14:cNvContentPartPr/>
                  <p14:nvPr/>
                </p14:nvContentPartPr>
                <p14:xfrm>
                  <a:off x="10816219" y="3948259"/>
                  <a:ext cx="332640" cy="372240"/>
                </p14:xfrm>
              </p:contentPart>
            </mc:Choice>
            <mc:Fallback xmlns=""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11740451-07D5-DD34-DE31-90CDF6749C63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10810099" y="3942139"/>
                    <a:ext cx="344880" cy="38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9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2201A515-27A9-0BF6-63B0-22C0FF9ED58B}"/>
                      </a:ext>
                    </a:extLst>
                  </p14:cNvPr>
                  <p14:cNvContentPartPr/>
                  <p14:nvPr/>
                </p14:nvContentPartPr>
                <p14:xfrm>
                  <a:off x="11491939" y="3830539"/>
                  <a:ext cx="48240" cy="257400"/>
                </p14:xfrm>
              </p:contentPart>
            </mc:Choice>
            <mc:Fallback xmlns=""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2201A515-27A9-0BF6-63B0-22C0FF9ED58B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11485819" y="3824419"/>
                    <a:ext cx="60480" cy="26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1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9046047E-E594-022C-3576-44717ED8A2D5}"/>
                      </a:ext>
                    </a:extLst>
                  </p14:cNvPr>
                  <p14:cNvContentPartPr/>
                  <p14:nvPr/>
                </p14:nvContentPartPr>
                <p14:xfrm>
                  <a:off x="11460979" y="4106299"/>
                  <a:ext cx="126360" cy="142920"/>
                </p14:xfrm>
              </p:contentPart>
            </mc:Choice>
            <mc:Fallback xmlns=""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9046047E-E594-022C-3576-44717ED8A2D5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11454859" y="4100179"/>
                    <a:ext cx="13860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3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980B6480-D269-1775-B918-E7E092DB459D}"/>
                      </a:ext>
                    </a:extLst>
                  </p14:cNvPr>
                  <p14:cNvContentPartPr/>
                  <p14:nvPr/>
                </p14:nvContentPartPr>
                <p14:xfrm>
                  <a:off x="11482219" y="4158499"/>
                  <a:ext cx="82440" cy="97200"/>
                </p14:xfrm>
              </p:contentPart>
            </mc:Choice>
            <mc:Fallback xmlns=""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980B6480-D269-1775-B918-E7E092DB459D}"/>
                      </a:ext>
                    </a:extLst>
                  </p:cNvPr>
                  <p:cNvPicPr/>
                  <p:nvPr/>
                </p:nvPicPr>
                <p:blipFill>
                  <a:blip r:embed="rId434"/>
                  <a:stretch>
                    <a:fillRect/>
                  </a:stretch>
                </p:blipFill>
                <p:spPr>
                  <a:xfrm>
                    <a:off x="11476099" y="4152379"/>
                    <a:ext cx="94680" cy="10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5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0ACA3C02-1D95-CD60-3209-A382CFE7824C}"/>
                      </a:ext>
                    </a:extLst>
                  </p14:cNvPr>
                  <p14:cNvContentPartPr/>
                  <p14:nvPr/>
                </p14:nvContentPartPr>
                <p14:xfrm>
                  <a:off x="11581939" y="4117099"/>
                  <a:ext cx="87840" cy="202680"/>
                </p14:xfrm>
              </p:contentPart>
            </mc:Choice>
            <mc:Fallback xmlns=""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0ACA3C02-1D95-CD60-3209-A382CFE7824C}"/>
                      </a:ext>
                    </a:extLst>
                  </p:cNvPr>
                  <p:cNvPicPr/>
                  <p:nvPr/>
                </p:nvPicPr>
                <p:blipFill>
                  <a:blip r:embed="rId436"/>
                  <a:stretch>
                    <a:fillRect/>
                  </a:stretch>
                </p:blipFill>
                <p:spPr>
                  <a:xfrm>
                    <a:off x="11575819" y="4110979"/>
                    <a:ext cx="100080" cy="21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7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EEFD4E30-D4CC-5E42-FCA8-98989F8115E7}"/>
                      </a:ext>
                    </a:extLst>
                  </p14:cNvPr>
                  <p14:cNvContentPartPr/>
                  <p14:nvPr/>
                </p14:nvContentPartPr>
                <p14:xfrm>
                  <a:off x="11569699" y="4217539"/>
                  <a:ext cx="96480" cy="47520"/>
                </p14:xfrm>
              </p:contentPart>
            </mc:Choice>
            <mc:Fallback xmlns=""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EEFD4E30-D4CC-5E42-FCA8-98989F8115E7}"/>
                      </a:ext>
                    </a:extLst>
                  </p:cNvPr>
                  <p:cNvPicPr/>
                  <p:nvPr/>
                </p:nvPicPr>
                <p:blipFill>
                  <a:blip r:embed="rId438"/>
                  <a:stretch>
                    <a:fillRect/>
                  </a:stretch>
                </p:blipFill>
                <p:spPr>
                  <a:xfrm>
                    <a:off x="11563579" y="4211419"/>
                    <a:ext cx="108720" cy="5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9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F8733BDA-5428-2A58-3147-FF8A4A37A4CD}"/>
                      </a:ext>
                    </a:extLst>
                  </p14:cNvPr>
                  <p14:cNvContentPartPr/>
                  <p14:nvPr/>
                </p14:nvContentPartPr>
                <p14:xfrm>
                  <a:off x="11390419" y="4023859"/>
                  <a:ext cx="410400" cy="402120"/>
                </p14:xfrm>
              </p:contentPart>
            </mc:Choice>
            <mc:Fallback xmlns=""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F8733BDA-5428-2A58-3147-FF8A4A37A4CD}"/>
                      </a:ext>
                    </a:extLst>
                  </p:cNvPr>
                  <p:cNvPicPr/>
                  <p:nvPr/>
                </p:nvPicPr>
                <p:blipFill>
                  <a:blip r:embed="rId440"/>
                  <a:stretch>
                    <a:fillRect/>
                  </a:stretch>
                </p:blipFill>
                <p:spPr>
                  <a:xfrm>
                    <a:off x="11384299" y="4017739"/>
                    <a:ext cx="422640" cy="41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1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1BA5BDD4-42CA-9378-01C0-5DB040E37456}"/>
                      </a:ext>
                    </a:extLst>
                  </p14:cNvPr>
                  <p14:cNvContentPartPr/>
                  <p14:nvPr/>
                </p14:nvContentPartPr>
                <p14:xfrm>
                  <a:off x="11643139" y="4413379"/>
                  <a:ext cx="84240" cy="132480"/>
                </p14:xfrm>
              </p:contentPart>
            </mc:Choice>
            <mc:Fallback xmlns=""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1BA5BDD4-42CA-9378-01C0-5DB040E37456}"/>
                      </a:ext>
                    </a:extLst>
                  </p:cNvPr>
                  <p:cNvPicPr/>
                  <p:nvPr/>
                </p:nvPicPr>
                <p:blipFill>
                  <a:blip r:embed="rId442"/>
                  <a:stretch>
                    <a:fillRect/>
                  </a:stretch>
                </p:blipFill>
                <p:spPr>
                  <a:xfrm>
                    <a:off x="11637019" y="4407259"/>
                    <a:ext cx="9648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3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732025FA-9A4B-0E80-4444-A84E4C1BBED2}"/>
                      </a:ext>
                    </a:extLst>
                  </p14:cNvPr>
                  <p14:cNvContentPartPr/>
                  <p14:nvPr/>
                </p14:nvContentPartPr>
                <p14:xfrm>
                  <a:off x="11728459" y="4490059"/>
                  <a:ext cx="101880" cy="185040"/>
                </p14:xfrm>
              </p:contentPart>
            </mc:Choice>
            <mc:Fallback xmlns=""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732025FA-9A4B-0E80-4444-A84E4C1BBED2}"/>
                      </a:ext>
                    </a:extLst>
                  </p:cNvPr>
                  <p:cNvPicPr/>
                  <p:nvPr/>
                </p:nvPicPr>
                <p:blipFill>
                  <a:blip r:embed="rId444"/>
                  <a:stretch>
                    <a:fillRect/>
                  </a:stretch>
                </p:blipFill>
                <p:spPr>
                  <a:xfrm>
                    <a:off x="11722339" y="4483939"/>
                    <a:ext cx="114120" cy="19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5">
                <p14:nvContentPartPr>
                  <p14:cNvPr id="314" name="Ink 313">
                    <a:extLst>
                      <a:ext uri="{FF2B5EF4-FFF2-40B4-BE49-F238E27FC236}">
                        <a16:creationId xmlns:a16="http://schemas.microsoft.com/office/drawing/2014/main" id="{CDA7CE0B-47F2-DE8A-D3E4-725A3E625D11}"/>
                      </a:ext>
                    </a:extLst>
                  </p14:cNvPr>
                  <p14:cNvContentPartPr/>
                  <p14:nvPr/>
                </p14:nvContentPartPr>
                <p14:xfrm>
                  <a:off x="11814499" y="4495819"/>
                  <a:ext cx="96120" cy="246240"/>
                </p14:xfrm>
              </p:contentPart>
            </mc:Choice>
            <mc:Fallback xmlns="">
              <p:pic>
                <p:nvPicPr>
                  <p:cNvPr id="314" name="Ink 313">
                    <a:extLst>
                      <a:ext uri="{FF2B5EF4-FFF2-40B4-BE49-F238E27FC236}">
                        <a16:creationId xmlns:a16="http://schemas.microsoft.com/office/drawing/2014/main" id="{CDA7CE0B-47F2-DE8A-D3E4-725A3E625D11}"/>
                      </a:ext>
                    </a:extLst>
                  </p:cNvPr>
                  <p:cNvPicPr/>
                  <p:nvPr/>
                </p:nvPicPr>
                <p:blipFill>
                  <a:blip r:embed="rId446"/>
                  <a:stretch>
                    <a:fillRect/>
                  </a:stretch>
                </p:blipFill>
                <p:spPr>
                  <a:xfrm>
                    <a:off x="11808379" y="4489699"/>
                    <a:ext cx="108360" cy="25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7">
                <p14:nvContentPartPr>
                  <p14:cNvPr id="315" name="Ink 314">
                    <a:extLst>
                      <a:ext uri="{FF2B5EF4-FFF2-40B4-BE49-F238E27FC236}">
                        <a16:creationId xmlns:a16="http://schemas.microsoft.com/office/drawing/2014/main" id="{8EF759C4-09F0-4E24-BB37-88BD5D2DF959}"/>
                      </a:ext>
                    </a:extLst>
                  </p14:cNvPr>
                  <p14:cNvContentPartPr/>
                  <p14:nvPr/>
                </p14:nvContentPartPr>
                <p14:xfrm>
                  <a:off x="11644579" y="4377739"/>
                  <a:ext cx="325440" cy="423720"/>
                </p14:xfrm>
              </p:contentPart>
            </mc:Choice>
            <mc:Fallback xmlns="">
              <p:pic>
                <p:nvPicPr>
                  <p:cNvPr id="315" name="Ink 314">
                    <a:extLst>
                      <a:ext uri="{FF2B5EF4-FFF2-40B4-BE49-F238E27FC236}">
                        <a16:creationId xmlns:a16="http://schemas.microsoft.com/office/drawing/2014/main" id="{8EF759C4-09F0-4E24-BB37-88BD5D2DF959}"/>
                      </a:ext>
                    </a:extLst>
                  </p:cNvPr>
                  <p:cNvPicPr/>
                  <p:nvPr/>
                </p:nvPicPr>
                <p:blipFill>
                  <a:blip r:embed="rId448"/>
                  <a:stretch>
                    <a:fillRect/>
                  </a:stretch>
                </p:blipFill>
                <p:spPr>
                  <a:xfrm>
                    <a:off x="11638459" y="4371619"/>
                    <a:ext cx="337680" cy="435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91426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0BE291D-29CF-66DE-2E26-CB81A54B6AFA}"/>
              </a:ext>
            </a:extLst>
          </p:cNvPr>
          <p:cNvGrpSpPr/>
          <p:nvPr/>
        </p:nvGrpSpPr>
        <p:grpSpPr>
          <a:xfrm>
            <a:off x="277068" y="99745"/>
            <a:ext cx="291600" cy="322200"/>
            <a:chOff x="270739" y="342228"/>
            <a:chExt cx="29160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530FABD-5077-62D1-EA9A-7F002B010819}"/>
                    </a:ext>
                  </a:extLst>
                </p14:cNvPr>
                <p14:cNvContentPartPr/>
                <p14:nvPr/>
              </p14:nvContentPartPr>
              <p14:xfrm>
                <a:off x="358579" y="434028"/>
                <a:ext cx="117360" cy="120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530FABD-5077-62D1-EA9A-7F002B01081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459" y="427908"/>
                  <a:ext cx="129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BD38D38-ECB1-5E5C-C75F-760FCF05EED3}"/>
                    </a:ext>
                  </a:extLst>
                </p14:cNvPr>
                <p14:cNvContentPartPr/>
                <p14:nvPr/>
              </p14:nvContentPartPr>
              <p14:xfrm>
                <a:off x="270739" y="342228"/>
                <a:ext cx="291600" cy="322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BD38D38-ECB1-5E5C-C75F-760FCF05EED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4619" y="336108"/>
                  <a:ext cx="30384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FCAF32-B145-E45F-F340-BED2C0EB1BEA}"/>
              </a:ext>
            </a:extLst>
          </p:cNvPr>
          <p:cNvGrpSpPr/>
          <p:nvPr/>
        </p:nvGrpSpPr>
        <p:grpSpPr>
          <a:xfrm>
            <a:off x="705828" y="120985"/>
            <a:ext cx="1024560" cy="298080"/>
            <a:chOff x="699499" y="363468"/>
            <a:chExt cx="102456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CAC99A3-20D8-8457-3A39-1155EDF4D175}"/>
                    </a:ext>
                  </a:extLst>
                </p14:cNvPr>
                <p14:cNvContentPartPr/>
                <p14:nvPr/>
              </p14:nvContentPartPr>
              <p14:xfrm>
                <a:off x="704899" y="363468"/>
                <a:ext cx="38160" cy="263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CAC99A3-20D8-8457-3A39-1155EDF4D1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8779" y="357348"/>
                  <a:ext cx="504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1323C0-24A6-D216-0BA8-7958D497D8C5}"/>
                    </a:ext>
                  </a:extLst>
                </p14:cNvPr>
                <p14:cNvContentPartPr/>
                <p14:nvPr/>
              </p14:nvContentPartPr>
              <p14:xfrm>
                <a:off x="739819" y="363468"/>
                <a:ext cx="57600" cy="252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1323C0-24A6-D216-0BA8-7958D497D8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3699" y="357348"/>
                  <a:ext cx="698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CBC02BD-F807-8978-37C3-5E6474CCED8F}"/>
                    </a:ext>
                  </a:extLst>
                </p14:cNvPr>
                <p14:cNvContentPartPr/>
                <p14:nvPr/>
              </p14:nvContentPartPr>
              <p14:xfrm>
                <a:off x="699499" y="521508"/>
                <a:ext cx="122760" cy="26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CBC02BD-F807-8978-37C3-5E6474CCED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3379" y="515388"/>
                  <a:ext cx="135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95A6581-AE24-C634-6C6D-F6E17AF52EFF}"/>
                    </a:ext>
                  </a:extLst>
                </p14:cNvPr>
                <p14:cNvContentPartPr/>
                <p14:nvPr/>
              </p14:nvContentPartPr>
              <p14:xfrm>
                <a:off x="834139" y="419988"/>
                <a:ext cx="89640" cy="181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95A6581-AE24-C634-6C6D-F6E17AF52EF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8019" y="413868"/>
                  <a:ext cx="1018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86D0B8F-F221-6C49-1E3B-C3A6BABA49F4}"/>
                    </a:ext>
                  </a:extLst>
                </p14:cNvPr>
                <p14:cNvContentPartPr/>
                <p14:nvPr/>
              </p14:nvContentPartPr>
              <p14:xfrm>
                <a:off x="995059" y="389388"/>
                <a:ext cx="89640" cy="272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86D0B8F-F221-6C49-1E3B-C3A6BABA49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8939" y="383268"/>
                  <a:ext cx="1018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75F948E-C882-79FC-E30A-88B36FB8362B}"/>
                    </a:ext>
                  </a:extLst>
                </p14:cNvPr>
                <p14:cNvContentPartPr/>
                <p14:nvPr/>
              </p14:nvContentPartPr>
              <p14:xfrm>
                <a:off x="1106659" y="526188"/>
                <a:ext cx="149040" cy="24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75F948E-C882-79FC-E30A-88B36FB8362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0539" y="520068"/>
                  <a:ext cx="161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8167168-88DE-67F3-8969-4B0169C41F70}"/>
                    </a:ext>
                  </a:extLst>
                </p14:cNvPr>
                <p14:cNvContentPartPr/>
                <p14:nvPr/>
              </p14:nvContentPartPr>
              <p14:xfrm>
                <a:off x="1244899" y="396588"/>
                <a:ext cx="147240" cy="2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8167168-88DE-67F3-8969-4B0169C41F7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38779" y="390468"/>
                  <a:ext cx="1594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5276498-FE52-91A7-A2F4-4C3A4188117C}"/>
                    </a:ext>
                  </a:extLst>
                </p14:cNvPr>
                <p14:cNvContentPartPr/>
                <p14:nvPr/>
              </p14:nvContentPartPr>
              <p14:xfrm>
                <a:off x="1328779" y="424668"/>
                <a:ext cx="23040" cy="177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5276498-FE52-91A7-A2F4-4C3A4188117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22659" y="418548"/>
                  <a:ext cx="35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8DE4F3E-1B3B-DF92-AD55-E1F17A4BCC8C}"/>
                    </a:ext>
                  </a:extLst>
                </p14:cNvPr>
                <p14:cNvContentPartPr/>
                <p14:nvPr/>
              </p14:nvContentPartPr>
              <p14:xfrm>
                <a:off x="1369099" y="481548"/>
                <a:ext cx="72000" cy="119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8DE4F3E-1B3B-DF92-AD55-E1F17A4BCC8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62979" y="475428"/>
                  <a:ext cx="84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CFC94E3-7F54-C628-140A-E071D99FF87B}"/>
                    </a:ext>
                  </a:extLst>
                </p14:cNvPr>
                <p14:cNvContentPartPr/>
                <p14:nvPr/>
              </p14:nvContentPartPr>
              <p14:xfrm>
                <a:off x="1459819" y="476868"/>
                <a:ext cx="159480" cy="107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CFC94E3-7F54-C628-140A-E071D99FF87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53699" y="470748"/>
                  <a:ext cx="171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D661BCC-39D7-8F68-3E43-88CA8FF4B49B}"/>
                    </a:ext>
                  </a:extLst>
                </p14:cNvPr>
                <p14:cNvContentPartPr/>
                <p14:nvPr/>
              </p14:nvContentPartPr>
              <p14:xfrm>
                <a:off x="1598059" y="468588"/>
                <a:ext cx="126000" cy="133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D661BCC-39D7-8F68-3E43-88CA8FF4B49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91939" y="462468"/>
                  <a:ext cx="13824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A9DA34D-6E20-35CB-4A43-763E82C9A3FF}"/>
              </a:ext>
            </a:extLst>
          </p:cNvPr>
          <p:cNvGrpSpPr/>
          <p:nvPr/>
        </p:nvGrpSpPr>
        <p:grpSpPr>
          <a:xfrm>
            <a:off x="561828" y="644785"/>
            <a:ext cx="236880" cy="257760"/>
            <a:chOff x="555499" y="887268"/>
            <a:chExt cx="23688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3AD369E-7605-1314-3839-237A51526BC3}"/>
                    </a:ext>
                  </a:extLst>
                </p14:cNvPr>
                <p14:cNvContentPartPr/>
                <p14:nvPr/>
              </p14:nvContentPartPr>
              <p14:xfrm>
                <a:off x="652339" y="943788"/>
                <a:ext cx="14400" cy="94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3AD369E-7605-1314-3839-237A51526BC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6219" y="937668"/>
                  <a:ext cx="266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DB39EEC-E5E1-6C14-225B-B889DB5781EC}"/>
                    </a:ext>
                  </a:extLst>
                </p14:cNvPr>
                <p14:cNvContentPartPr/>
                <p14:nvPr/>
              </p14:nvContentPartPr>
              <p14:xfrm>
                <a:off x="666379" y="943788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DB39EEC-E5E1-6C14-225B-B889DB5781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0259" y="93766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4055791-3B7A-4F9B-4AFB-663CE08BA31B}"/>
                    </a:ext>
                  </a:extLst>
                </p14:cNvPr>
                <p14:cNvContentPartPr/>
                <p14:nvPr/>
              </p14:nvContentPartPr>
              <p14:xfrm>
                <a:off x="555499" y="887268"/>
                <a:ext cx="236880" cy="257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4055791-3B7A-4F9B-4AFB-663CE08BA3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9379" y="881148"/>
                  <a:ext cx="24912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B855FC-A114-FFA1-AF69-E36597D8CFEE}"/>
              </a:ext>
            </a:extLst>
          </p:cNvPr>
          <p:cNvGrpSpPr/>
          <p:nvPr/>
        </p:nvGrpSpPr>
        <p:grpSpPr>
          <a:xfrm>
            <a:off x="969708" y="618865"/>
            <a:ext cx="487800" cy="234000"/>
            <a:chOff x="963379" y="861348"/>
            <a:chExt cx="48780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76FB38E-6AEC-5041-8D5C-9CFDD20FEC68}"/>
                    </a:ext>
                  </a:extLst>
                </p14:cNvPr>
                <p14:cNvContentPartPr/>
                <p14:nvPr/>
              </p14:nvContentPartPr>
              <p14:xfrm>
                <a:off x="982819" y="861348"/>
                <a:ext cx="30240" cy="205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76FB38E-6AEC-5041-8D5C-9CFDD20FEC6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6699" y="855228"/>
                  <a:ext cx="424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59BF719-CB60-C315-53B9-DA550934903C}"/>
                    </a:ext>
                  </a:extLst>
                </p14:cNvPr>
                <p14:cNvContentPartPr/>
                <p14:nvPr/>
              </p14:nvContentPartPr>
              <p14:xfrm>
                <a:off x="963379" y="868188"/>
                <a:ext cx="172440" cy="187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59BF719-CB60-C315-53B9-DA550934903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7259" y="862068"/>
                  <a:ext cx="184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D196841-D2E2-F04C-A86E-5DD2EE2F29BD}"/>
                    </a:ext>
                  </a:extLst>
                </p14:cNvPr>
                <p14:cNvContentPartPr/>
                <p14:nvPr/>
              </p14:nvContentPartPr>
              <p14:xfrm>
                <a:off x="1174339" y="884748"/>
                <a:ext cx="124920" cy="169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D196841-D2E2-F04C-A86E-5DD2EE2F29B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68219" y="878628"/>
                  <a:ext cx="137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6B742FC-8523-D5B1-3532-0C6E0D187BFA}"/>
                    </a:ext>
                  </a:extLst>
                </p14:cNvPr>
                <p14:cNvContentPartPr/>
                <p14:nvPr/>
              </p14:nvContentPartPr>
              <p14:xfrm>
                <a:off x="1323379" y="873228"/>
                <a:ext cx="127800" cy="12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742FC-8523-D5B1-3532-0C6E0D187BF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17259" y="867108"/>
                  <a:ext cx="1400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8FE38D7-AA12-2F33-5A01-DD2E11A127EE}"/>
                    </a:ext>
                  </a:extLst>
                </p14:cNvPr>
                <p14:cNvContentPartPr/>
                <p14:nvPr/>
              </p14:nvContentPartPr>
              <p14:xfrm>
                <a:off x="1409059" y="903828"/>
                <a:ext cx="33480" cy="191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8FE38D7-AA12-2F33-5A01-DD2E11A127E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02939" y="897708"/>
                  <a:ext cx="4572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3AB3712-2D09-26BF-6FDA-887E8F7ED5E6}"/>
              </a:ext>
            </a:extLst>
          </p:cNvPr>
          <p:cNvGrpSpPr/>
          <p:nvPr/>
        </p:nvGrpSpPr>
        <p:grpSpPr>
          <a:xfrm>
            <a:off x="641748" y="1043665"/>
            <a:ext cx="236160" cy="281880"/>
            <a:chOff x="635419" y="1286148"/>
            <a:chExt cx="23616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BA7671F-4646-69C3-783C-39C2015CE2E9}"/>
                    </a:ext>
                  </a:extLst>
                </p14:cNvPr>
                <p14:cNvContentPartPr/>
                <p14:nvPr/>
              </p14:nvContentPartPr>
              <p14:xfrm>
                <a:off x="648739" y="1361388"/>
                <a:ext cx="150840" cy="101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BA7671F-4646-69C3-783C-39C2015CE2E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2619" y="1355268"/>
                  <a:ext cx="163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1D26925-E2C7-33EB-2909-268CFBD4930F}"/>
                    </a:ext>
                  </a:extLst>
                </p14:cNvPr>
                <p14:cNvContentPartPr/>
                <p14:nvPr/>
              </p14:nvContentPartPr>
              <p14:xfrm>
                <a:off x="635419" y="1286148"/>
                <a:ext cx="236160" cy="281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1D26925-E2C7-33EB-2909-268CFBD4930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9299" y="1280028"/>
                  <a:ext cx="248400" cy="29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6CB2E66-F5D2-7299-695A-B7046AF13197}"/>
                  </a:ext>
                </a:extLst>
              </p14:cNvPr>
              <p14:cNvContentPartPr/>
              <p14:nvPr/>
            </p14:nvContentPartPr>
            <p14:xfrm>
              <a:off x="385788" y="770065"/>
              <a:ext cx="81000" cy="425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6CB2E66-F5D2-7299-695A-B7046AF1319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9668" y="763945"/>
                <a:ext cx="93240" cy="43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543CE9B7-639A-1F4E-C822-A37A8954055F}"/>
              </a:ext>
            </a:extLst>
          </p:cNvPr>
          <p:cNvGrpSpPr/>
          <p:nvPr/>
        </p:nvGrpSpPr>
        <p:grpSpPr>
          <a:xfrm>
            <a:off x="966468" y="1102345"/>
            <a:ext cx="746640" cy="174960"/>
            <a:chOff x="960139" y="1344828"/>
            <a:chExt cx="74664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781FD25-D5BA-C496-1344-22BEA79A351A}"/>
                    </a:ext>
                  </a:extLst>
                </p14:cNvPr>
                <p14:cNvContentPartPr/>
                <p14:nvPr/>
              </p14:nvContentPartPr>
              <p14:xfrm>
                <a:off x="975619" y="1344828"/>
                <a:ext cx="84240" cy="28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781FD25-D5BA-C496-1344-22BEA79A351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69499" y="1338708"/>
                  <a:ext cx="96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23EF0EA-C01E-D198-390F-623EDBA956B6}"/>
                    </a:ext>
                  </a:extLst>
                </p14:cNvPr>
                <p14:cNvContentPartPr/>
                <p14:nvPr/>
              </p14:nvContentPartPr>
              <p14:xfrm>
                <a:off x="960139" y="1415748"/>
                <a:ext cx="21240" cy="71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23EF0EA-C01E-D198-390F-623EDBA956B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54019" y="1409628"/>
                  <a:ext cx="334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8A65304-3F33-D14A-7AB9-51D516673116}"/>
                    </a:ext>
                  </a:extLst>
                </p14:cNvPr>
                <p14:cNvContentPartPr/>
                <p14:nvPr/>
              </p14:nvContentPartPr>
              <p14:xfrm>
                <a:off x="1044019" y="1397028"/>
                <a:ext cx="173520" cy="97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8A65304-3F33-D14A-7AB9-51D51667311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37899" y="1390908"/>
                  <a:ext cx="185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FB3F469-E3C0-2983-D7FC-5CE8AE446995}"/>
                    </a:ext>
                  </a:extLst>
                </p14:cNvPr>
                <p14:cNvContentPartPr/>
                <p14:nvPr/>
              </p14:nvContentPartPr>
              <p14:xfrm>
                <a:off x="1250299" y="1418268"/>
                <a:ext cx="196200" cy="101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FB3F469-E3C0-2983-D7FC-5CE8AE44699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44179" y="1412148"/>
                  <a:ext cx="2084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3B2E15D-5DFD-A3AA-0AE8-879871F188AB}"/>
                    </a:ext>
                  </a:extLst>
                </p14:cNvPr>
                <p14:cNvContentPartPr/>
                <p14:nvPr/>
              </p14:nvContentPartPr>
              <p14:xfrm>
                <a:off x="1491499" y="1390188"/>
                <a:ext cx="82440" cy="103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3B2E15D-5DFD-A3AA-0AE8-879871F188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85379" y="1384068"/>
                  <a:ext cx="94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A1659BF-A1B1-F01B-8B45-27FE6505E7F1}"/>
                    </a:ext>
                  </a:extLst>
                </p14:cNvPr>
                <p14:cNvContentPartPr/>
                <p14:nvPr/>
              </p14:nvContentPartPr>
              <p14:xfrm>
                <a:off x="1632979" y="1387308"/>
                <a:ext cx="73800" cy="97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A1659BF-A1B1-F01B-8B45-27FE6505E7F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26859" y="1381188"/>
                  <a:ext cx="8604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F5CB97E-808B-D089-7FF2-41A74DACD63A}"/>
              </a:ext>
            </a:extLst>
          </p:cNvPr>
          <p:cNvGrpSpPr/>
          <p:nvPr/>
        </p:nvGrpSpPr>
        <p:grpSpPr>
          <a:xfrm>
            <a:off x="1849908" y="1015225"/>
            <a:ext cx="1167120" cy="283680"/>
            <a:chOff x="1843579" y="1257708"/>
            <a:chExt cx="116712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BA48D2A-C660-63D0-B64B-C2308EBA3C62}"/>
                    </a:ext>
                  </a:extLst>
                </p14:cNvPr>
                <p14:cNvContentPartPr/>
                <p14:nvPr/>
              </p14:nvContentPartPr>
              <p14:xfrm>
                <a:off x="1843579" y="1257708"/>
                <a:ext cx="83880" cy="249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BA48D2A-C660-63D0-B64B-C2308EBA3C6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37459" y="1251588"/>
                  <a:ext cx="961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D808AEA-C802-8125-848B-6C371DD12E34}"/>
                    </a:ext>
                  </a:extLst>
                </p14:cNvPr>
                <p14:cNvContentPartPr/>
                <p14:nvPr/>
              </p14:nvContentPartPr>
              <p14:xfrm>
                <a:off x="1962019" y="1430148"/>
                <a:ext cx="113400" cy="47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D808AEA-C802-8125-848B-6C371DD12E3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55899" y="1424028"/>
                  <a:ext cx="125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3506EAE-65F7-A288-93FD-1F8F0AF82602}"/>
                    </a:ext>
                  </a:extLst>
                </p14:cNvPr>
                <p14:cNvContentPartPr/>
                <p14:nvPr/>
              </p14:nvContentPartPr>
              <p14:xfrm>
                <a:off x="2095939" y="1330788"/>
                <a:ext cx="28440" cy="137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3506EAE-65F7-A288-93FD-1F8F0AF8260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89819" y="1324668"/>
                  <a:ext cx="406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18F9717-BA2B-7AC2-C78E-444B63371056}"/>
                    </a:ext>
                  </a:extLst>
                </p14:cNvPr>
                <p14:cNvContentPartPr/>
                <p14:nvPr/>
              </p14:nvContentPartPr>
              <p14:xfrm>
                <a:off x="2162539" y="1401708"/>
                <a:ext cx="124560" cy="1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18F9717-BA2B-7AC2-C78E-444B6337105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56419" y="1395588"/>
                  <a:ext cx="136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0F9A919-99A0-EEBA-C5A2-F960830E3FDC}"/>
                    </a:ext>
                  </a:extLst>
                </p14:cNvPr>
                <p14:cNvContentPartPr/>
                <p14:nvPr/>
              </p14:nvContentPartPr>
              <p14:xfrm>
                <a:off x="2300419" y="1429788"/>
                <a:ext cx="108720" cy="61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0F9A919-99A0-EEBA-C5A2-F960830E3FD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94299" y="1423668"/>
                  <a:ext cx="1209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5BF2C9E-08F2-0E1D-A8DC-184D467DD1C9}"/>
                    </a:ext>
                  </a:extLst>
                </p14:cNvPr>
                <p14:cNvContentPartPr/>
                <p14:nvPr/>
              </p14:nvContentPartPr>
              <p14:xfrm>
                <a:off x="2450179" y="1415748"/>
                <a:ext cx="138960" cy="98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5BF2C9E-08F2-0E1D-A8DC-184D467DD1C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44059" y="1409628"/>
                  <a:ext cx="1512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D78058B-34C8-915B-BEA6-41202C832F73}"/>
                    </a:ext>
                  </a:extLst>
                </p14:cNvPr>
                <p14:cNvContentPartPr/>
                <p14:nvPr/>
              </p14:nvContentPartPr>
              <p14:xfrm>
                <a:off x="2532979" y="1361388"/>
                <a:ext cx="73800" cy="2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D78058B-34C8-915B-BEA6-41202C832F7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26859" y="1355268"/>
                  <a:ext cx="860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07BD05A-9BC7-C22D-AEF1-7F672E8A240A}"/>
                    </a:ext>
                  </a:extLst>
                </p14:cNvPr>
                <p14:cNvContentPartPr/>
                <p14:nvPr/>
              </p14:nvContentPartPr>
              <p14:xfrm>
                <a:off x="2559259" y="1425108"/>
                <a:ext cx="264240" cy="116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07BD05A-9BC7-C22D-AEF1-7F672E8A240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53139" y="1418988"/>
                  <a:ext cx="276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64DCA87-3C63-D129-F52E-9B04D66E7107}"/>
                    </a:ext>
                  </a:extLst>
                </p14:cNvPr>
                <p14:cNvContentPartPr/>
                <p14:nvPr/>
              </p14:nvContentPartPr>
              <p14:xfrm>
                <a:off x="2824939" y="1382628"/>
                <a:ext cx="110520" cy="16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64DCA87-3C63-D129-F52E-9B04D66E710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18819" y="1376508"/>
                  <a:ext cx="122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06EADD5-BE04-899A-7DB6-D84C1AE44A4A}"/>
                    </a:ext>
                  </a:extLst>
                </p14:cNvPr>
                <p14:cNvContentPartPr/>
                <p14:nvPr/>
              </p14:nvContentPartPr>
              <p14:xfrm>
                <a:off x="2899819" y="1352028"/>
                <a:ext cx="110880" cy="163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06EADD5-BE04-899A-7DB6-D84C1AE44A4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93699" y="1345908"/>
                  <a:ext cx="123120" cy="17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1670685-20EA-333D-4521-09094609BC29}"/>
                  </a:ext>
                </a:extLst>
              </p14:cNvPr>
              <p14:cNvContentPartPr/>
              <p14:nvPr/>
            </p14:nvContentPartPr>
            <p14:xfrm>
              <a:off x="1043148" y="1475665"/>
              <a:ext cx="120960" cy="1771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1670685-20EA-333D-4521-09094609BC2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37028" y="1469545"/>
                <a:ext cx="1332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1891049-8D3D-8982-674C-754B756EEC6A}"/>
                  </a:ext>
                </a:extLst>
              </p14:cNvPr>
              <p14:cNvContentPartPr/>
              <p14:nvPr/>
            </p14:nvContentPartPr>
            <p14:xfrm>
              <a:off x="1036308" y="1569625"/>
              <a:ext cx="150840" cy="241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1891049-8D3D-8982-674C-754B756EEC6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30188" y="1563505"/>
                <a:ext cx="1630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00C4ED2-C711-F98D-4497-37D7D48E5BB1}"/>
                  </a:ext>
                </a:extLst>
              </p14:cNvPr>
              <p14:cNvContentPartPr/>
              <p14:nvPr/>
            </p14:nvContentPartPr>
            <p14:xfrm>
              <a:off x="1221348" y="1515265"/>
              <a:ext cx="106920" cy="1299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00C4ED2-C711-F98D-4497-37D7D48E5BB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215228" y="1509145"/>
                <a:ext cx="1191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8711575-BD61-C846-1CB8-DCEF4D83D79D}"/>
                  </a:ext>
                </a:extLst>
              </p14:cNvPr>
              <p14:cNvContentPartPr/>
              <p14:nvPr/>
            </p14:nvContentPartPr>
            <p14:xfrm>
              <a:off x="1343748" y="1479985"/>
              <a:ext cx="135000" cy="1868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8711575-BD61-C846-1CB8-DCEF4D83D79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337628" y="1473865"/>
                <a:ext cx="14724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901D724-3F7C-9429-C344-D8E17E061E45}"/>
                  </a:ext>
                </a:extLst>
              </p14:cNvPr>
              <p14:cNvContentPartPr/>
              <p14:nvPr/>
            </p14:nvContentPartPr>
            <p14:xfrm>
              <a:off x="1471548" y="1574305"/>
              <a:ext cx="120960" cy="122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901D724-3F7C-9429-C344-D8E17E061E4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465428" y="1568185"/>
                <a:ext cx="13320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DA6A9904-31A5-D6C5-0C19-9AAF4BFA30C7}"/>
              </a:ext>
            </a:extLst>
          </p:cNvPr>
          <p:cNvGrpSpPr/>
          <p:nvPr/>
        </p:nvGrpSpPr>
        <p:grpSpPr>
          <a:xfrm>
            <a:off x="1656588" y="1454065"/>
            <a:ext cx="701280" cy="180000"/>
            <a:chOff x="1650259" y="1696548"/>
            <a:chExt cx="70128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4B12D01-6FCD-2EFD-A976-A5568A18EB8B}"/>
                    </a:ext>
                  </a:extLst>
                </p14:cNvPr>
                <p14:cNvContentPartPr/>
                <p14:nvPr/>
              </p14:nvContentPartPr>
              <p14:xfrm>
                <a:off x="1650259" y="1696548"/>
                <a:ext cx="98280" cy="177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4B12D01-6FCD-2EFD-A976-A5568A18EB8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44139" y="1690428"/>
                  <a:ext cx="110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DDDA387-84B8-36B8-06A1-7D621793EA98}"/>
                    </a:ext>
                  </a:extLst>
                </p14:cNvPr>
                <p14:cNvContentPartPr/>
                <p14:nvPr/>
              </p14:nvContentPartPr>
              <p14:xfrm>
                <a:off x="1767619" y="1767468"/>
                <a:ext cx="131400" cy="82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DDDA387-84B8-36B8-06A1-7D621793EA9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61499" y="1761348"/>
                  <a:ext cx="143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C0AC1EB-CE5C-3EAB-8C61-E6B21AD8ECD7}"/>
                    </a:ext>
                  </a:extLst>
                </p14:cNvPr>
                <p14:cNvContentPartPr/>
                <p14:nvPr/>
              </p14:nvContentPartPr>
              <p14:xfrm>
                <a:off x="1923139" y="1703748"/>
                <a:ext cx="82800" cy="172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C0AC1EB-CE5C-3EAB-8C61-E6B21AD8ECD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17019" y="1697628"/>
                  <a:ext cx="9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4BCBA24-B3FA-C5CC-6369-4A428A0197FD}"/>
                    </a:ext>
                  </a:extLst>
                </p14:cNvPr>
                <p14:cNvContentPartPr/>
                <p14:nvPr/>
              </p14:nvContentPartPr>
              <p14:xfrm>
                <a:off x="2043739" y="1762068"/>
                <a:ext cx="157680" cy="83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4BCBA24-B3FA-C5CC-6369-4A428A0197F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37619" y="1755948"/>
                  <a:ext cx="169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CBE51EE-C8E5-5852-07E5-054D08B118D8}"/>
                    </a:ext>
                  </a:extLst>
                </p14:cNvPr>
                <p14:cNvContentPartPr/>
                <p14:nvPr/>
              </p14:nvContentPartPr>
              <p14:xfrm>
                <a:off x="2235979" y="1699068"/>
                <a:ext cx="14400" cy="177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CBE51EE-C8E5-5852-07E5-054D08B118D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29859" y="1692948"/>
                  <a:ext cx="26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64FC813-281B-9C88-341F-83E8556740E9}"/>
                    </a:ext>
                  </a:extLst>
                </p14:cNvPr>
                <p14:cNvContentPartPr/>
                <p14:nvPr/>
              </p14:nvContentPartPr>
              <p14:xfrm>
                <a:off x="2326339" y="1732908"/>
                <a:ext cx="6120" cy="6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64FC813-281B-9C88-341F-83E8556740E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20219" y="1726788"/>
                  <a:ext cx="183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5F26B3C-7C1F-6B4D-6A72-46B3C2426E43}"/>
                    </a:ext>
                  </a:extLst>
                </p14:cNvPr>
                <p14:cNvContentPartPr/>
                <p14:nvPr/>
              </p14:nvContentPartPr>
              <p14:xfrm>
                <a:off x="2324899" y="1790868"/>
                <a:ext cx="26640" cy="16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5F26B3C-7C1F-6B4D-6A72-46B3C2426E4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18779" y="1784748"/>
                  <a:ext cx="3888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7DD773D-F5BA-7941-1F11-428EB1DAC37D}"/>
              </a:ext>
            </a:extLst>
          </p:cNvPr>
          <p:cNvGrpSpPr/>
          <p:nvPr/>
        </p:nvGrpSpPr>
        <p:grpSpPr>
          <a:xfrm>
            <a:off x="2534268" y="1399705"/>
            <a:ext cx="1232640" cy="308340"/>
            <a:chOff x="2527939" y="1642188"/>
            <a:chExt cx="1232640" cy="3083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0E5EAF8-A116-9DDB-B946-71076A612BBD}"/>
                    </a:ext>
                  </a:extLst>
                </p14:cNvPr>
                <p14:cNvContentPartPr/>
                <p14:nvPr/>
              </p14:nvContentPartPr>
              <p14:xfrm>
                <a:off x="2688859" y="1759008"/>
                <a:ext cx="28440" cy="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0E5EAF8-A116-9DDB-B946-71076A612B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82739" y="1752888"/>
                  <a:ext cx="40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1F11DCF-9E1C-9433-989D-C57BE4FAB8FD}"/>
                    </a:ext>
                  </a:extLst>
                </p14:cNvPr>
                <p14:cNvContentPartPr/>
                <p14:nvPr/>
              </p14:nvContentPartPr>
              <p14:xfrm>
                <a:off x="2688859" y="1759008"/>
                <a:ext cx="56160" cy="78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1F11DCF-9E1C-9433-989D-C57BE4FAB8F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82739" y="1752888"/>
                  <a:ext cx="68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D5A1101-0C0D-91CB-3953-D88920AD9B66}"/>
                    </a:ext>
                  </a:extLst>
                </p14:cNvPr>
                <p14:cNvContentPartPr/>
                <p14:nvPr/>
              </p14:nvContentPartPr>
              <p14:xfrm>
                <a:off x="2793619" y="1657488"/>
                <a:ext cx="112320" cy="276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D5A1101-0C0D-91CB-3953-D88920AD9B6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87499" y="1651368"/>
                  <a:ext cx="1245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B6BC785-D410-11C1-B63F-373D12703712}"/>
                    </a:ext>
                  </a:extLst>
                </p14:cNvPr>
                <p14:cNvContentPartPr/>
                <p14:nvPr/>
              </p14:nvContentPartPr>
              <p14:xfrm>
                <a:off x="2910979" y="1813008"/>
                <a:ext cx="91080" cy="14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B6BC785-D410-11C1-B63F-373D1270371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04859" y="1806888"/>
                  <a:ext cx="103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7CCF2A9-BAEC-71AD-3F5D-350EE6B9FA8E}"/>
                    </a:ext>
                  </a:extLst>
                </p14:cNvPr>
                <p14:cNvContentPartPr/>
                <p14:nvPr/>
              </p14:nvContentPartPr>
              <p14:xfrm>
                <a:off x="3054259" y="1739928"/>
                <a:ext cx="19440" cy="167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7CCF2A9-BAEC-71AD-3F5D-350EE6B9FA8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48139" y="1733808"/>
                  <a:ext cx="316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3B243A2-288D-8B22-D0AE-7B53E6AA0D48}"/>
                    </a:ext>
                  </a:extLst>
                </p14:cNvPr>
                <p14:cNvContentPartPr/>
                <p14:nvPr/>
              </p14:nvContentPartPr>
              <p14:xfrm>
                <a:off x="3160819" y="1876728"/>
                <a:ext cx="360" cy="50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3B243A2-288D-8B22-D0AE-7B53E6AA0D4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54699" y="1870608"/>
                  <a:ext cx="126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BBDD9A0-A8F5-DE08-D6E9-D3809F21D1A5}"/>
                    </a:ext>
                  </a:extLst>
                </p14:cNvPr>
                <p14:cNvContentPartPr/>
                <p14:nvPr/>
              </p14:nvContentPartPr>
              <p14:xfrm>
                <a:off x="3230659" y="1791048"/>
                <a:ext cx="97560" cy="92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BBDD9A0-A8F5-DE08-D6E9-D3809F21D1A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24539" y="1784928"/>
                  <a:ext cx="109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3F0A7FF-9FA6-6D2A-B75B-F3CEC6AB5669}"/>
                    </a:ext>
                  </a:extLst>
                </p14:cNvPr>
                <p14:cNvContentPartPr/>
                <p14:nvPr/>
              </p14:nvContentPartPr>
              <p14:xfrm>
                <a:off x="3422899" y="1862688"/>
                <a:ext cx="30240" cy="64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3F0A7FF-9FA6-6D2A-B75B-F3CEC6AB566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16779" y="1856568"/>
                  <a:ext cx="424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F12906F-71A0-83F5-1C88-D0127F3DFD48}"/>
                    </a:ext>
                  </a:extLst>
                </p14:cNvPr>
                <p14:cNvContentPartPr/>
                <p14:nvPr/>
              </p14:nvContentPartPr>
              <p14:xfrm>
                <a:off x="3575179" y="1794288"/>
                <a:ext cx="5760" cy="101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F12906F-71A0-83F5-1C88-D0127F3DFD4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569059" y="1788168"/>
                  <a:ext cx="18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0502110-189F-4059-27AE-A63053E80A1B}"/>
                    </a:ext>
                  </a:extLst>
                </p14:cNvPr>
                <p14:cNvContentPartPr/>
                <p14:nvPr/>
              </p14:nvContentPartPr>
              <p14:xfrm>
                <a:off x="3650059" y="1716528"/>
                <a:ext cx="110520" cy="234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0502110-189F-4059-27AE-A63053E80A1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43939" y="1710408"/>
                  <a:ext cx="1227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8AF5476-ECE8-8142-7DEA-49F5309E5AE7}"/>
                    </a:ext>
                  </a:extLst>
                </p14:cNvPr>
                <p14:cNvContentPartPr/>
                <p14:nvPr/>
              </p14:nvContentPartPr>
              <p14:xfrm>
                <a:off x="2527939" y="1642188"/>
                <a:ext cx="105840" cy="244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8AF5476-ECE8-8142-7DEA-49F5309E5AE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21819" y="1636068"/>
                  <a:ext cx="1180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D89D1CF-B60A-C862-C5D3-48F98280191A}"/>
                    </a:ext>
                  </a:extLst>
                </p14:cNvPr>
                <p14:cNvContentPartPr/>
                <p14:nvPr/>
              </p14:nvContentPartPr>
              <p14:xfrm>
                <a:off x="2696419" y="1673148"/>
                <a:ext cx="88920" cy="175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D89D1CF-B60A-C862-C5D3-48F98280191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90299" y="1667028"/>
                  <a:ext cx="101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6C4C358-B896-2950-0363-BA41B0124273}"/>
                    </a:ext>
                  </a:extLst>
                </p14:cNvPr>
                <p14:cNvContentPartPr/>
                <p14:nvPr/>
              </p14:nvContentPartPr>
              <p14:xfrm>
                <a:off x="2721979" y="1755588"/>
                <a:ext cx="68400" cy="9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6C4C358-B896-2950-0363-BA41B012427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715859" y="1749468"/>
                  <a:ext cx="8064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63B1557-3BD9-B57F-FC78-2D950D9A6A59}"/>
              </a:ext>
            </a:extLst>
          </p:cNvPr>
          <p:cNvGrpSpPr/>
          <p:nvPr/>
        </p:nvGrpSpPr>
        <p:grpSpPr>
          <a:xfrm>
            <a:off x="583068" y="1791385"/>
            <a:ext cx="5383080" cy="328680"/>
            <a:chOff x="576739" y="2033868"/>
            <a:chExt cx="538308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ADD362E-32C2-EF7A-728D-4CD0B0B4EBD7}"/>
                    </a:ext>
                  </a:extLst>
                </p14:cNvPr>
                <p14:cNvContentPartPr/>
                <p14:nvPr/>
              </p14:nvContentPartPr>
              <p14:xfrm>
                <a:off x="576739" y="2104788"/>
                <a:ext cx="104400" cy="250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ADD362E-32C2-EF7A-728D-4CD0B0B4EB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0619" y="2098668"/>
                  <a:ext cx="1166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974154A-49CC-6249-3B1A-F3544CB2086C}"/>
                    </a:ext>
                  </a:extLst>
                </p14:cNvPr>
                <p14:cNvContentPartPr/>
                <p14:nvPr/>
              </p14:nvContentPartPr>
              <p14:xfrm>
                <a:off x="699499" y="2201628"/>
                <a:ext cx="75600" cy="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974154A-49CC-6249-3B1A-F3544CB2086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3379" y="2195508"/>
                  <a:ext cx="878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19138D4-7DF7-399D-854C-D62D1AF6F7E4}"/>
                    </a:ext>
                  </a:extLst>
                </p14:cNvPr>
                <p14:cNvContentPartPr/>
                <p14:nvPr/>
              </p14:nvContentPartPr>
              <p14:xfrm>
                <a:off x="704899" y="2265348"/>
                <a:ext cx="73800" cy="12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19138D4-7DF7-399D-854C-D62D1AF6F7E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98779" y="2259228"/>
                  <a:ext cx="860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8D67520-17E2-B541-99F9-E63DCEA2FD20}"/>
                    </a:ext>
                  </a:extLst>
                </p14:cNvPr>
                <p14:cNvContentPartPr/>
                <p14:nvPr/>
              </p14:nvContentPartPr>
              <p14:xfrm>
                <a:off x="856819" y="2173188"/>
                <a:ext cx="114120" cy="132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8D67520-17E2-B541-99F9-E63DCEA2FD2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0699" y="2167068"/>
                  <a:ext cx="126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55D6AC5-E185-591A-0E01-BCA45F709200}"/>
                    </a:ext>
                  </a:extLst>
                </p14:cNvPr>
                <p14:cNvContentPartPr/>
                <p14:nvPr/>
              </p14:nvContentPartPr>
              <p14:xfrm>
                <a:off x="932059" y="2191908"/>
                <a:ext cx="28440" cy="132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55D6AC5-E185-591A-0E01-BCA45F70920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25939" y="2185788"/>
                  <a:ext cx="40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9D53885-53B0-45DB-FD66-662EA96A7DBE}"/>
                    </a:ext>
                  </a:extLst>
                </p14:cNvPr>
                <p14:cNvContentPartPr/>
                <p14:nvPr/>
              </p14:nvContentPartPr>
              <p14:xfrm>
                <a:off x="979939" y="2254908"/>
                <a:ext cx="75600" cy="48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9D53885-53B0-45DB-FD66-662EA96A7DB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73819" y="2248788"/>
                  <a:ext cx="87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924F16C-BE5D-49B8-2C1C-1C87329A63DA}"/>
                    </a:ext>
                  </a:extLst>
                </p14:cNvPr>
                <p14:cNvContentPartPr/>
                <p14:nvPr/>
              </p14:nvContentPartPr>
              <p14:xfrm>
                <a:off x="981019" y="2163828"/>
                <a:ext cx="16200" cy="40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924F16C-BE5D-49B8-2C1C-1C87329A63D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4899" y="2157708"/>
                  <a:ext cx="28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AFAD3C0-E634-1B5A-56F4-7D63BF07F17C}"/>
                    </a:ext>
                  </a:extLst>
                </p14:cNvPr>
                <p14:cNvContentPartPr/>
                <p14:nvPr/>
              </p14:nvContentPartPr>
              <p14:xfrm>
                <a:off x="982819" y="2163828"/>
                <a:ext cx="61560" cy="90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AFAD3C0-E634-1B5A-56F4-7D63BF07F17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76699" y="2157708"/>
                  <a:ext cx="73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C6C89B0-C8A7-E157-3DCA-93D9530FE5C2}"/>
                    </a:ext>
                  </a:extLst>
                </p14:cNvPr>
                <p14:cNvContentPartPr/>
                <p14:nvPr/>
              </p14:nvContentPartPr>
              <p14:xfrm>
                <a:off x="1124299" y="2185068"/>
                <a:ext cx="236160" cy="144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C6C89B0-C8A7-E157-3DCA-93D9530FE5C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18179" y="2178948"/>
                  <a:ext cx="248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6BFE8F6-6A70-407B-C95F-2349DEA119CD}"/>
                    </a:ext>
                  </a:extLst>
                </p14:cNvPr>
                <p14:cNvContentPartPr/>
                <p14:nvPr/>
              </p14:nvContentPartPr>
              <p14:xfrm>
                <a:off x="1389979" y="2150868"/>
                <a:ext cx="70200" cy="173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6BFE8F6-6A70-407B-C95F-2349DEA119C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83859" y="2144748"/>
                  <a:ext cx="82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B623A0B-F195-8F78-F5F2-6CF920512C10}"/>
                    </a:ext>
                  </a:extLst>
                </p14:cNvPr>
                <p14:cNvContentPartPr/>
                <p14:nvPr/>
              </p14:nvContentPartPr>
              <p14:xfrm>
                <a:off x="1504819" y="2180388"/>
                <a:ext cx="53640" cy="101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B623A0B-F195-8F78-F5F2-6CF920512C1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98699" y="2174268"/>
                  <a:ext cx="65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018A31C-2462-FA92-2059-8E33218CC315}"/>
                    </a:ext>
                  </a:extLst>
                </p14:cNvPr>
                <p14:cNvContentPartPr/>
                <p14:nvPr/>
              </p14:nvContentPartPr>
              <p14:xfrm>
                <a:off x="1508779" y="2215668"/>
                <a:ext cx="360" cy="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018A31C-2462-FA92-2059-8E33218CC31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02659" y="220954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3443DB5-1735-9F66-4C74-A78083CB657A}"/>
                    </a:ext>
                  </a:extLst>
                </p14:cNvPr>
                <p14:cNvContentPartPr/>
                <p14:nvPr/>
              </p14:nvContentPartPr>
              <p14:xfrm>
                <a:off x="1508779" y="2187228"/>
                <a:ext cx="154080" cy="71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3443DB5-1735-9F66-4C74-A78083CB657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502659" y="2181108"/>
                  <a:ext cx="1663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4D6FA79-5B83-47BD-E9C5-527C9976B56D}"/>
                    </a:ext>
                  </a:extLst>
                </p14:cNvPr>
                <p14:cNvContentPartPr/>
                <p14:nvPr/>
              </p14:nvContentPartPr>
              <p14:xfrm>
                <a:off x="1698499" y="2145108"/>
                <a:ext cx="200520" cy="115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4D6FA79-5B83-47BD-E9C5-527C9976B56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692379" y="2138988"/>
                  <a:ext cx="212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5856059-1BF5-5BDB-5685-1AF0DED4440D}"/>
                    </a:ext>
                  </a:extLst>
                </p14:cNvPr>
                <p14:cNvContentPartPr/>
                <p14:nvPr/>
              </p14:nvContentPartPr>
              <p14:xfrm>
                <a:off x="1888219" y="2154468"/>
                <a:ext cx="196200" cy="21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5856059-1BF5-5BDB-5685-1AF0DED4440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82099" y="2148348"/>
                  <a:ext cx="208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F668D0F-5F12-EE60-8599-F8A8CC52DD9F}"/>
                    </a:ext>
                  </a:extLst>
                </p14:cNvPr>
                <p14:cNvContentPartPr/>
                <p14:nvPr/>
              </p14:nvContentPartPr>
              <p14:xfrm>
                <a:off x="1987939" y="2147268"/>
                <a:ext cx="269280" cy="111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F668D0F-5F12-EE60-8599-F8A8CC52DD9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981819" y="2141148"/>
                  <a:ext cx="2815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1920C26-9D91-DD70-059F-C6470F9F7F71}"/>
                    </a:ext>
                  </a:extLst>
                </p14:cNvPr>
                <p14:cNvContentPartPr/>
                <p14:nvPr/>
              </p14:nvContentPartPr>
              <p14:xfrm>
                <a:off x="2351179" y="2118828"/>
                <a:ext cx="182160" cy="19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1920C26-9D91-DD70-059F-C6470F9F7F7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345059" y="2112708"/>
                  <a:ext cx="1944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92D7209-02CA-99C8-79FB-D4C189E68A3B}"/>
                    </a:ext>
                  </a:extLst>
                </p14:cNvPr>
                <p14:cNvContentPartPr/>
                <p14:nvPr/>
              </p14:nvContentPartPr>
              <p14:xfrm>
                <a:off x="2430019" y="2154468"/>
                <a:ext cx="232920" cy="141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92D7209-02CA-99C8-79FB-D4C189E68A3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423899" y="2148348"/>
                  <a:ext cx="245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4145981-0C84-0E7F-7260-8459BAAF3397}"/>
                    </a:ext>
                  </a:extLst>
                </p14:cNvPr>
                <p14:cNvContentPartPr/>
                <p14:nvPr/>
              </p14:nvContentPartPr>
              <p14:xfrm>
                <a:off x="2679859" y="2215668"/>
                <a:ext cx="360" cy="52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4145981-0C84-0E7F-7260-8459BAAF339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73739" y="2209548"/>
                  <a:ext cx="12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EAEED98-55B5-28E9-E8B2-03E7F02EDB2B}"/>
                    </a:ext>
                  </a:extLst>
                </p14:cNvPr>
                <p14:cNvContentPartPr/>
                <p14:nvPr/>
              </p14:nvContentPartPr>
              <p14:xfrm>
                <a:off x="2634499" y="2182548"/>
                <a:ext cx="82440" cy="33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EAEED98-55B5-28E9-E8B2-03E7F02EDB2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628379" y="2176428"/>
                  <a:ext cx="94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2760E97-C482-314F-E1EA-4720DD223837}"/>
                    </a:ext>
                  </a:extLst>
                </p14:cNvPr>
                <p14:cNvContentPartPr/>
                <p14:nvPr/>
              </p14:nvContentPartPr>
              <p14:xfrm>
                <a:off x="2753299" y="2121348"/>
                <a:ext cx="19440" cy="141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2760E97-C482-314F-E1EA-4720DD22383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747179" y="2115228"/>
                  <a:ext cx="31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466E7F3-B62A-126D-D938-4487F62FFFEA}"/>
                    </a:ext>
                  </a:extLst>
                </p14:cNvPr>
                <p14:cNvContentPartPr/>
                <p14:nvPr/>
              </p14:nvContentPartPr>
              <p14:xfrm>
                <a:off x="2798659" y="2111988"/>
                <a:ext cx="77400" cy="146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466E7F3-B62A-126D-D938-4487F62FFFE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92539" y="2105868"/>
                  <a:ext cx="89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369E88E-F294-03CA-BA08-5408DFC5EDA1}"/>
                    </a:ext>
                  </a:extLst>
                </p14:cNvPr>
                <p14:cNvContentPartPr/>
                <p14:nvPr/>
              </p14:nvContentPartPr>
              <p14:xfrm>
                <a:off x="2931139" y="2196948"/>
                <a:ext cx="98640" cy="70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369E88E-F294-03CA-BA08-5408DFC5EDA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25019" y="2190828"/>
                  <a:ext cx="110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CD4769E-5F14-287D-87AF-743503A3AAE5}"/>
                    </a:ext>
                  </a:extLst>
                </p14:cNvPr>
                <p14:cNvContentPartPr/>
                <p14:nvPr/>
              </p14:nvContentPartPr>
              <p14:xfrm>
                <a:off x="3036619" y="2191908"/>
                <a:ext cx="112320" cy="63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CD4769E-5F14-287D-87AF-743503A3AAE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30499" y="2185788"/>
                  <a:ext cx="124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13CB731-D39D-927D-E560-A615E3712EF0}"/>
                    </a:ext>
                  </a:extLst>
                </p14:cNvPr>
                <p14:cNvContentPartPr/>
                <p14:nvPr/>
              </p14:nvContentPartPr>
              <p14:xfrm>
                <a:off x="3162259" y="2196948"/>
                <a:ext cx="191160" cy="63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13CB731-D39D-927D-E560-A615E3712EF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56139" y="2190828"/>
                  <a:ext cx="203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76121C8-FB22-BA76-BB1F-9CDA901EF64A}"/>
                    </a:ext>
                  </a:extLst>
                </p14:cNvPr>
                <p14:cNvContentPartPr/>
                <p14:nvPr/>
              </p14:nvContentPartPr>
              <p14:xfrm>
                <a:off x="3340459" y="2154468"/>
                <a:ext cx="79200" cy="208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76121C8-FB22-BA76-BB1F-9CDA901EF64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34339" y="2148348"/>
                  <a:ext cx="9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54F1A96-3214-7C62-BAA4-1DA6817FE149}"/>
                    </a:ext>
                  </a:extLst>
                </p14:cNvPr>
                <p14:cNvContentPartPr/>
                <p14:nvPr/>
              </p14:nvContentPartPr>
              <p14:xfrm>
                <a:off x="3489139" y="2196588"/>
                <a:ext cx="101880" cy="10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54F1A96-3214-7C62-BAA4-1DA6817FE14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483019" y="2190468"/>
                  <a:ext cx="1141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54AC15B-9F8A-4369-2542-0B8D87654968}"/>
                    </a:ext>
                  </a:extLst>
                </p14:cNvPr>
                <p14:cNvContentPartPr/>
                <p14:nvPr/>
              </p14:nvContentPartPr>
              <p14:xfrm>
                <a:off x="3642859" y="2114148"/>
                <a:ext cx="89640" cy="151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54AC15B-9F8A-4369-2542-0B8D8765496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36739" y="2108028"/>
                  <a:ext cx="101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921A075-4B28-B22E-644C-433ABBC14B64}"/>
                    </a:ext>
                  </a:extLst>
                </p14:cNvPr>
                <p14:cNvContentPartPr/>
                <p14:nvPr/>
              </p14:nvContentPartPr>
              <p14:xfrm>
                <a:off x="3724939" y="2137908"/>
                <a:ext cx="5760" cy="1465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921A075-4B28-B22E-644C-433ABBC14B6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18819" y="2131788"/>
                  <a:ext cx="18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03DE393-7E55-F654-45D8-5EF3A184DC75}"/>
                    </a:ext>
                  </a:extLst>
                </p14:cNvPr>
                <p14:cNvContentPartPr/>
                <p14:nvPr/>
              </p14:nvContentPartPr>
              <p14:xfrm>
                <a:off x="3753019" y="2229708"/>
                <a:ext cx="65520" cy="14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03DE393-7E55-F654-45D8-5EF3A184DC7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46899" y="2223588"/>
                  <a:ext cx="77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FFCC5D6-0E8B-EF37-C4AD-731BE40BF99E}"/>
                    </a:ext>
                  </a:extLst>
                </p14:cNvPr>
                <p14:cNvContentPartPr/>
                <p14:nvPr/>
              </p14:nvContentPartPr>
              <p14:xfrm>
                <a:off x="3747979" y="2144748"/>
                <a:ext cx="14400" cy="30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FFCC5D6-0E8B-EF37-C4AD-731BE40BF99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741859" y="2138628"/>
                  <a:ext cx="266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8C26E81-589F-B290-F5C4-D8996DA2E6D5}"/>
                    </a:ext>
                  </a:extLst>
                </p14:cNvPr>
                <p14:cNvContentPartPr/>
                <p14:nvPr/>
              </p14:nvContentPartPr>
              <p14:xfrm>
                <a:off x="3821419" y="2154468"/>
                <a:ext cx="9000" cy="75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8C26E81-589F-B290-F5C4-D8996DA2E6D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15299" y="2148348"/>
                  <a:ext cx="21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D93FAC8-00C5-EF6A-4C44-E516FE8A9DBF}"/>
                    </a:ext>
                  </a:extLst>
                </p14:cNvPr>
                <p14:cNvContentPartPr/>
                <p14:nvPr/>
              </p14:nvContentPartPr>
              <p14:xfrm>
                <a:off x="3882259" y="2102268"/>
                <a:ext cx="224280" cy="177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D93FAC8-00C5-EF6A-4C44-E516FE8A9DB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876139" y="2096148"/>
                  <a:ext cx="236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FA5E633-AEC2-9AA4-0C73-0F308B6037C0}"/>
                    </a:ext>
                  </a:extLst>
                </p14:cNvPr>
                <p14:cNvContentPartPr/>
                <p14:nvPr/>
              </p14:nvContentPartPr>
              <p14:xfrm>
                <a:off x="4170979" y="2081028"/>
                <a:ext cx="50760" cy="186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FA5E633-AEC2-9AA4-0C73-0F308B6037C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64859" y="2074908"/>
                  <a:ext cx="63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7345511-F00F-9DBA-2C25-F792CDE1C991}"/>
                    </a:ext>
                  </a:extLst>
                </p14:cNvPr>
                <p14:cNvContentPartPr/>
                <p14:nvPr/>
              </p14:nvContentPartPr>
              <p14:xfrm>
                <a:off x="4259899" y="2071668"/>
                <a:ext cx="14400" cy="177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7345511-F00F-9DBA-2C25-F792CDE1C99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253779" y="2065548"/>
                  <a:ext cx="26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3F0AD76-61E2-6F1C-2407-3755DEE6D0F1}"/>
                    </a:ext>
                  </a:extLst>
                </p14:cNvPr>
                <p14:cNvContentPartPr/>
                <p14:nvPr/>
              </p14:nvContentPartPr>
              <p14:xfrm>
                <a:off x="4303819" y="2128548"/>
                <a:ext cx="129600" cy="28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3F0AD76-61E2-6F1C-2407-3755DEE6D0F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297699" y="2122428"/>
                  <a:ext cx="1418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E70B11C-9EBF-7C97-D0C8-826017BAEB14}"/>
                    </a:ext>
                  </a:extLst>
                </p14:cNvPr>
                <p14:cNvContentPartPr/>
                <p14:nvPr/>
              </p14:nvContentPartPr>
              <p14:xfrm>
                <a:off x="4345579" y="2161308"/>
                <a:ext cx="9000" cy="78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E70B11C-9EBF-7C97-D0C8-826017BAEB1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339459" y="2155188"/>
                  <a:ext cx="21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F440D16-9E59-356C-D647-F9F557E0E1DC}"/>
                    </a:ext>
                  </a:extLst>
                </p14:cNvPr>
                <p14:cNvContentPartPr/>
                <p14:nvPr/>
              </p14:nvContentPartPr>
              <p14:xfrm>
                <a:off x="4387699" y="2182548"/>
                <a:ext cx="96480" cy="52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F440D16-9E59-356C-D647-F9F557E0E1D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381579" y="2176428"/>
                  <a:ext cx="108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164DD19-EE14-B927-200B-DC06931B0328}"/>
                    </a:ext>
                  </a:extLst>
                </p14:cNvPr>
                <p14:cNvContentPartPr/>
                <p14:nvPr/>
              </p14:nvContentPartPr>
              <p14:xfrm>
                <a:off x="4516939" y="2100108"/>
                <a:ext cx="111960" cy="140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164DD19-EE14-B927-200B-DC06931B032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10819" y="2093988"/>
                  <a:ext cx="124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396C8C2-D00E-CD43-E102-D904D8C26176}"/>
                    </a:ext>
                  </a:extLst>
                </p14:cNvPr>
                <p14:cNvContentPartPr/>
                <p14:nvPr/>
              </p14:nvContentPartPr>
              <p14:xfrm>
                <a:off x="4569499" y="2149788"/>
                <a:ext cx="308160" cy="9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396C8C2-D00E-CD43-E102-D904D8C2617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63379" y="2143668"/>
                  <a:ext cx="320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D5CA87A-EB53-5E35-FCF3-39669E721414}"/>
                    </a:ext>
                  </a:extLst>
                </p14:cNvPr>
                <p14:cNvContentPartPr/>
                <p14:nvPr/>
              </p14:nvContentPartPr>
              <p14:xfrm>
                <a:off x="4948579" y="2043588"/>
                <a:ext cx="131400" cy="14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D5CA87A-EB53-5E35-FCF3-39669E72141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42459" y="2037468"/>
                  <a:ext cx="143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498960D-018B-B776-2382-101543290FD0}"/>
                    </a:ext>
                  </a:extLst>
                </p14:cNvPr>
                <p14:cNvContentPartPr/>
                <p14:nvPr/>
              </p14:nvContentPartPr>
              <p14:xfrm>
                <a:off x="5007979" y="2090748"/>
                <a:ext cx="187560" cy="182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498960D-018B-B776-2382-101543290FD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001859" y="2084628"/>
                  <a:ext cx="199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0E98E22-8691-DEEC-8ECD-029A7399F13C}"/>
                    </a:ext>
                  </a:extLst>
                </p14:cNvPr>
                <p14:cNvContentPartPr/>
                <p14:nvPr/>
              </p14:nvContentPartPr>
              <p14:xfrm>
                <a:off x="5205619" y="2191908"/>
                <a:ext cx="14400" cy="52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0E98E22-8691-DEEC-8ECD-029A7399F13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99499" y="2185788"/>
                  <a:ext cx="26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41DA7A7-4B0B-7A5E-7553-B5C134525AEE}"/>
                    </a:ext>
                  </a:extLst>
                </p14:cNvPr>
                <p14:cNvContentPartPr/>
                <p14:nvPr/>
              </p14:nvContentPartPr>
              <p14:xfrm>
                <a:off x="5207419" y="2133228"/>
                <a:ext cx="87840" cy="59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41DA7A7-4B0B-7A5E-7553-B5C134525AE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01299" y="2127108"/>
                  <a:ext cx="1000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4D06D54-3774-E0D5-6274-51BD211E292B}"/>
                    </a:ext>
                  </a:extLst>
                </p14:cNvPr>
                <p14:cNvContentPartPr/>
                <p14:nvPr/>
              </p14:nvContentPartPr>
              <p14:xfrm>
                <a:off x="5305339" y="2062308"/>
                <a:ext cx="2160" cy="167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4D06D54-3774-E0D5-6274-51BD211E292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299219" y="2056188"/>
                  <a:ext cx="14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638E1B8-870E-C8D0-A313-745B23B4E30B}"/>
                    </a:ext>
                  </a:extLst>
                </p14:cNvPr>
                <p14:cNvContentPartPr/>
                <p14:nvPr/>
              </p14:nvContentPartPr>
              <p14:xfrm>
                <a:off x="5358259" y="2033868"/>
                <a:ext cx="88920" cy="225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638E1B8-870E-C8D0-A313-745B23B4E30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352139" y="2027748"/>
                  <a:ext cx="101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6F1AF95-AB57-0320-847E-DFE8363B1E16}"/>
                    </a:ext>
                  </a:extLst>
                </p14:cNvPr>
                <p14:cNvContentPartPr/>
                <p14:nvPr/>
              </p14:nvContentPartPr>
              <p14:xfrm>
                <a:off x="5508019" y="2196948"/>
                <a:ext cx="81000" cy="55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6F1AF95-AB57-0320-847E-DFE8363B1E1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01899" y="2190828"/>
                  <a:ext cx="932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F57E7D5-3E59-467D-2F46-35CE60798F16}"/>
                    </a:ext>
                  </a:extLst>
                </p14:cNvPr>
                <p14:cNvContentPartPr/>
                <p14:nvPr/>
              </p14:nvContentPartPr>
              <p14:xfrm>
                <a:off x="5567419" y="2196948"/>
                <a:ext cx="360" cy="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F57E7D5-3E59-467D-2F46-35CE60798F1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61299" y="219082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9951230-1B4C-36B6-E5A6-65D3DDC50333}"/>
                    </a:ext>
                  </a:extLst>
                </p14:cNvPr>
                <p14:cNvContentPartPr/>
                <p14:nvPr/>
              </p14:nvContentPartPr>
              <p14:xfrm>
                <a:off x="5567419" y="2181108"/>
                <a:ext cx="115920" cy="58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9951230-1B4C-36B6-E5A6-65D3DDC5033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561299" y="2174988"/>
                  <a:ext cx="1281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43D7787-9085-FC6D-FA36-49030ECC0CE8}"/>
                    </a:ext>
                  </a:extLst>
                </p14:cNvPr>
                <p14:cNvContentPartPr/>
                <p14:nvPr/>
              </p14:nvContentPartPr>
              <p14:xfrm>
                <a:off x="5731579" y="2165988"/>
                <a:ext cx="136800" cy="66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43D7787-9085-FC6D-FA36-49030ECC0CE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725459" y="2159868"/>
                  <a:ext cx="149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14CD5B9-B73A-E3D8-B43F-A86DCC3263B9}"/>
                    </a:ext>
                  </a:extLst>
                </p14:cNvPr>
                <p14:cNvContentPartPr/>
                <p14:nvPr/>
              </p14:nvContentPartPr>
              <p14:xfrm>
                <a:off x="5869819" y="2111988"/>
                <a:ext cx="90000" cy="236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14CD5B9-B73A-E3D8-B43F-A86DCC3263B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863699" y="2105868"/>
                  <a:ext cx="10224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0D1B1206-7210-F0DD-A5CA-AC08B1481F5C}"/>
                  </a:ext>
                </a:extLst>
              </p14:cNvPr>
              <p14:cNvContentPartPr/>
              <p14:nvPr/>
            </p14:nvContentPartPr>
            <p14:xfrm>
              <a:off x="-1377492" y="812185"/>
              <a:ext cx="30240" cy="2718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0D1B1206-7210-F0DD-A5CA-AC08B1481F5C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-1383612" y="806065"/>
                <a:ext cx="424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66C70E0-D265-982E-DDFD-9ECAEF48389B}"/>
                  </a:ext>
                </a:extLst>
              </p14:cNvPr>
              <p14:cNvContentPartPr/>
              <p14:nvPr/>
            </p14:nvContentPartPr>
            <p14:xfrm>
              <a:off x="-1407372" y="1281985"/>
              <a:ext cx="5760" cy="500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66C70E0-D265-982E-DDFD-9ECAEF48389B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-1413492" y="1275865"/>
                <a:ext cx="18000" cy="6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4C73722-0B4C-79FD-0766-AB34B0BA8CC0}"/>
              </a:ext>
            </a:extLst>
          </p:cNvPr>
          <p:cNvGrpSpPr/>
          <p:nvPr/>
        </p:nvGrpSpPr>
        <p:grpSpPr>
          <a:xfrm>
            <a:off x="629868" y="4186840"/>
            <a:ext cx="1068480" cy="271440"/>
            <a:chOff x="6310099" y="330348"/>
            <a:chExt cx="106848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5E4151D-8572-2AC2-FD13-564AE72E3EAC}"/>
                    </a:ext>
                  </a:extLst>
                </p14:cNvPr>
                <p14:cNvContentPartPr/>
                <p14:nvPr/>
              </p14:nvContentPartPr>
              <p14:xfrm>
                <a:off x="6310099" y="330348"/>
                <a:ext cx="199800" cy="271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5E4151D-8572-2AC2-FD13-564AE72E3EA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303979" y="324228"/>
                  <a:ext cx="2120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507D8B6-7485-7B32-3BE8-D6EADB822840}"/>
                    </a:ext>
                  </a:extLst>
                </p14:cNvPr>
                <p14:cNvContentPartPr/>
                <p14:nvPr/>
              </p14:nvContentPartPr>
              <p14:xfrm>
                <a:off x="6542659" y="460308"/>
                <a:ext cx="133200" cy="97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507D8B6-7485-7B32-3BE8-D6EADB82284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536539" y="454188"/>
                  <a:ext cx="145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8F9017E-8D07-01E2-27D1-F4C37856605A}"/>
                    </a:ext>
                  </a:extLst>
                </p14:cNvPr>
                <p14:cNvContentPartPr/>
                <p14:nvPr/>
              </p14:nvContentPartPr>
              <p14:xfrm>
                <a:off x="6593419" y="422508"/>
                <a:ext cx="59760" cy="120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8F9017E-8D07-01E2-27D1-F4C37856605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587299" y="416388"/>
                  <a:ext cx="72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D9F3C2B-3011-47B3-42B5-BFB26238A4EB}"/>
                    </a:ext>
                  </a:extLst>
                </p14:cNvPr>
                <p14:cNvContentPartPr/>
                <p14:nvPr/>
              </p14:nvContentPartPr>
              <p14:xfrm>
                <a:off x="6737779" y="450588"/>
                <a:ext cx="95400" cy="73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D9F3C2B-3011-47B3-42B5-BFB26238A4E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731659" y="444468"/>
                  <a:ext cx="107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80CD8DC-4A4B-E64D-D1EC-B6025721F553}"/>
                    </a:ext>
                  </a:extLst>
                </p14:cNvPr>
                <p14:cNvContentPartPr/>
                <p14:nvPr/>
              </p14:nvContentPartPr>
              <p14:xfrm>
                <a:off x="6822379" y="439068"/>
                <a:ext cx="145440" cy="28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80CD8DC-4A4B-E64D-D1EC-B6025721F55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816259" y="432948"/>
                  <a:ext cx="1576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03318DB-3BAC-E3E4-8F10-564CB89861CC}"/>
                    </a:ext>
                  </a:extLst>
                </p14:cNvPr>
                <p14:cNvContentPartPr/>
                <p14:nvPr/>
              </p14:nvContentPartPr>
              <p14:xfrm>
                <a:off x="6890419" y="443748"/>
                <a:ext cx="52920" cy="80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03318DB-3BAC-E3E4-8F10-564CB89861C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884299" y="437628"/>
                  <a:ext cx="65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CE4C13F-BD60-0BBE-17B8-C61585BB4191}"/>
                    </a:ext>
                  </a:extLst>
                </p14:cNvPr>
                <p14:cNvContentPartPr/>
                <p14:nvPr/>
              </p14:nvContentPartPr>
              <p14:xfrm>
                <a:off x="6981499" y="368148"/>
                <a:ext cx="65160" cy="97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CE4C13F-BD60-0BBE-17B8-C61585BB419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975379" y="362028"/>
                  <a:ext cx="774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BF60DEF-D7AE-3F05-D3D9-0F13EAF2C4FB}"/>
                    </a:ext>
                  </a:extLst>
                </p14:cNvPr>
                <p14:cNvContentPartPr/>
                <p14:nvPr/>
              </p14:nvContentPartPr>
              <p14:xfrm>
                <a:off x="7014619" y="443748"/>
                <a:ext cx="33480" cy="61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BF60DEF-D7AE-3F05-D3D9-0F13EAF2C4F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008499" y="437628"/>
                  <a:ext cx="457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8C7A97F-D48B-D0F7-EAEB-D542C238844F}"/>
                    </a:ext>
                  </a:extLst>
                </p14:cNvPr>
                <p14:cNvContentPartPr/>
                <p14:nvPr/>
              </p14:nvContentPartPr>
              <p14:xfrm>
                <a:off x="7115059" y="467148"/>
                <a:ext cx="49320" cy="572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8C7A97F-D48B-D0F7-EAEB-D542C238844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108939" y="461028"/>
                  <a:ext cx="61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B9380EF-6FA0-3444-F373-EC111DBC7DF0}"/>
                    </a:ext>
                  </a:extLst>
                </p14:cNvPr>
                <p14:cNvContentPartPr/>
                <p14:nvPr/>
              </p14:nvContentPartPr>
              <p14:xfrm>
                <a:off x="7245019" y="460308"/>
                <a:ext cx="133560" cy="68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B9380EF-6FA0-3444-F373-EC111DBC7DF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238899" y="454188"/>
                  <a:ext cx="145800" cy="8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AB811403-B020-ED51-DB5A-4BF18A74E0B1}"/>
                  </a:ext>
                </a:extLst>
              </p14:cNvPr>
              <p14:cNvContentPartPr/>
              <p14:nvPr/>
            </p14:nvContentPartPr>
            <p14:xfrm>
              <a:off x="8272982" y="464090"/>
              <a:ext cx="3960" cy="190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AB811403-B020-ED51-DB5A-4BF18A74E0B1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8266862" y="457970"/>
                <a:ext cx="16200" cy="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8" name="Group 307">
            <a:extLst>
              <a:ext uri="{FF2B5EF4-FFF2-40B4-BE49-F238E27FC236}">
                <a16:creationId xmlns:a16="http://schemas.microsoft.com/office/drawing/2014/main" id="{4261BE7D-393F-33B5-E960-09EA6338C98F}"/>
              </a:ext>
            </a:extLst>
          </p:cNvPr>
          <p:cNvGrpSpPr/>
          <p:nvPr/>
        </p:nvGrpSpPr>
        <p:grpSpPr>
          <a:xfrm>
            <a:off x="385788" y="2435313"/>
            <a:ext cx="5627261" cy="1828457"/>
            <a:chOff x="468739" y="2687628"/>
            <a:chExt cx="5850360" cy="1992383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304B413C-689F-AFC3-7E61-F84638891B15}"/>
                </a:ext>
              </a:extLst>
            </p:cNvPr>
            <p:cNvGrpSpPr/>
            <p:nvPr/>
          </p:nvGrpSpPr>
          <p:grpSpPr>
            <a:xfrm>
              <a:off x="468739" y="2687628"/>
              <a:ext cx="1166040" cy="281160"/>
              <a:chOff x="468739" y="2687628"/>
              <a:chExt cx="1166040" cy="281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9DE8EC39-39A0-49F3-9FB6-D9AA06F9DA17}"/>
                      </a:ext>
                    </a:extLst>
                  </p14:cNvPr>
                  <p14:cNvContentPartPr/>
                  <p14:nvPr/>
                </p14:nvContentPartPr>
                <p14:xfrm>
                  <a:off x="468739" y="2772948"/>
                  <a:ext cx="24840" cy="1656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9DE8EC39-39A0-49F3-9FB6-D9AA06F9DA17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462341" y="2766245"/>
                    <a:ext cx="37636" cy="299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6376825A-F132-8B58-980B-AC0141D0C496}"/>
                      </a:ext>
                    </a:extLst>
                  </p14:cNvPr>
                  <p14:cNvContentPartPr/>
                  <p14:nvPr/>
                </p14:nvContentPartPr>
                <p14:xfrm>
                  <a:off x="572059" y="2701308"/>
                  <a:ext cx="100080" cy="14940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6376825A-F132-8B58-980B-AC0141D0C496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565687" y="2694642"/>
                    <a:ext cx="112824" cy="1627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2798A0D9-1014-42AF-2FFD-F2E768DE6B42}"/>
                      </a:ext>
                    </a:extLst>
                  </p14:cNvPr>
                  <p14:cNvContentPartPr/>
                  <p14:nvPr/>
                </p14:nvContentPartPr>
                <p14:xfrm>
                  <a:off x="713539" y="2720748"/>
                  <a:ext cx="16200" cy="24804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2798A0D9-1014-42AF-2FFD-F2E768DE6B42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707134" y="2714087"/>
                    <a:ext cx="29009" cy="2613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D3923B5F-A71F-7FB0-8361-92F77F30CFD5}"/>
                      </a:ext>
                    </a:extLst>
                  </p14:cNvPr>
                  <p14:cNvContentPartPr/>
                  <p14:nvPr/>
                </p14:nvContentPartPr>
                <p14:xfrm>
                  <a:off x="692659" y="2718228"/>
                  <a:ext cx="76680" cy="14904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D3923B5F-A71F-7FB0-8361-92F77F30CFD5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686300" y="2711560"/>
                    <a:ext cx="89398" cy="1623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6B734251-CEEB-9452-85FE-762D0CEE4867}"/>
                      </a:ext>
                    </a:extLst>
                  </p14:cNvPr>
                  <p14:cNvContentPartPr/>
                  <p14:nvPr/>
                </p14:nvContentPartPr>
                <p14:xfrm>
                  <a:off x="774739" y="2722908"/>
                  <a:ext cx="199440" cy="12996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6B734251-CEEB-9452-85FE-762D0CEE4867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768378" y="2716253"/>
                    <a:ext cx="212162" cy="1432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AB9260B1-F5A1-B8D2-126B-B2B312329FB8}"/>
                      </a:ext>
                    </a:extLst>
                  </p14:cNvPr>
                  <p14:cNvContentPartPr/>
                  <p14:nvPr/>
                </p14:nvContentPartPr>
                <p14:xfrm>
                  <a:off x="1017019" y="2753508"/>
                  <a:ext cx="126720" cy="9576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AB9260B1-F5A1-B8D2-126B-B2B312329FB8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010646" y="2746836"/>
                    <a:ext cx="139467" cy="1091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E2F95D5D-BB16-F925-7440-3DD5BA20FEE5}"/>
                      </a:ext>
                    </a:extLst>
                  </p14:cNvPr>
                  <p14:cNvContentPartPr/>
                  <p14:nvPr/>
                </p14:nvContentPartPr>
                <p14:xfrm>
                  <a:off x="1134739" y="2716068"/>
                  <a:ext cx="163080" cy="3096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E2F95D5D-BB16-F925-7440-3DD5BA20FEE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128366" y="2709406"/>
                    <a:ext cx="175826" cy="442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B04B5DA8-B9D5-2F07-5DCD-80710FF8731A}"/>
                      </a:ext>
                    </a:extLst>
                  </p14:cNvPr>
                  <p14:cNvContentPartPr/>
                  <p14:nvPr/>
                </p14:nvContentPartPr>
                <p14:xfrm>
                  <a:off x="1229059" y="2708868"/>
                  <a:ext cx="33480" cy="12528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B04B5DA8-B9D5-2F07-5DCD-80710FF8731A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222735" y="2702212"/>
                    <a:ext cx="46128" cy="1385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8398317B-5518-B657-E6EB-7805FFE17B82}"/>
                      </a:ext>
                    </a:extLst>
                  </p14:cNvPr>
                  <p14:cNvContentPartPr/>
                  <p14:nvPr/>
                </p14:nvContentPartPr>
                <p14:xfrm>
                  <a:off x="1276219" y="2687628"/>
                  <a:ext cx="145440" cy="288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8398317B-5518-B657-E6EB-7805FFE17B82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269863" y="2680634"/>
                    <a:ext cx="158152" cy="168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BEED42B9-1B23-24AC-5A21-E1826448DD2D}"/>
                      </a:ext>
                    </a:extLst>
                  </p14:cNvPr>
                  <p14:cNvContentPartPr/>
                  <p14:nvPr/>
                </p14:nvContentPartPr>
                <p14:xfrm>
                  <a:off x="1341019" y="2751348"/>
                  <a:ext cx="42480" cy="5688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BEED42B9-1B23-24AC-5A21-E1826448DD2D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334628" y="2744679"/>
                    <a:ext cx="55262" cy="70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0A2B9B7C-6F51-DE68-8D71-34576A16DC28}"/>
                      </a:ext>
                    </a:extLst>
                  </p14:cNvPr>
                  <p14:cNvContentPartPr/>
                  <p14:nvPr/>
                </p14:nvContentPartPr>
                <p14:xfrm>
                  <a:off x="1414459" y="2757828"/>
                  <a:ext cx="52920" cy="5076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0A2B9B7C-6F51-DE68-8D71-34576A16DC28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1408079" y="2751139"/>
                    <a:ext cx="65681" cy="641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64758E8E-645E-67E7-E3AF-636842627F9E}"/>
                      </a:ext>
                    </a:extLst>
                  </p14:cNvPr>
                  <p14:cNvContentPartPr/>
                  <p14:nvPr/>
                </p14:nvContentPartPr>
                <p14:xfrm>
                  <a:off x="1527859" y="2734788"/>
                  <a:ext cx="106920" cy="6948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64758E8E-645E-67E7-E3AF-636842627F9E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1521504" y="2728115"/>
                    <a:ext cx="119631" cy="8282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A8EE4E12-9EF0-AE54-83D8-4D783C1ADDA1}"/>
                </a:ext>
              </a:extLst>
            </p:cNvPr>
            <p:cNvGrpSpPr/>
            <p:nvPr/>
          </p:nvGrpSpPr>
          <p:grpSpPr>
            <a:xfrm>
              <a:off x="1714339" y="2730468"/>
              <a:ext cx="50040" cy="54360"/>
              <a:chOff x="1714339" y="2730468"/>
              <a:chExt cx="50040" cy="54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EBFF1D31-F200-5E9D-8DAD-5EFCA190E747}"/>
                      </a:ext>
                    </a:extLst>
                  </p14:cNvPr>
                  <p14:cNvContentPartPr/>
                  <p14:nvPr/>
                </p14:nvContentPartPr>
                <p14:xfrm>
                  <a:off x="1714339" y="2730468"/>
                  <a:ext cx="37800" cy="1188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EBFF1D31-F200-5E9D-8DAD-5EFCA190E747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1707977" y="2723736"/>
                    <a:ext cx="50525" cy="25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A14698B3-557E-E74C-79B6-ED950C185FF8}"/>
                      </a:ext>
                    </a:extLst>
                  </p14:cNvPr>
                  <p14:cNvContentPartPr/>
                  <p14:nvPr/>
                </p14:nvContentPartPr>
                <p14:xfrm>
                  <a:off x="1715059" y="2737308"/>
                  <a:ext cx="49320" cy="4752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A14698B3-557E-E74C-79B6-ED950C185FF8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1708707" y="2730632"/>
                    <a:ext cx="62024" cy="6087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D405B3-B9A5-8DFA-F0AD-297955FCD3C4}"/>
                </a:ext>
              </a:extLst>
            </p:cNvPr>
            <p:cNvGrpSpPr/>
            <p:nvPr/>
          </p:nvGrpSpPr>
          <p:grpSpPr>
            <a:xfrm>
              <a:off x="524899" y="3091188"/>
              <a:ext cx="1278360" cy="258120"/>
              <a:chOff x="524899" y="3091188"/>
              <a:chExt cx="1278360" cy="258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87514FF9-083E-C7EA-E3D5-28A050BAE6ED}"/>
                      </a:ext>
                    </a:extLst>
                  </p14:cNvPr>
                  <p14:cNvContentPartPr/>
                  <p14:nvPr/>
                </p14:nvContentPartPr>
                <p14:xfrm>
                  <a:off x="613819" y="3164268"/>
                  <a:ext cx="7200" cy="10872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87514FF9-083E-C7EA-E3D5-28A050BAE6ED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607699" y="3157620"/>
                    <a:ext cx="19440" cy="1220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F57FFC88-AFB8-D1F6-C08E-9CE0A560836C}"/>
                      </a:ext>
                    </a:extLst>
                  </p14:cNvPr>
                  <p14:cNvContentPartPr/>
                  <p14:nvPr/>
                </p14:nvContentPartPr>
                <p14:xfrm>
                  <a:off x="524899" y="3122868"/>
                  <a:ext cx="177120" cy="22644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F57FFC88-AFB8-D1F6-C08E-9CE0A560836C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518533" y="3116208"/>
                    <a:ext cx="189852" cy="23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5F0C0E59-AA14-1C11-DE92-4E7B6DF1483B}"/>
                      </a:ext>
                    </a:extLst>
                  </p14:cNvPr>
                  <p14:cNvContentPartPr/>
                  <p14:nvPr/>
                </p14:nvContentPartPr>
                <p14:xfrm>
                  <a:off x="723979" y="3098028"/>
                  <a:ext cx="115560" cy="504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5F0C0E59-AA14-1C11-DE92-4E7B6DF1483B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717621" y="3091437"/>
                    <a:ext cx="128275" cy="182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4A13542B-B4F5-5AA3-B184-8C78227E47F2}"/>
                      </a:ext>
                    </a:extLst>
                  </p14:cNvPr>
                  <p14:cNvContentPartPr/>
                  <p14:nvPr/>
                </p14:nvContentPartPr>
                <p14:xfrm>
                  <a:off x="758899" y="3161748"/>
                  <a:ext cx="5760" cy="12312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4A13542B-B4F5-5AA3-B184-8C78227E47F2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752371" y="3155082"/>
                    <a:ext cx="18816" cy="1364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F4304BA0-D5E9-9AAD-E67E-C4C3EF59FD16}"/>
                      </a:ext>
                    </a:extLst>
                  </p14:cNvPr>
                  <p14:cNvContentPartPr/>
                  <p14:nvPr/>
                </p14:nvContentPartPr>
                <p14:xfrm>
                  <a:off x="823699" y="3138348"/>
                  <a:ext cx="98280" cy="12960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F4304BA0-D5E9-9AAD-E67E-C4C3EF59FD16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817346" y="3131692"/>
                    <a:ext cx="110985" cy="142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E3E5F60C-A108-A184-DDDE-04FEEE652B19}"/>
                      </a:ext>
                    </a:extLst>
                  </p14:cNvPr>
                  <p14:cNvContentPartPr/>
                  <p14:nvPr/>
                </p14:nvContentPartPr>
                <p14:xfrm>
                  <a:off x="946099" y="3135828"/>
                  <a:ext cx="365760" cy="15372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E3E5F60C-A108-A184-DDDE-04FEEE652B19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939735" y="3129162"/>
                    <a:ext cx="378489" cy="1670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49F41282-96E4-5401-B7F2-7F1C2666E6E2}"/>
                      </a:ext>
                    </a:extLst>
                  </p14:cNvPr>
                  <p14:cNvContentPartPr/>
                  <p14:nvPr/>
                </p14:nvContentPartPr>
                <p14:xfrm>
                  <a:off x="1283419" y="3117108"/>
                  <a:ext cx="182160" cy="2412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49F41282-96E4-5401-B7F2-7F1C2666E6E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1277060" y="3110386"/>
                    <a:ext cx="194878" cy="375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D16573E5-25AC-282B-D19D-8238849DAE0B}"/>
                      </a:ext>
                    </a:extLst>
                  </p14:cNvPr>
                  <p14:cNvContentPartPr/>
                  <p14:nvPr/>
                </p14:nvContentPartPr>
                <p14:xfrm>
                  <a:off x="1391779" y="3095868"/>
                  <a:ext cx="96480" cy="18648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D16573E5-25AC-282B-D19D-8238849DAE0B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1385422" y="3089194"/>
                    <a:ext cx="109194" cy="1998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C21218A8-B995-F7A3-B8A5-329ACC5A74BB}"/>
                      </a:ext>
                    </a:extLst>
                  </p14:cNvPr>
                  <p14:cNvContentPartPr/>
                  <p14:nvPr/>
                </p14:nvContentPartPr>
                <p14:xfrm>
                  <a:off x="1533259" y="3102708"/>
                  <a:ext cx="65160" cy="18252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C21218A8-B995-F7A3-B8A5-329ACC5A74BB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1526893" y="3096050"/>
                    <a:ext cx="77892" cy="1958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CC015C7F-94DA-B203-41C7-76BEED3163ED}"/>
                      </a:ext>
                    </a:extLst>
                  </p14:cNvPr>
                  <p14:cNvContentPartPr/>
                  <p14:nvPr/>
                </p14:nvContentPartPr>
                <p14:xfrm>
                  <a:off x="1596259" y="3135828"/>
                  <a:ext cx="77400" cy="11124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CC015C7F-94DA-B203-41C7-76BEED3163ED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1589872" y="3129169"/>
                    <a:ext cx="90175" cy="124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B8085919-D5B8-10A9-F380-945A8B3571BA}"/>
                      </a:ext>
                    </a:extLst>
                  </p14:cNvPr>
                  <p14:cNvContentPartPr/>
                  <p14:nvPr/>
                </p14:nvContentPartPr>
                <p14:xfrm>
                  <a:off x="1589059" y="3157068"/>
                  <a:ext cx="84240" cy="10872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B8085919-D5B8-10A9-F380-945A8B3571BA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1582694" y="3150420"/>
                    <a:ext cx="96970" cy="1220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247C7794-8613-9F38-92B2-A6EABEB271FF}"/>
                      </a:ext>
                    </a:extLst>
                  </p14:cNvPr>
                  <p14:cNvContentPartPr/>
                  <p14:nvPr/>
                </p14:nvContentPartPr>
                <p14:xfrm>
                  <a:off x="1699219" y="3091188"/>
                  <a:ext cx="104040" cy="20052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247C7794-8613-9F38-92B2-A6EABEB271FF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1692857" y="3084517"/>
                    <a:ext cx="116764" cy="21386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5F0B22EC-EF43-0953-1CDC-D7B84661E36B}"/>
                </a:ext>
              </a:extLst>
            </p:cNvPr>
            <p:cNvGrpSpPr/>
            <p:nvPr/>
          </p:nvGrpSpPr>
          <p:grpSpPr>
            <a:xfrm>
              <a:off x="1973899" y="3006228"/>
              <a:ext cx="1179360" cy="389880"/>
              <a:chOff x="1973899" y="3006228"/>
              <a:chExt cx="1179360" cy="389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B975C37B-6317-D3F1-4F3D-087269DE29B5}"/>
                      </a:ext>
                    </a:extLst>
                  </p14:cNvPr>
                  <p14:cNvContentPartPr/>
                  <p14:nvPr/>
                </p14:nvContentPartPr>
                <p14:xfrm>
                  <a:off x="1973899" y="3152388"/>
                  <a:ext cx="183960" cy="2160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B975C37B-6317-D3F1-4F3D-087269DE29B5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1967543" y="3145712"/>
                    <a:ext cx="196673" cy="349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2CFCC86A-5FF9-8C3B-240B-C511BF702429}"/>
                      </a:ext>
                    </a:extLst>
                  </p14:cNvPr>
                  <p14:cNvContentPartPr/>
                  <p14:nvPr/>
                </p14:nvContentPartPr>
                <p14:xfrm>
                  <a:off x="2300419" y="3022788"/>
                  <a:ext cx="109440" cy="36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2CFCC86A-5FF9-8C3B-240B-C511BF702429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2294069" y="3016668"/>
                    <a:ext cx="12214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6287BCDC-1E56-C7B2-2FA4-0978C998395F}"/>
                      </a:ext>
                    </a:extLst>
                  </p14:cNvPr>
                  <p14:cNvContentPartPr/>
                  <p14:nvPr/>
                </p14:nvContentPartPr>
                <p14:xfrm>
                  <a:off x="2281339" y="3069948"/>
                  <a:ext cx="73800" cy="21132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6287BCDC-1E56-C7B2-2FA4-0978C998395F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2274970" y="3063283"/>
                    <a:ext cx="86537" cy="2246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79D8B90C-B934-BF99-5E35-EB4F9EDA0282}"/>
                      </a:ext>
                    </a:extLst>
                  </p14:cNvPr>
                  <p14:cNvContentPartPr/>
                  <p14:nvPr/>
                </p14:nvContentPartPr>
                <p14:xfrm>
                  <a:off x="2274499" y="3121788"/>
                  <a:ext cx="135000" cy="2412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79D8B90C-B934-BF99-5E35-EB4F9EDA0282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2268142" y="3115066"/>
                    <a:ext cx="147715" cy="375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8E08A04D-FF87-AF38-2893-D3DC9D392874}"/>
                      </a:ext>
                    </a:extLst>
                  </p14:cNvPr>
                  <p14:cNvContentPartPr/>
                  <p14:nvPr/>
                </p14:nvContentPartPr>
                <p14:xfrm>
                  <a:off x="2381059" y="3100548"/>
                  <a:ext cx="92880" cy="2160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8E08A04D-FF87-AF38-2893-D3DC9D392874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2374718" y="3093872"/>
                    <a:ext cx="105562" cy="349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69D25EC5-1539-4A3E-675A-9FEE83BE5757}"/>
                      </a:ext>
                    </a:extLst>
                  </p14:cNvPr>
                  <p14:cNvContentPartPr/>
                  <p14:nvPr/>
                </p14:nvContentPartPr>
                <p14:xfrm>
                  <a:off x="2361619" y="3178308"/>
                  <a:ext cx="7200" cy="10188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69D25EC5-1539-4A3E-675A-9FEE83BE5757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2355499" y="3171647"/>
                    <a:ext cx="19440" cy="1152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531698FA-8CFA-9E92-952C-0E9CD46E68E8}"/>
                      </a:ext>
                    </a:extLst>
                  </p14:cNvPr>
                  <p14:cNvContentPartPr/>
                  <p14:nvPr/>
                </p14:nvContentPartPr>
                <p14:xfrm>
                  <a:off x="2403739" y="3199548"/>
                  <a:ext cx="117720" cy="6408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531698FA-8CFA-9E92-952C-0E9CD46E68E8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2397386" y="3192865"/>
                    <a:ext cx="130426" cy="774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FA44BB49-A844-8F21-A5A6-2410CE3B58B4}"/>
                      </a:ext>
                    </a:extLst>
                  </p14:cNvPr>
                  <p14:cNvContentPartPr/>
                  <p14:nvPr/>
                </p14:nvContentPartPr>
                <p14:xfrm>
                  <a:off x="2594179" y="3006228"/>
                  <a:ext cx="30240" cy="35280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FA44BB49-A844-8F21-A5A6-2410CE3B58B4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2587753" y="2999557"/>
                    <a:ext cx="43092" cy="3661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487EC9DB-7DE0-0059-C158-F2EED725B2D7}"/>
                      </a:ext>
                    </a:extLst>
                  </p14:cNvPr>
                  <p14:cNvContentPartPr/>
                  <p14:nvPr/>
                </p14:nvContentPartPr>
                <p14:xfrm>
                  <a:off x="2513899" y="3171468"/>
                  <a:ext cx="119160" cy="1692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487EC9DB-7DE0-0059-C158-F2EED725B2D7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2507549" y="3164779"/>
                    <a:ext cx="131860" cy="302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9C9B98E2-7C50-C627-91CA-FF01291103F5}"/>
                      </a:ext>
                    </a:extLst>
                  </p14:cNvPr>
                  <p14:cNvContentPartPr/>
                  <p14:nvPr/>
                </p14:nvContentPartPr>
                <p14:xfrm>
                  <a:off x="2658619" y="3145188"/>
                  <a:ext cx="113760" cy="7344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9C9B98E2-7C50-C627-91CA-FF01291103F5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2652257" y="3138547"/>
                    <a:ext cx="126483" cy="867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8B72078A-6F6A-5F24-4893-FB5411D81A93}"/>
                      </a:ext>
                    </a:extLst>
                  </p14:cNvPr>
                  <p14:cNvContentPartPr/>
                  <p14:nvPr/>
                </p14:nvContentPartPr>
                <p14:xfrm>
                  <a:off x="2697499" y="3072108"/>
                  <a:ext cx="16200" cy="7128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8B72078A-6F6A-5F24-4893-FB5411D81A93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2691094" y="3065413"/>
                    <a:ext cx="29009" cy="846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7701C2B5-2679-A936-F6C9-95479844CDFA}"/>
                      </a:ext>
                    </a:extLst>
                  </p14:cNvPr>
                  <p14:cNvContentPartPr/>
                  <p14:nvPr/>
                </p14:nvContentPartPr>
                <p14:xfrm>
                  <a:off x="2746459" y="3086508"/>
                  <a:ext cx="19440" cy="9000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7701C2B5-2679-A936-F6C9-95479844CDFA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2740104" y="3079856"/>
                    <a:ext cx="32151" cy="1033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6AD8CA06-676B-191C-E6D1-9C2A6182E5B1}"/>
                      </a:ext>
                    </a:extLst>
                  </p14:cNvPr>
                  <p14:cNvContentPartPr/>
                  <p14:nvPr/>
                </p14:nvContentPartPr>
                <p14:xfrm>
                  <a:off x="2758699" y="3128988"/>
                  <a:ext cx="129600" cy="26712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6AD8CA06-676B-191C-E6D1-9C2A6182E5B1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752350" y="3122320"/>
                    <a:ext cx="142299" cy="2804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56CA699C-8990-83ED-FD4E-B566FFCF648B}"/>
                      </a:ext>
                    </a:extLst>
                  </p14:cNvPr>
                  <p14:cNvContentPartPr/>
                  <p14:nvPr/>
                </p14:nvContentPartPr>
                <p14:xfrm>
                  <a:off x="2879299" y="3140508"/>
                  <a:ext cx="183960" cy="9576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56CA699C-8990-83ED-FD4E-B566FFCF648B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2872930" y="3133836"/>
                    <a:ext cx="196699" cy="1091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537EA13C-C016-1CF4-B18A-6DB371B38C5F}"/>
                      </a:ext>
                    </a:extLst>
                  </p14:cNvPr>
                  <p14:cNvContentPartPr/>
                  <p14:nvPr/>
                </p14:nvContentPartPr>
                <p14:xfrm>
                  <a:off x="3039499" y="3168948"/>
                  <a:ext cx="113760" cy="7380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537EA13C-C016-1CF4-B18A-6DB371B38C5F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3033137" y="3162310"/>
                    <a:ext cx="126483" cy="8707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0E891F7E-9FE0-F21E-B0E6-FC446E7D6A2D}"/>
                </a:ext>
              </a:extLst>
            </p:cNvPr>
            <p:cNvGrpSpPr/>
            <p:nvPr/>
          </p:nvGrpSpPr>
          <p:grpSpPr>
            <a:xfrm>
              <a:off x="3303739" y="3072108"/>
              <a:ext cx="155520" cy="141840"/>
              <a:chOff x="3303739" y="3072108"/>
              <a:chExt cx="155520" cy="141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DD8E617A-2E03-D497-BBA5-673978BC4731}"/>
                      </a:ext>
                    </a:extLst>
                  </p14:cNvPr>
                  <p14:cNvContentPartPr/>
                  <p14:nvPr/>
                </p14:nvContentPartPr>
                <p14:xfrm>
                  <a:off x="3303739" y="3131148"/>
                  <a:ext cx="155520" cy="1548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DD8E617A-2E03-D497-BBA5-673978BC4731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3297384" y="3124400"/>
                    <a:ext cx="168231" cy="289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8A7A30DC-BA1D-D35A-1869-8C421FEA17A7}"/>
                      </a:ext>
                    </a:extLst>
                  </p14:cNvPr>
                  <p14:cNvContentPartPr/>
                  <p14:nvPr/>
                </p14:nvContentPartPr>
                <p14:xfrm>
                  <a:off x="3377179" y="3072108"/>
                  <a:ext cx="3960" cy="14184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8A7A30DC-BA1D-D35A-1869-8C421FEA17A7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3370447" y="3065447"/>
                    <a:ext cx="17424" cy="15516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15D1CEA1-9CD9-E316-8F03-E0891DA6BE53}"/>
                </a:ext>
              </a:extLst>
            </p:cNvPr>
            <p:cNvGrpSpPr/>
            <p:nvPr/>
          </p:nvGrpSpPr>
          <p:grpSpPr>
            <a:xfrm>
              <a:off x="3673099" y="2989668"/>
              <a:ext cx="870480" cy="283320"/>
              <a:chOff x="3673099" y="2989668"/>
              <a:chExt cx="870480" cy="28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56E949B4-E105-3BE4-9053-8E799362F623}"/>
                      </a:ext>
                    </a:extLst>
                  </p14:cNvPr>
                  <p14:cNvContentPartPr/>
                  <p14:nvPr/>
                </p14:nvContentPartPr>
                <p14:xfrm>
                  <a:off x="3673099" y="2989668"/>
                  <a:ext cx="205200" cy="28332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56E949B4-E105-3BE4-9053-8E799362F623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3666745" y="2983006"/>
                    <a:ext cx="217908" cy="2966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0ACE1087-4623-A96A-0DC5-0E3DA79BBE65}"/>
                      </a:ext>
                    </a:extLst>
                  </p14:cNvPr>
                  <p14:cNvContentPartPr/>
                  <p14:nvPr/>
                </p14:nvContentPartPr>
                <p14:xfrm>
                  <a:off x="3863179" y="3112428"/>
                  <a:ext cx="143640" cy="1440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0ACE1087-4623-A96A-0DC5-0E3DA79BBE65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3856820" y="3105812"/>
                    <a:ext cx="156358" cy="276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C2C8280C-1B37-14BF-13D4-E5AC66C7BF6A}"/>
                      </a:ext>
                    </a:extLst>
                  </p14:cNvPr>
                  <p14:cNvContentPartPr/>
                  <p14:nvPr/>
                </p14:nvContentPartPr>
                <p14:xfrm>
                  <a:off x="3938419" y="3079308"/>
                  <a:ext cx="16200" cy="15120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C2C8280C-1B37-14BF-13D4-E5AC66C7BF6A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3932014" y="3072649"/>
                    <a:ext cx="29009" cy="164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0D337CD0-FBEB-3CC0-A6B6-7CCA48775B08}"/>
                      </a:ext>
                    </a:extLst>
                  </p14:cNvPr>
                  <p14:cNvContentPartPr/>
                  <p14:nvPr/>
                </p14:nvContentPartPr>
                <p14:xfrm>
                  <a:off x="4020139" y="3159588"/>
                  <a:ext cx="114480" cy="7092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0D337CD0-FBEB-3CC0-A6B6-7CCA48775B08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4013779" y="3152927"/>
                    <a:ext cx="127200" cy="842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208F93F9-339F-3893-EB81-917EC552525A}"/>
                      </a:ext>
                    </a:extLst>
                  </p14:cNvPr>
                  <p14:cNvContentPartPr/>
                  <p14:nvPr/>
                </p14:nvContentPartPr>
                <p14:xfrm>
                  <a:off x="4109779" y="3121788"/>
                  <a:ext cx="169920" cy="1692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208F93F9-339F-3893-EB81-917EC552525A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4103416" y="3115099"/>
                    <a:ext cx="182645" cy="302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AA43B455-2BCE-04AE-5BEB-A607E6879DE7}"/>
                      </a:ext>
                    </a:extLst>
                  </p14:cNvPr>
                  <p14:cNvContentPartPr/>
                  <p14:nvPr/>
                </p14:nvContentPartPr>
                <p14:xfrm>
                  <a:off x="4204099" y="3107748"/>
                  <a:ext cx="12600" cy="9720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AA43B455-2BCE-04AE-5BEB-A607E6879DE7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4197799" y="3101085"/>
                    <a:ext cx="25200" cy="1105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5F666657-D4DB-6AA5-CDBA-05C48E9562C4}"/>
                      </a:ext>
                    </a:extLst>
                  </p14:cNvPr>
                  <p14:cNvContentPartPr/>
                  <p14:nvPr/>
                </p14:nvContentPartPr>
                <p14:xfrm>
                  <a:off x="4249459" y="3074628"/>
                  <a:ext cx="98280" cy="1224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5F666657-D4DB-6AA5-CDBA-05C48E9562C4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4243106" y="3067916"/>
                    <a:ext cx="110985" cy="256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71611D81-C703-B651-527E-A7CF884B410B}"/>
                      </a:ext>
                    </a:extLst>
                  </p14:cNvPr>
                  <p14:cNvContentPartPr/>
                  <p14:nvPr/>
                </p14:nvContentPartPr>
                <p14:xfrm>
                  <a:off x="4273939" y="3140508"/>
                  <a:ext cx="21240" cy="7596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71611D81-C703-B651-527E-A7CF884B410B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4267604" y="3133817"/>
                    <a:ext cx="33909" cy="893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9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46D7A16C-FEDD-081E-DED9-B56A58079D89}"/>
                      </a:ext>
                    </a:extLst>
                  </p14:cNvPr>
                  <p14:cNvContentPartPr/>
                  <p14:nvPr/>
                </p14:nvContentPartPr>
                <p14:xfrm>
                  <a:off x="4321099" y="3168948"/>
                  <a:ext cx="61560" cy="5688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46D7A16C-FEDD-081E-DED9-B56A58079D89}"/>
                      </a:ext>
                    </a:extLst>
                  </p:cNvPr>
                  <p:cNvPicPr/>
                  <p:nvPr/>
                </p:nvPicPr>
                <p:blipFill>
                  <a:blip r:embed="rId360"/>
                  <a:stretch>
                    <a:fillRect/>
                  </a:stretch>
                </p:blipFill>
                <p:spPr>
                  <a:xfrm>
                    <a:off x="4314718" y="3162279"/>
                    <a:ext cx="74322" cy="70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1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993732B4-96FC-29EE-5636-336656620AB3}"/>
                      </a:ext>
                    </a:extLst>
                  </p14:cNvPr>
                  <p14:cNvContentPartPr/>
                  <p14:nvPr/>
                </p14:nvContentPartPr>
                <p14:xfrm>
                  <a:off x="4425859" y="3145908"/>
                  <a:ext cx="117720" cy="6372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993732B4-96FC-29EE-5636-336656620AB3}"/>
                      </a:ext>
                    </a:extLst>
                  </p:cNvPr>
                  <p:cNvPicPr/>
                  <p:nvPr/>
                </p:nvPicPr>
                <p:blipFill>
                  <a:blip r:embed="rId362"/>
                  <a:stretch>
                    <a:fillRect/>
                  </a:stretch>
                </p:blipFill>
                <p:spPr>
                  <a:xfrm>
                    <a:off x="4419486" y="3139221"/>
                    <a:ext cx="130467" cy="7709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A12BDB99-5B79-2E1A-3B29-240537D50C33}"/>
                </a:ext>
              </a:extLst>
            </p:cNvPr>
            <p:cNvGrpSpPr/>
            <p:nvPr/>
          </p:nvGrpSpPr>
          <p:grpSpPr>
            <a:xfrm>
              <a:off x="2466019" y="3463788"/>
              <a:ext cx="543600" cy="270000"/>
              <a:chOff x="2466019" y="3463788"/>
              <a:chExt cx="543600" cy="270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2D8F1D8B-EFDF-B61F-0C25-5613CA4D70A6}"/>
                      </a:ext>
                    </a:extLst>
                  </p14:cNvPr>
                  <p14:cNvContentPartPr/>
                  <p14:nvPr/>
                </p14:nvContentPartPr>
                <p14:xfrm>
                  <a:off x="2466019" y="3510948"/>
                  <a:ext cx="154080" cy="19008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2D8F1D8B-EFDF-B61F-0C25-5613CA4D70A6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2459661" y="3504272"/>
                    <a:ext cx="166795" cy="2034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880DB448-A3EE-0D67-34C9-544FB130AA0D}"/>
                      </a:ext>
                    </a:extLst>
                  </p14:cNvPr>
                  <p14:cNvContentPartPr/>
                  <p14:nvPr/>
                </p14:nvContentPartPr>
                <p14:xfrm>
                  <a:off x="2657179" y="3463788"/>
                  <a:ext cx="78840" cy="24336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880DB448-A3EE-0D67-34C9-544FB130AA0D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2650827" y="3457115"/>
                    <a:ext cx="91544" cy="2567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DF9ADF26-4F84-6B1F-E993-5A8E8F2C86D6}"/>
                      </a:ext>
                    </a:extLst>
                  </p14:cNvPr>
                  <p14:cNvContentPartPr/>
                  <p14:nvPr/>
                </p14:nvContentPartPr>
                <p14:xfrm>
                  <a:off x="2777779" y="3510948"/>
                  <a:ext cx="101520" cy="20700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DF9ADF26-4F84-6B1F-E993-5A8E8F2C86D6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2771411" y="3504283"/>
                    <a:ext cx="114257" cy="2203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33625538-5166-6A23-9774-5FBE8B79E003}"/>
                      </a:ext>
                    </a:extLst>
                  </p14:cNvPr>
                  <p14:cNvContentPartPr/>
                  <p14:nvPr/>
                </p14:nvContentPartPr>
                <p14:xfrm>
                  <a:off x="2919259" y="3558108"/>
                  <a:ext cx="90360" cy="17568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33625538-5166-6A23-9774-5FBE8B79E003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2912911" y="3551442"/>
                    <a:ext cx="103055" cy="18901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D7BD455A-578B-BF25-93E8-1DB0EC68D4DD}"/>
                </a:ext>
              </a:extLst>
            </p:cNvPr>
            <p:cNvGrpSpPr/>
            <p:nvPr/>
          </p:nvGrpSpPr>
          <p:grpSpPr>
            <a:xfrm>
              <a:off x="3955699" y="3414468"/>
              <a:ext cx="469440" cy="289440"/>
              <a:chOff x="3955699" y="3414468"/>
              <a:chExt cx="469440" cy="28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1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CEFAFADC-3F4C-5E29-6EF4-776B98367390}"/>
                      </a:ext>
                    </a:extLst>
                  </p14:cNvPr>
                  <p14:cNvContentPartPr/>
                  <p14:nvPr/>
                </p14:nvContentPartPr>
                <p14:xfrm>
                  <a:off x="3955699" y="3464508"/>
                  <a:ext cx="100800" cy="19332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CEFAFADC-3F4C-5E29-6EF4-776B98367390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3949329" y="3457842"/>
                    <a:ext cx="113541" cy="2066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3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2B3BF4E2-11AD-A82C-0FB1-6E7BA791F0E4}"/>
                      </a:ext>
                    </a:extLst>
                  </p14:cNvPr>
                  <p14:cNvContentPartPr/>
                  <p14:nvPr/>
                </p14:nvContentPartPr>
                <p14:xfrm>
                  <a:off x="4118419" y="3414468"/>
                  <a:ext cx="91080" cy="25308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2B3BF4E2-11AD-A82C-0FB1-6E7BA791F0E4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4112073" y="3407798"/>
                    <a:ext cx="103771" cy="2664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5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E794BBCE-4F1A-3C80-6121-6152BB6ABC9B}"/>
                      </a:ext>
                    </a:extLst>
                  </p14:cNvPr>
                  <p14:cNvContentPartPr/>
                  <p14:nvPr/>
                </p14:nvContentPartPr>
                <p14:xfrm>
                  <a:off x="4224979" y="3517068"/>
                  <a:ext cx="66600" cy="14256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E794BBCE-4F1A-3C80-6121-6152BB6ABC9B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4218618" y="3510410"/>
                    <a:ext cx="79321" cy="1558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32508980-6A7A-CF0C-CEA9-B746DCF45E20}"/>
                      </a:ext>
                    </a:extLst>
                  </p14:cNvPr>
                  <p14:cNvContentPartPr/>
                  <p14:nvPr/>
                </p14:nvContentPartPr>
                <p14:xfrm>
                  <a:off x="4336939" y="3499428"/>
                  <a:ext cx="88200" cy="20448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32508980-6A7A-CF0C-CEA9-B746DCF45E20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4330586" y="3492769"/>
                    <a:ext cx="100907" cy="21779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3D7A489-CA98-6502-FED8-7DB5378C2A45}"/>
                    </a:ext>
                  </a:extLst>
                </p14:cNvPr>
                <p14:cNvContentPartPr/>
                <p14:nvPr/>
              </p14:nvContentPartPr>
              <p14:xfrm>
                <a:off x="5037859" y="3553428"/>
                <a:ext cx="87120" cy="129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3D7A489-CA98-6502-FED8-7DB5378C2A4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031475" y="3546752"/>
                  <a:ext cx="99888" cy="263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4015C0E-3074-C249-F539-76F0F68AA6CA}"/>
                    </a:ext>
                  </a:extLst>
                </p14:cNvPr>
                <p14:cNvContentPartPr/>
                <p14:nvPr/>
              </p14:nvContentPartPr>
              <p14:xfrm>
                <a:off x="5030659" y="3639828"/>
                <a:ext cx="102600" cy="82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4015C0E-3074-C249-F539-76F0F68AA6C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024293" y="3633430"/>
                  <a:ext cx="115331" cy="2107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BBEACF4A-15F2-7A39-48D5-0A784814A740}"/>
                </a:ext>
              </a:extLst>
            </p:cNvPr>
            <p:cNvGrpSpPr/>
            <p:nvPr/>
          </p:nvGrpSpPr>
          <p:grpSpPr>
            <a:xfrm>
              <a:off x="3396619" y="3558108"/>
              <a:ext cx="169920" cy="115920"/>
              <a:chOff x="3396619" y="3558108"/>
              <a:chExt cx="169920" cy="115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6DCD6B2A-7949-D848-5806-6CCF4B00DDF2}"/>
                      </a:ext>
                    </a:extLst>
                  </p14:cNvPr>
                  <p14:cNvContentPartPr/>
                  <p14:nvPr/>
                </p14:nvContentPartPr>
                <p14:xfrm>
                  <a:off x="3396619" y="3565308"/>
                  <a:ext cx="169920" cy="5760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6DCD6B2A-7949-D848-5806-6CCF4B00DDF2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3390256" y="3558647"/>
                    <a:ext cx="182645" cy="709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C38EEC72-2729-FBBC-F34B-6AF1B0459892}"/>
                      </a:ext>
                    </a:extLst>
                  </p14:cNvPr>
                  <p14:cNvContentPartPr/>
                  <p14:nvPr/>
                </p14:nvContentPartPr>
                <p14:xfrm>
                  <a:off x="3464299" y="3558108"/>
                  <a:ext cx="16200" cy="11592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C38EEC72-2729-FBBC-F34B-6AF1B0459892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3458040" y="3551450"/>
                    <a:ext cx="28718" cy="12923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7B95E1D-6AFD-4E93-6634-191E1CF22995}"/>
                </a:ext>
              </a:extLst>
            </p:cNvPr>
            <p:cNvGrpSpPr/>
            <p:nvPr/>
          </p:nvGrpSpPr>
          <p:grpSpPr>
            <a:xfrm>
              <a:off x="5441419" y="3423828"/>
              <a:ext cx="877680" cy="460800"/>
              <a:chOff x="5441419" y="3423828"/>
              <a:chExt cx="877680" cy="460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6478694D-5C7D-EC5E-39FE-53E982FF5295}"/>
                      </a:ext>
                    </a:extLst>
                  </p14:cNvPr>
                  <p14:cNvContentPartPr/>
                  <p14:nvPr/>
                </p14:nvContentPartPr>
                <p14:xfrm>
                  <a:off x="5441419" y="3480348"/>
                  <a:ext cx="117360" cy="17640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6478694D-5C7D-EC5E-39FE-53E982FF5295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5435065" y="3473684"/>
                    <a:ext cx="130068" cy="1897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A930761D-B88A-1636-4382-673B9DD133B6}"/>
                      </a:ext>
                    </a:extLst>
                  </p14:cNvPr>
                  <p14:cNvContentPartPr/>
                  <p14:nvPr/>
                </p14:nvContentPartPr>
                <p14:xfrm>
                  <a:off x="5650939" y="3427428"/>
                  <a:ext cx="35640" cy="22104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A930761D-B88A-1636-4382-673B9DD133B6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5644561" y="3420765"/>
                    <a:ext cx="48395" cy="2343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38580E06-371A-3836-FA4B-3E17260F5BE5}"/>
                      </a:ext>
                    </a:extLst>
                  </p14:cNvPr>
                  <p14:cNvContentPartPr/>
                  <p14:nvPr/>
                </p14:nvContentPartPr>
                <p14:xfrm>
                  <a:off x="5752459" y="3423828"/>
                  <a:ext cx="157680" cy="23400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38580E06-371A-3836-FA4B-3E17260F5BE5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5746107" y="3417154"/>
                    <a:ext cx="170384" cy="247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EE09F434-86F5-0006-DC11-6A938F6ED2D4}"/>
                      </a:ext>
                    </a:extLst>
                  </p14:cNvPr>
                  <p14:cNvContentPartPr/>
                  <p14:nvPr/>
                </p14:nvContentPartPr>
                <p14:xfrm>
                  <a:off x="5861539" y="3489708"/>
                  <a:ext cx="186840" cy="39492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EE09F434-86F5-0006-DC11-6A938F6ED2D4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5855174" y="3483041"/>
                    <a:ext cx="199571" cy="4082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B8755FE5-D793-1DD1-73AA-A96A24D3C1F0}"/>
                      </a:ext>
                    </a:extLst>
                  </p14:cNvPr>
                  <p14:cNvContentPartPr/>
                  <p14:nvPr/>
                </p14:nvContentPartPr>
                <p14:xfrm>
                  <a:off x="6086539" y="3536868"/>
                  <a:ext cx="112320" cy="11376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B8755FE5-D793-1DD1-73AA-A96A24D3C1F0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6080174" y="3530199"/>
                    <a:ext cx="125050" cy="1270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8FB59285-55C3-3C8C-03AB-97441DC5C938}"/>
                      </a:ext>
                    </a:extLst>
                  </p14:cNvPr>
                  <p14:cNvContentPartPr/>
                  <p14:nvPr/>
                </p14:nvContentPartPr>
                <p14:xfrm>
                  <a:off x="6236659" y="3452268"/>
                  <a:ext cx="82440" cy="27936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8FB59285-55C3-3C8C-03AB-97441DC5C938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6230317" y="3445598"/>
                    <a:ext cx="95123" cy="2927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638C0980-BE29-618D-A29D-E98F68B2DD8E}"/>
                </a:ext>
              </a:extLst>
            </p:cNvPr>
            <p:cNvGrpSpPr/>
            <p:nvPr/>
          </p:nvGrpSpPr>
          <p:grpSpPr>
            <a:xfrm>
              <a:off x="523200" y="3882251"/>
              <a:ext cx="1464480" cy="314280"/>
              <a:chOff x="600859" y="4216548"/>
              <a:chExt cx="1464480" cy="314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9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2C3F7692-F9F1-7767-F066-9ABA10C0C4C4}"/>
                      </a:ext>
                    </a:extLst>
                  </p14:cNvPr>
                  <p14:cNvContentPartPr/>
                  <p14:nvPr/>
                </p14:nvContentPartPr>
                <p14:xfrm>
                  <a:off x="681499" y="4284588"/>
                  <a:ext cx="98640" cy="13356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2C3F7692-F9F1-7767-F066-9ABA10C0C4C4}"/>
                      </a:ext>
                    </a:extLst>
                  </p:cNvPr>
                  <p:cNvPicPr/>
                  <p:nvPr/>
                </p:nvPicPr>
                <p:blipFill>
                  <a:blip r:embed="rId400"/>
                  <a:stretch>
                    <a:fillRect/>
                  </a:stretch>
                </p:blipFill>
                <p:spPr>
                  <a:xfrm>
                    <a:off x="675147" y="4277910"/>
                    <a:ext cx="111344" cy="1469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B6AF7E5D-6A91-19D3-B3DD-91C5835F3E7A}"/>
                      </a:ext>
                    </a:extLst>
                  </p14:cNvPr>
                  <p14:cNvContentPartPr/>
                  <p14:nvPr/>
                </p14:nvContentPartPr>
                <p14:xfrm>
                  <a:off x="600859" y="4216548"/>
                  <a:ext cx="225360" cy="29304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B6AF7E5D-6A91-19D3-B3DD-91C5835F3E7A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594495" y="4209879"/>
                    <a:ext cx="238088" cy="3063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3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D47A9DA7-DDB2-C04A-C1D8-01150F35DC53}"/>
                      </a:ext>
                    </a:extLst>
                  </p14:cNvPr>
                  <p14:cNvContentPartPr/>
                  <p14:nvPr/>
                </p14:nvContentPartPr>
                <p14:xfrm>
                  <a:off x="898579" y="4264428"/>
                  <a:ext cx="334440" cy="26640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D47A9DA7-DDB2-C04A-C1D8-01150F35DC53}"/>
                      </a:ext>
                    </a:extLst>
                  </p:cNvPr>
                  <p:cNvPicPr/>
                  <p:nvPr/>
                </p:nvPicPr>
                <p:blipFill>
                  <a:blip r:embed="rId404"/>
                  <a:stretch>
                    <a:fillRect/>
                  </a:stretch>
                </p:blipFill>
                <p:spPr>
                  <a:xfrm>
                    <a:off x="892212" y="4257768"/>
                    <a:ext cx="347173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5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A4E6C3A0-85DA-CA51-360F-15D928D2EA27}"/>
                      </a:ext>
                    </a:extLst>
                  </p14:cNvPr>
                  <p14:cNvContentPartPr/>
                  <p14:nvPr/>
                </p14:nvContentPartPr>
                <p14:xfrm>
                  <a:off x="1183699" y="4318068"/>
                  <a:ext cx="211680" cy="19620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A4E6C3A0-85DA-CA51-360F-15D928D2EA27}"/>
                      </a:ext>
                    </a:extLst>
                  </p:cNvPr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1177341" y="4311397"/>
                    <a:ext cx="224396" cy="2095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7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DCCF4B04-CD5A-4C2B-2B1C-247F78D088B5}"/>
                      </a:ext>
                    </a:extLst>
                  </p14:cNvPr>
                  <p14:cNvContentPartPr/>
                  <p14:nvPr/>
                </p14:nvContentPartPr>
                <p14:xfrm>
                  <a:off x="1391779" y="4318068"/>
                  <a:ext cx="152280" cy="6408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DCCF4B04-CD5A-4C2B-2B1C-247F78D088B5}"/>
                      </a:ext>
                    </a:extLst>
                  </p:cNvPr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1385418" y="4311385"/>
                    <a:ext cx="165001" cy="774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9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C938B9CE-4B4F-D09A-1922-003B66572290}"/>
                      </a:ext>
                    </a:extLst>
                  </p14:cNvPr>
                  <p14:cNvContentPartPr/>
                  <p14:nvPr/>
                </p14:nvContentPartPr>
                <p14:xfrm>
                  <a:off x="1463419" y="4341468"/>
                  <a:ext cx="129600" cy="13968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C938B9CE-4B4F-D09A-1922-003B66572290}"/>
                      </a:ext>
                    </a:extLst>
                  </p:cNvPr>
                  <p:cNvPicPr/>
                  <p:nvPr/>
                </p:nvPicPr>
                <p:blipFill>
                  <a:blip r:embed="rId410"/>
                  <a:stretch>
                    <a:fillRect/>
                  </a:stretch>
                </p:blipFill>
                <p:spPr>
                  <a:xfrm>
                    <a:off x="1457070" y="4334798"/>
                    <a:ext cx="142299" cy="1530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1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2DF2A6E8-DCF4-8A7E-3208-DE7AEB6305ED}"/>
                      </a:ext>
                    </a:extLst>
                  </p14:cNvPr>
                  <p14:cNvContentPartPr/>
                  <p14:nvPr/>
                </p14:nvContentPartPr>
                <p14:xfrm>
                  <a:off x="1622179" y="4343988"/>
                  <a:ext cx="129960" cy="142200"/>
                </p14:xfrm>
              </p:contentPart>
            </mc:Choice>
            <mc:Fallback xmlns=""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2DF2A6E8-DCF4-8A7E-3208-DE7AEB6305ED}"/>
                      </a:ext>
                    </a:extLst>
                  </p:cNvPr>
                  <p:cNvPicPr/>
                  <p:nvPr/>
                </p:nvPicPr>
                <p:blipFill>
                  <a:blip r:embed="rId412"/>
                  <a:stretch>
                    <a:fillRect/>
                  </a:stretch>
                </p:blipFill>
                <p:spPr>
                  <a:xfrm>
                    <a:off x="1615812" y="4337310"/>
                    <a:ext cx="142694" cy="1555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3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E55D5741-E840-7175-E755-5FF15C8A50B4}"/>
                      </a:ext>
                    </a:extLst>
                  </p14:cNvPr>
                  <p14:cNvContentPartPr/>
                  <p14:nvPr/>
                </p14:nvContentPartPr>
                <p14:xfrm>
                  <a:off x="1891459" y="4377108"/>
                  <a:ext cx="173880" cy="28440"/>
                </p14:xfrm>
              </p:contentPart>
            </mc:Choice>
            <mc:Fallback xmlns=""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E55D5741-E840-7175-E755-5FF15C8A50B4}"/>
                      </a:ext>
                    </a:extLst>
                  </p:cNvPr>
                  <p:cNvPicPr/>
                  <p:nvPr/>
                </p:nvPicPr>
                <p:blipFill>
                  <a:blip r:embed="rId414"/>
                  <a:stretch>
                    <a:fillRect/>
                  </a:stretch>
                </p:blipFill>
                <p:spPr>
                  <a:xfrm>
                    <a:off x="1885102" y="4370485"/>
                    <a:ext cx="186594" cy="4168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5EDBCD7-4743-44C5-88D0-014CBA12E21F}"/>
                </a:ext>
              </a:extLst>
            </p:cNvPr>
            <p:cNvGrpSpPr/>
            <p:nvPr/>
          </p:nvGrpSpPr>
          <p:grpSpPr>
            <a:xfrm>
              <a:off x="2228160" y="3835451"/>
              <a:ext cx="2214720" cy="300240"/>
              <a:chOff x="2305819" y="4169748"/>
              <a:chExt cx="2214720" cy="300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5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D9750AC5-1ECE-A10D-4BD7-0B5CACFC3687}"/>
                      </a:ext>
                    </a:extLst>
                  </p14:cNvPr>
                  <p14:cNvContentPartPr/>
                  <p14:nvPr/>
                </p14:nvContentPartPr>
                <p14:xfrm>
                  <a:off x="2305819" y="4273068"/>
                  <a:ext cx="177480" cy="19620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D9750AC5-1ECE-A10D-4BD7-0B5CACFC3687}"/>
                      </a:ext>
                    </a:extLst>
                  </p:cNvPr>
                  <p:cNvPicPr/>
                  <p:nvPr/>
                </p:nvPicPr>
                <p:blipFill>
                  <a:blip r:embed="rId416"/>
                  <a:stretch>
                    <a:fillRect/>
                  </a:stretch>
                </p:blipFill>
                <p:spPr>
                  <a:xfrm>
                    <a:off x="2299467" y="4266397"/>
                    <a:ext cx="190184" cy="2095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7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7F89FD24-E8BC-7498-32DC-5C7ACDA0EAA5}"/>
                      </a:ext>
                    </a:extLst>
                  </p14:cNvPr>
                  <p14:cNvContentPartPr/>
                  <p14:nvPr/>
                </p14:nvContentPartPr>
                <p14:xfrm>
                  <a:off x="2384659" y="4237788"/>
                  <a:ext cx="26640" cy="7344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7F89FD24-E8BC-7498-32DC-5C7ACDA0EAA5}"/>
                      </a:ext>
                    </a:extLst>
                  </p:cNvPr>
                  <p:cNvPicPr/>
                  <p:nvPr/>
                </p:nvPicPr>
                <p:blipFill>
                  <a:blip r:embed="rId418"/>
                  <a:stretch>
                    <a:fillRect/>
                  </a:stretch>
                </p:blipFill>
                <p:spPr>
                  <a:xfrm>
                    <a:off x="2378280" y="4231112"/>
                    <a:ext cx="39397" cy="867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9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A9113888-00DC-4E85-507E-2D903175F1F7}"/>
                      </a:ext>
                    </a:extLst>
                  </p14:cNvPr>
                  <p14:cNvContentPartPr/>
                  <p14:nvPr/>
                </p14:nvContentPartPr>
                <p14:xfrm>
                  <a:off x="2459539" y="4251828"/>
                  <a:ext cx="31680" cy="10188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A9113888-00DC-4E85-507E-2D903175F1F7}"/>
                      </a:ext>
                    </a:extLst>
                  </p:cNvPr>
                  <p:cNvPicPr/>
                  <p:nvPr/>
                </p:nvPicPr>
                <p:blipFill>
                  <a:blip r:embed="rId420"/>
                  <a:stretch>
                    <a:fillRect/>
                  </a:stretch>
                </p:blipFill>
                <p:spPr>
                  <a:xfrm>
                    <a:off x="2453203" y="4245167"/>
                    <a:ext cx="44352" cy="1152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1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88FAEB57-5FE0-D563-41E4-17230978D615}"/>
                      </a:ext>
                    </a:extLst>
                  </p14:cNvPr>
                  <p14:cNvContentPartPr/>
                  <p14:nvPr/>
                </p14:nvContentPartPr>
                <p14:xfrm>
                  <a:off x="2563939" y="4315548"/>
                  <a:ext cx="74520" cy="14904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88FAEB57-5FE0-D563-41E4-17230978D615}"/>
                      </a:ext>
                    </a:extLst>
                  </p:cNvPr>
                  <p:cNvPicPr/>
                  <p:nvPr/>
                </p:nvPicPr>
                <p:blipFill>
                  <a:blip r:embed="rId422"/>
                  <a:stretch>
                    <a:fillRect/>
                  </a:stretch>
                </p:blipFill>
                <p:spPr>
                  <a:xfrm>
                    <a:off x="2557573" y="4308880"/>
                    <a:ext cx="87252" cy="1623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3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38920F14-E4CA-D573-D0D0-2975F2821321}"/>
                      </a:ext>
                    </a:extLst>
                  </p14:cNvPr>
                  <p14:cNvContentPartPr/>
                  <p14:nvPr/>
                </p14:nvContentPartPr>
                <p14:xfrm>
                  <a:off x="2683459" y="4339308"/>
                  <a:ext cx="106920" cy="12528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38920F14-E4CA-D573-D0D0-2975F2821321}"/>
                      </a:ext>
                    </a:extLst>
                  </p:cNvPr>
                  <p:cNvPicPr/>
                  <p:nvPr/>
                </p:nvPicPr>
                <p:blipFill>
                  <a:blip r:embed="rId424"/>
                  <a:stretch>
                    <a:fillRect/>
                  </a:stretch>
                </p:blipFill>
                <p:spPr>
                  <a:xfrm>
                    <a:off x="2677104" y="4332652"/>
                    <a:ext cx="119631" cy="1385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5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57BF3F2E-8C6D-9033-71DE-4E34EFA855A2}"/>
                      </a:ext>
                    </a:extLst>
                  </p14:cNvPr>
                  <p14:cNvContentPartPr/>
                  <p14:nvPr/>
                </p14:nvContentPartPr>
                <p14:xfrm>
                  <a:off x="2775979" y="4263708"/>
                  <a:ext cx="521280" cy="20628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57BF3F2E-8C6D-9033-71DE-4E34EFA855A2}"/>
                      </a:ext>
                    </a:extLst>
                  </p:cNvPr>
                  <p:cNvPicPr/>
                  <p:nvPr/>
                </p:nvPicPr>
                <p:blipFill>
                  <a:blip r:embed="rId426"/>
                  <a:stretch>
                    <a:fillRect/>
                  </a:stretch>
                </p:blipFill>
                <p:spPr>
                  <a:xfrm>
                    <a:off x="2769617" y="4257041"/>
                    <a:ext cx="534003" cy="219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7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82C9A9AB-E528-37A1-D4A7-691127E1A776}"/>
                      </a:ext>
                    </a:extLst>
                  </p14:cNvPr>
                  <p14:cNvContentPartPr/>
                  <p14:nvPr/>
                </p14:nvContentPartPr>
                <p14:xfrm>
                  <a:off x="3315979" y="4343988"/>
                  <a:ext cx="171720" cy="2160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82C9A9AB-E528-37A1-D4A7-691127E1A776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3309619" y="4337312"/>
                    <a:ext cx="184440" cy="349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9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4F3EFC23-085C-745A-6E28-A74938ADBCA3}"/>
                      </a:ext>
                    </a:extLst>
                  </p14:cNvPr>
                  <p14:cNvContentPartPr/>
                  <p14:nvPr/>
                </p14:nvContentPartPr>
                <p14:xfrm>
                  <a:off x="3417499" y="4301508"/>
                  <a:ext cx="31680" cy="14184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4F3EFC23-085C-745A-6E28-A74938ADBCA3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3411163" y="4294847"/>
                    <a:ext cx="44352" cy="1551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1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FFAF52B9-2A09-8A6B-9644-E0790AD4243F}"/>
                      </a:ext>
                    </a:extLst>
                  </p14:cNvPr>
                  <p14:cNvContentPartPr/>
                  <p14:nvPr/>
                </p14:nvContentPartPr>
                <p14:xfrm>
                  <a:off x="3613339" y="4169748"/>
                  <a:ext cx="239400" cy="26856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FFAF52B9-2A09-8A6B-9644-E0790AD4243F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3606980" y="4163083"/>
                    <a:ext cx="252118" cy="2818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3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71623141-EF4A-1F16-3AE9-53BE19AB4EF0}"/>
                      </a:ext>
                    </a:extLst>
                  </p14:cNvPr>
                  <p14:cNvContentPartPr/>
                  <p14:nvPr/>
                </p14:nvContentPartPr>
                <p14:xfrm>
                  <a:off x="3870019" y="4313388"/>
                  <a:ext cx="147240" cy="1908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71623141-EF4A-1F16-3AE9-53BE19AB4EF0}"/>
                      </a:ext>
                    </a:extLst>
                  </p:cNvPr>
                  <p:cNvPicPr/>
                  <p:nvPr/>
                </p:nvPicPr>
                <p:blipFill>
                  <a:blip r:embed="rId434"/>
                  <a:stretch>
                    <a:fillRect/>
                  </a:stretch>
                </p:blipFill>
                <p:spPr>
                  <a:xfrm>
                    <a:off x="3863650" y="4306768"/>
                    <a:ext cx="159978" cy="323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5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9399A820-0463-801D-6FFC-E74BFF6E7AED}"/>
                      </a:ext>
                    </a:extLst>
                  </p14:cNvPr>
                  <p14:cNvContentPartPr/>
                  <p14:nvPr/>
                </p14:nvContentPartPr>
                <p14:xfrm>
                  <a:off x="3933019" y="4296828"/>
                  <a:ext cx="16200" cy="158400"/>
                </p14:xfrm>
              </p:contentPart>
            </mc:Choice>
            <mc:Fallback xmlns=""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9399A820-0463-801D-6FFC-E74BFF6E7AED}"/>
                      </a:ext>
                    </a:extLst>
                  </p:cNvPr>
                  <p:cNvPicPr/>
                  <p:nvPr/>
                </p:nvPicPr>
                <p:blipFill>
                  <a:blip r:embed="rId436"/>
                  <a:stretch>
                    <a:fillRect/>
                  </a:stretch>
                </p:blipFill>
                <p:spPr>
                  <a:xfrm>
                    <a:off x="3926614" y="4290163"/>
                    <a:ext cx="29009" cy="1717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7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45590C8D-FBA9-C632-0150-872F75A8041B}"/>
                      </a:ext>
                    </a:extLst>
                  </p14:cNvPr>
                  <p14:cNvContentPartPr/>
                  <p14:nvPr/>
                </p14:nvContentPartPr>
                <p14:xfrm>
                  <a:off x="4001419" y="4355148"/>
                  <a:ext cx="98280" cy="5400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45590C8D-FBA9-C632-0150-872F75A8041B}"/>
                      </a:ext>
                    </a:extLst>
                  </p:cNvPr>
                  <p:cNvPicPr/>
                  <p:nvPr/>
                </p:nvPicPr>
                <p:blipFill>
                  <a:blip r:embed="rId438"/>
                  <a:stretch>
                    <a:fillRect/>
                  </a:stretch>
                </p:blipFill>
                <p:spPr>
                  <a:xfrm>
                    <a:off x="3995066" y="4348496"/>
                    <a:ext cx="110985" cy="673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9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A292E829-9640-17A3-1484-6425E082FCC4}"/>
                      </a:ext>
                    </a:extLst>
                  </p14:cNvPr>
                  <p14:cNvContentPartPr/>
                  <p14:nvPr/>
                </p14:nvContentPartPr>
                <p14:xfrm>
                  <a:off x="4076299" y="4273068"/>
                  <a:ext cx="178560" cy="5688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A292E829-9640-17A3-1484-6425E082FCC4}"/>
                      </a:ext>
                    </a:extLst>
                  </p:cNvPr>
                  <p:cNvPicPr/>
                  <p:nvPr/>
                </p:nvPicPr>
                <p:blipFill>
                  <a:blip r:embed="rId440"/>
                  <a:stretch>
                    <a:fillRect/>
                  </a:stretch>
                </p:blipFill>
                <p:spPr>
                  <a:xfrm>
                    <a:off x="4069935" y="4266399"/>
                    <a:ext cx="191288" cy="70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1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F3DA7781-90B0-CCF9-9BA3-5BEB251A9A9C}"/>
                      </a:ext>
                    </a:extLst>
                  </p14:cNvPr>
                  <p14:cNvContentPartPr/>
                  <p14:nvPr/>
                </p14:nvContentPartPr>
                <p14:xfrm>
                  <a:off x="4179619" y="4306188"/>
                  <a:ext cx="3960" cy="13716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F3DA7781-90B0-CCF9-9BA3-5BEB251A9A9C}"/>
                      </a:ext>
                    </a:extLst>
                  </p:cNvPr>
                  <p:cNvPicPr/>
                  <p:nvPr/>
                </p:nvPicPr>
                <p:blipFill>
                  <a:blip r:embed="rId442"/>
                  <a:stretch>
                    <a:fillRect/>
                  </a:stretch>
                </p:blipFill>
                <p:spPr>
                  <a:xfrm>
                    <a:off x="4172887" y="4299526"/>
                    <a:ext cx="17424" cy="1504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3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2DC134E0-240B-2658-D56D-ED28BE38A931}"/>
                      </a:ext>
                    </a:extLst>
                  </p14:cNvPr>
                  <p14:cNvContentPartPr/>
                  <p14:nvPr/>
                </p14:nvContentPartPr>
                <p14:xfrm>
                  <a:off x="4202299" y="4249668"/>
                  <a:ext cx="100080" cy="3096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2DC134E0-240B-2658-D56D-ED28BE38A931}"/>
                      </a:ext>
                    </a:extLst>
                  </p:cNvPr>
                  <p:cNvPicPr/>
                  <p:nvPr/>
                </p:nvPicPr>
                <p:blipFill>
                  <a:blip r:embed="rId444"/>
                  <a:stretch>
                    <a:fillRect/>
                  </a:stretch>
                </p:blipFill>
                <p:spPr>
                  <a:xfrm>
                    <a:off x="4195927" y="4243006"/>
                    <a:ext cx="112824" cy="442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5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455643AD-5C5E-BD1A-83AF-DD8B8A48482C}"/>
                      </a:ext>
                    </a:extLst>
                  </p14:cNvPr>
                  <p14:cNvContentPartPr/>
                  <p14:nvPr/>
                </p14:nvContentPartPr>
                <p14:xfrm>
                  <a:off x="4251259" y="4351188"/>
                  <a:ext cx="19440" cy="61560"/>
                </p14:xfrm>
              </p:contentPart>
            </mc:Choice>
            <mc:Fallback xmlns=""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455643AD-5C5E-BD1A-83AF-DD8B8A48482C}"/>
                      </a:ext>
                    </a:extLst>
                  </p:cNvPr>
                  <p:cNvPicPr/>
                  <p:nvPr/>
                </p:nvPicPr>
                <p:blipFill>
                  <a:blip r:embed="rId446"/>
                  <a:stretch>
                    <a:fillRect/>
                  </a:stretch>
                </p:blipFill>
                <p:spPr>
                  <a:xfrm>
                    <a:off x="4244904" y="4344522"/>
                    <a:ext cx="32151" cy="748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7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14CF4479-23AE-B39F-7821-EDFFBF74F36D}"/>
                      </a:ext>
                    </a:extLst>
                  </p14:cNvPr>
                  <p14:cNvContentPartPr/>
                  <p14:nvPr/>
                </p14:nvContentPartPr>
                <p14:xfrm>
                  <a:off x="4316059" y="4371708"/>
                  <a:ext cx="66960" cy="5292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14CF4479-23AE-B39F-7821-EDFFBF74F36D}"/>
                      </a:ext>
                    </a:extLst>
                  </p:cNvPr>
                  <p:cNvPicPr/>
                  <p:nvPr/>
                </p:nvPicPr>
                <p:blipFill>
                  <a:blip r:embed="rId448"/>
                  <a:stretch>
                    <a:fillRect/>
                  </a:stretch>
                </p:blipFill>
                <p:spPr>
                  <a:xfrm>
                    <a:off x="4309700" y="4365044"/>
                    <a:ext cx="79679" cy="662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9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D526883A-79B7-4E3F-2FCE-A1FE6E868F3F}"/>
                      </a:ext>
                    </a:extLst>
                  </p14:cNvPr>
                  <p14:cNvContentPartPr/>
                  <p14:nvPr/>
                </p14:nvContentPartPr>
                <p14:xfrm>
                  <a:off x="4432339" y="4351188"/>
                  <a:ext cx="88200" cy="59400"/>
                </p14:xfrm>
              </p:contentPart>
            </mc:Choice>
            <mc:Fallback xmlns=""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D526883A-79B7-4E3F-2FCE-A1FE6E868F3F}"/>
                      </a:ext>
                    </a:extLst>
                  </p:cNvPr>
                  <p:cNvPicPr/>
                  <p:nvPr/>
                </p:nvPicPr>
                <p:blipFill>
                  <a:blip r:embed="rId450"/>
                  <a:stretch>
                    <a:fillRect/>
                  </a:stretch>
                </p:blipFill>
                <p:spPr>
                  <a:xfrm>
                    <a:off x="4425986" y="4344501"/>
                    <a:ext cx="100907" cy="7277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765527F9-67DA-3602-6745-6B91D33A2CFF}"/>
                </a:ext>
              </a:extLst>
            </p:cNvPr>
            <p:cNvGrpSpPr/>
            <p:nvPr/>
          </p:nvGrpSpPr>
          <p:grpSpPr>
            <a:xfrm>
              <a:off x="2372520" y="4330451"/>
              <a:ext cx="525600" cy="283680"/>
              <a:chOff x="2450179" y="4664748"/>
              <a:chExt cx="525600" cy="283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1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E20F1F26-C45C-FCF2-75AA-2371307ADED3}"/>
                      </a:ext>
                    </a:extLst>
                  </p14:cNvPr>
                  <p14:cNvContentPartPr/>
                  <p14:nvPr/>
                </p14:nvContentPartPr>
                <p14:xfrm>
                  <a:off x="2450179" y="4737468"/>
                  <a:ext cx="95400" cy="126000"/>
                </p14:xfrm>
              </p:contentPart>
            </mc:Choice>
            <mc:Fallback xmlns=""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E20F1F26-C45C-FCF2-75AA-2371307ADED3}"/>
                      </a:ext>
                    </a:extLst>
                  </p:cNvPr>
                  <p:cNvPicPr/>
                  <p:nvPr/>
                </p:nvPicPr>
                <p:blipFill>
                  <a:blip r:embed="rId452"/>
                  <a:stretch>
                    <a:fillRect/>
                  </a:stretch>
                </p:blipFill>
                <p:spPr>
                  <a:xfrm>
                    <a:off x="2443819" y="4730795"/>
                    <a:ext cx="108120" cy="1393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3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6F3E5EAB-B8CB-1811-46AF-ADFFAB1AA272}"/>
                      </a:ext>
                    </a:extLst>
                  </p14:cNvPr>
                  <p14:cNvContentPartPr/>
                  <p14:nvPr/>
                </p14:nvContentPartPr>
                <p14:xfrm>
                  <a:off x="2674459" y="4683828"/>
                  <a:ext cx="81000" cy="219960"/>
                </p14:xfrm>
              </p:contentPart>
            </mc:Choice>
            <mc:Fallback xmlns=""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6F3E5EAB-B8CB-1811-46AF-ADFFAB1AA272}"/>
                      </a:ext>
                    </a:extLst>
                  </p:cNvPr>
                  <p:cNvPicPr/>
                  <p:nvPr/>
                </p:nvPicPr>
                <p:blipFill>
                  <a:blip r:embed="rId454"/>
                  <a:stretch>
                    <a:fillRect/>
                  </a:stretch>
                </p:blipFill>
                <p:spPr>
                  <a:xfrm>
                    <a:off x="2668084" y="4677151"/>
                    <a:ext cx="93750" cy="233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5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2068C5A9-050E-7920-CCBC-07CEE135BA14}"/>
                      </a:ext>
                    </a:extLst>
                  </p14:cNvPr>
                  <p14:cNvContentPartPr/>
                  <p14:nvPr/>
                </p14:nvContentPartPr>
                <p14:xfrm>
                  <a:off x="2787859" y="4664748"/>
                  <a:ext cx="109440" cy="24552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2068C5A9-050E-7920-CCBC-07CEE135BA14}"/>
                      </a:ext>
                    </a:extLst>
                  </p:cNvPr>
                  <p:cNvPicPr/>
                  <p:nvPr/>
                </p:nvPicPr>
                <p:blipFill>
                  <a:blip r:embed="rId456"/>
                  <a:stretch>
                    <a:fillRect/>
                  </a:stretch>
                </p:blipFill>
                <p:spPr>
                  <a:xfrm>
                    <a:off x="2781509" y="4658081"/>
                    <a:ext cx="122140" cy="2588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7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59F60141-93EA-A0D0-6F09-0FE44C7861BE}"/>
                      </a:ext>
                    </a:extLst>
                  </p14:cNvPr>
                  <p14:cNvContentPartPr/>
                  <p14:nvPr/>
                </p14:nvContentPartPr>
                <p14:xfrm>
                  <a:off x="2924659" y="4766268"/>
                  <a:ext cx="51120" cy="18216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59F60141-93EA-A0D0-6F09-0FE44C7861BE}"/>
                      </a:ext>
                    </a:extLst>
                  </p:cNvPr>
                  <p:cNvPicPr/>
                  <p:nvPr/>
                </p:nvPicPr>
                <p:blipFill>
                  <a:blip r:embed="rId458"/>
                  <a:stretch>
                    <a:fillRect/>
                  </a:stretch>
                </p:blipFill>
                <p:spPr>
                  <a:xfrm>
                    <a:off x="2918269" y="4759594"/>
                    <a:ext cx="63900" cy="19550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D2835479-C89F-6FC5-47B8-B3BF10EA804D}"/>
                </a:ext>
              </a:extLst>
            </p:cNvPr>
            <p:cNvGrpSpPr/>
            <p:nvPr/>
          </p:nvGrpSpPr>
          <p:grpSpPr>
            <a:xfrm>
              <a:off x="3230400" y="4443851"/>
              <a:ext cx="134640" cy="149040"/>
              <a:chOff x="3308059" y="4778148"/>
              <a:chExt cx="134640" cy="149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9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3C5DEF0A-8319-D451-096D-2BBBE620DFDE}"/>
                      </a:ext>
                    </a:extLst>
                  </p14:cNvPr>
                  <p14:cNvContentPartPr/>
                  <p14:nvPr/>
                </p14:nvContentPartPr>
                <p14:xfrm>
                  <a:off x="3308059" y="4792188"/>
                  <a:ext cx="134640" cy="47520"/>
                </p14:xfrm>
              </p:contentPart>
            </mc:Choice>
            <mc:Fallback xmlns=""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3C5DEF0A-8319-D451-096D-2BBBE620DFDE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3301701" y="4785512"/>
                    <a:ext cx="147356" cy="608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1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DA02C5A0-3849-8330-2D52-DF64ABC0BCD7}"/>
                      </a:ext>
                    </a:extLst>
                  </p14:cNvPr>
                  <p14:cNvContentPartPr/>
                  <p14:nvPr/>
                </p14:nvContentPartPr>
                <p14:xfrm>
                  <a:off x="3378979" y="4778148"/>
                  <a:ext cx="21240" cy="149040"/>
                </p14:xfrm>
              </p:contentPart>
            </mc:Choice>
            <mc:Fallback xmlns=""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DA02C5A0-3849-8330-2D52-DF64ABC0BCD7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3372644" y="4771480"/>
                    <a:ext cx="33909" cy="16237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BCD50B3A-2072-7095-2AA7-32B542D6E176}"/>
                </a:ext>
              </a:extLst>
            </p:cNvPr>
            <p:cNvGrpSpPr/>
            <p:nvPr/>
          </p:nvGrpSpPr>
          <p:grpSpPr>
            <a:xfrm>
              <a:off x="3710640" y="4311731"/>
              <a:ext cx="482760" cy="257760"/>
              <a:chOff x="3788299" y="4646028"/>
              <a:chExt cx="482760" cy="257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3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B020D584-4FFC-29C6-181B-DB2CCADE6563}"/>
                      </a:ext>
                    </a:extLst>
                  </p14:cNvPr>
                  <p14:cNvContentPartPr/>
                  <p14:nvPr/>
                </p14:nvContentPartPr>
                <p14:xfrm>
                  <a:off x="3788299" y="4679148"/>
                  <a:ext cx="98280" cy="21168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B020D584-4FFC-29C6-181B-DB2CCADE6563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3781922" y="4672472"/>
                    <a:ext cx="111034" cy="2250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5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8A0F7D53-1953-BF78-4052-DBF9D4D9FFDD}"/>
                      </a:ext>
                    </a:extLst>
                  </p14:cNvPr>
                  <p14:cNvContentPartPr/>
                  <p14:nvPr/>
                </p14:nvContentPartPr>
                <p14:xfrm>
                  <a:off x="3992779" y="4646028"/>
                  <a:ext cx="117000" cy="25776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8A0F7D53-1953-BF78-4052-DBF9D4D9FFDD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3986424" y="4639358"/>
                    <a:ext cx="129709" cy="2710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7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B58DD053-E26D-5FBC-2F3A-427A81ADE52A}"/>
                      </a:ext>
                    </a:extLst>
                  </p14:cNvPr>
                  <p14:cNvContentPartPr/>
                  <p14:nvPr/>
                </p14:nvContentPartPr>
                <p14:xfrm>
                  <a:off x="4114819" y="4646028"/>
                  <a:ext cx="100080" cy="20340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B58DD053-E26D-5FBC-2F3A-427A81ADE52A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4108447" y="4639353"/>
                    <a:ext cx="112824" cy="2167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9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58E423B6-E3B7-D52B-1BF0-F5B14E675425}"/>
                      </a:ext>
                    </a:extLst>
                  </p14:cNvPr>
                  <p14:cNvContentPartPr/>
                  <p14:nvPr/>
                </p14:nvContentPartPr>
                <p14:xfrm>
                  <a:off x="4228579" y="4745028"/>
                  <a:ext cx="42480" cy="14436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58E423B6-E3B7-D52B-1BF0-F5B14E675425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4222244" y="4738359"/>
                    <a:ext cx="55149" cy="15769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02767550-5585-F42D-5FDE-C981F19C2917}"/>
                </a:ext>
              </a:extLst>
            </p:cNvPr>
            <p:cNvGrpSpPr/>
            <p:nvPr/>
          </p:nvGrpSpPr>
          <p:grpSpPr>
            <a:xfrm>
              <a:off x="4757520" y="4357451"/>
              <a:ext cx="157320" cy="60840"/>
              <a:chOff x="4835179" y="4691748"/>
              <a:chExt cx="157320" cy="6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1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CF46754C-0263-60E6-5829-633D4EF7B9ED}"/>
                      </a:ext>
                    </a:extLst>
                  </p14:cNvPr>
                  <p14:cNvContentPartPr/>
                  <p14:nvPr/>
                </p14:nvContentPartPr>
                <p14:xfrm>
                  <a:off x="4835179" y="4691748"/>
                  <a:ext cx="109440" cy="2304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CF46754C-0263-60E6-5829-633D4EF7B9ED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4828829" y="4685109"/>
                    <a:ext cx="122140" cy="363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3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439FACD1-DDAE-7844-7976-7CD70EF00CFD}"/>
                      </a:ext>
                    </a:extLst>
                  </p14:cNvPr>
                  <p14:cNvContentPartPr/>
                  <p14:nvPr/>
                </p14:nvContentPartPr>
                <p14:xfrm>
                  <a:off x="4883779" y="4721628"/>
                  <a:ext cx="108720" cy="30960"/>
                </p14:xfrm>
              </p:contentPart>
            </mc:Choice>
            <mc:Fallback xmlns=""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439FACD1-DDAE-7844-7976-7CD70EF00CFD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4877428" y="4714966"/>
                    <a:ext cx="121423" cy="4428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BA6F87B-E28D-90D8-A333-D8D36E85D7D8}"/>
                    </a:ext>
                  </a:extLst>
                </p14:cNvPr>
                <p14:cNvContentPartPr/>
                <p14:nvPr/>
              </p14:nvContentPartPr>
              <p14:xfrm>
                <a:off x="5163240" y="4277891"/>
                <a:ext cx="106560" cy="1814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BA6F87B-E28D-90D8-A333-D8D36E85D7D8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156884" y="4271215"/>
                  <a:ext cx="119272" cy="19479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B8B7CB1F-AE42-84A6-F60E-F7EA6B2A028B}"/>
                </a:ext>
              </a:extLst>
            </p:cNvPr>
            <p:cNvGrpSpPr/>
            <p:nvPr/>
          </p:nvGrpSpPr>
          <p:grpSpPr>
            <a:xfrm>
              <a:off x="5415960" y="4226771"/>
              <a:ext cx="680040" cy="453240"/>
              <a:chOff x="5493619" y="4561068"/>
              <a:chExt cx="680040" cy="453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3A75F14B-3D76-5BBA-5246-F4C1E44EDF4D}"/>
                      </a:ext>
                    </a:extLst>
                  </p14:cNvPr>
                  <p14:cNvContentPartPr/>
                  <p14:nvPr/>
                </p14:nvContentPartPr>
                <p14:xfrm>
                  <a:off x="5493619" y="4561068"/>
                  <a:ext cx="98280" cy="27864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3A75F14B-3D76-5BBA-5246-F4C1E44EDF4D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5487266" y="4554406"/>
                    <a:ext cx="110985" cy="2919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A0A1A31E-7227-88BB-F76F-06EC4F114595}"/>
                      </a:ext>
                    </a:extLst>
                  </p14:cNvPr>
                  <p14:cNvContentPartPr/>
                  <p14:nvPr/>
                </p14:nvContentPartPr>
                <p14:xfrm>
                  <a:off x="5596939" y="4584828"/>
                  <a:ext cx="173520" cy="20880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A0A1A31E-7227-88BB-F76F-06EC4F114595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5590568" y="4578156"/>
                    <a:ext cx="186262" cy="2221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173FF413-3E56-2699-FA82-46B4A7CCF7F9}"/>
                      </a:ext>
                    </a:extLst>
                  </p14:cNvPr>
                  <p14:cNvContentPartPr/>
                  <p14:nvPr/>
                </p14:nvContentPartPr>
                <p14:xfrm>
                  <a:off x="5748139" y="4629468"/>
                  <a:ext cx="134280" cy="384840"/>
                </p14:xfrm>
              </p:contentPart>
            </mc:Choice>
            <mc:Fallback xmlns=""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173FF413-3E56-2699-FA82-46B4A7CCF7F9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5741780" y="4622806"/>
                    <a:ext cx="146997" cy="3981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292641BB-D34B-1544-E724-6DABA669E565}"/>
                      </a:ext>
                    </a:extLst>
                  </p14:cNvPr>
                  <p14:cNvContentPartPr/>
                  <p14:nvPr/>
                </p14:nvContentPartPr>
                <p14:xfrm>
                  <a:off x="5946139" y="4636668"/>
                  <a:ext cx="90000" cy="123120"/>
                </p14:xfrm>
              </p:contentPart>
            </mc:Choice>
            <mc:Fallback xmlns=""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292641BB-D34B-1544-E724-6DABA669E565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5939790" y="4630002"/>
                    <a:ext cx="102697" cy="1364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1524C673-0327-8915-6B4C-DEAD5F02B9F4}"/>
                      </a:ext>
                    </a:extLst>
                  </p14:cNvPr>
                  <p14:cNvContentPartPr/>
                  <p14:nvPr/>
                </p14:nvContentPartPr>
                <p14:xfrm>
                  <a:off x="6081139" y="4582308"/>
                  <a:ext cx="92520" cy="292320"/>
                </p14:xfrm>
              </p:contentPart>
            </mc:Choice>
            <mc:Fallback xmlns=""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1524C673-0327-8915-6B4C-DEAD5F02B9F4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6074771" y="4575638"/>
                    <a:ext cx="105256" cy="30566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314" name="Picture 313">
            <a:extLst>
              <a:ext uri="{FF2B5EF4-FFF2-40B4-BE49-F238E27FC236}">
                <a16:creationId xmlns:a16="http://schemas.microsoft.com/office/drawing/2014/main" id="{5168E37C-F0FB-7CA9-AFDD-D8E07CA198E4}"/>
              </a:ext>
            </a:extLst>
          </p:cNvPr>
          <p:cNvPicPr>
            <a:picLocks noChangeAspect="1"/>
          </p:cNvPicPr>
          <p:nvPr/>
        </p:nvPicPr>
        <p:blipFill>
          <a:blip r:embed="rId487"/>
          <a:stretch>
            <a:fillRect/>
          </a:stretch>
        </p:blipFill>
        <p:spPr>
          <a:xfrm>
            <a:off x="603379" y="4524412"/>
            <a:ext cx="4179356" cy="21397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4D41DB17-29C3-EBA9-01EB-8A118FB35EDF}"/>
                  </a:ext>
                </a:extLst>
              </p14:cNvPr>
              <p14:cNvContentPartPr/>
              <p14:nvPr/>
            </p14:nvContentPartPr>
            <p14:xfrm>
              <a:off x="372979" y="2383068"/>
              <a:ext cx="1240920" cy="8532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4D41DB17-29C3-EBA9-01EB-8A118FB35EDF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319339" y="2275428"/>
                <a:ext cx="134856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F2F407B2-20E5-63D5-273D-1F37E7EF61F2}"/>
                  </a:ext>
                </a:extLst>
              </p14:cNvPr>
              <p14:cNvContentPartPr/>
              <p14:nvPr/>
            </p14:nvContentPartPr>
            <p14:xfrm>
              <a:off x="603379" y="4263708"/>
              <a:ext cx="1037520" cy="10908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F2F407B2-20E5-63D5-273D-1F37E7EF61F2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549739" y="4156068"/>
                <a:ext cx="1145160" cy="324720"/>
              </a:xfrm>
              <a:prstGeom prst="rect">
                <a:avLst/>
              </a:prstGeom>
            </p:spPr>
          </p:pic>
        </mc:Fallback>
      </mc:AlternateContent>
      <p:pic>
        <p:nvPicPr>
          <p:cNvPr id="319" name="Picture 318">
            <a:extLst>
              <a:ext uri="{FF2B5EF4-FFF2-40B4-BE49-F238E27FC236}">
                <a16:creationId xmlns:a16="http://schemas.microsoft.com/office/drawing/2014/main" id="{78031F17-BE32-E54E-1CD3-882D3B71C0A6}"/>
              </a:ext>
            </a:extLst>
          </p:cNvPr>
          <p:cNvPicPr>
            <a:picLocks noChangeAspect="1"/>
          </p:cNvPicPr>
          <p:nvPr/>
        </p:nvPicPr>
        <p:blipFill>
          <a:blip r:embed="rId492"/>
          <a:stretch>
            <a:fillRect/>
          </a:stretch>
        </p:blipFill>
        <p:spPr>
          <a:xfrm>
            <a:off x="6096000" y="106569"/>
            <a:ext cx="4994787" cy="2178751"/>
          </a:xfrm>
          <a:prstGeom prst="rect">
            <a:avLst/>
          </a:prstGeom>
        </p:spPr>
      </p:pic>
      <p:pic>
        <p:nvPicPr>
          <p:cNvPr id="323" name="Picture 322">
            <a:extLst>
              <a:ext uri="{FF2B5EF4-FFF2-40B4-BE49-F238E27FC236}">
                <a16:creationId xmlns:a16="http://schemas.microsoft.com/office/drawing/2014/main" id="{A9C20914-485B-7175-C66C-93098278B59A}"/>
              </a:ext>
            </a:extLst>
          </p:cNvPr>
          <p:cNvPicPr>
            <a:picLocks noChangeAspect="1"/>
          </p:cNvPicPr>
          <p:nvPr/>
        </p:nvPicPr>
        <p:blipFill>
          <a:blip r:embed="rId493"/>
          <a:stretch>
            <a:fillRect/>
          </a:stretch>
        </p:blipFill>
        <p:spPr>
          <a:xfrm>
            <a:off x="6096000" y="2363262"/>
            <a:ext cx="2799885" cy="2131475"/>
          </a:xfrm>
          <a:prstGeom prst="rect">
            <a:avLst/>
          </a:prstGeom>
        </p:spPr>
      </p:pic>
      <p:pic>
        <p:nvPicPr>
          <p:cNvPr id="325" name="Picture 324">
            <a:extLst>
              <a:ext uri="{FF2B5EF4-FFF2-40B4-BE49-F238E27FC236}">
                <a16:creationId xmlns:a16="http://schemas.microsoft.com/office/drawing/2014/main" id="{03031DE1-9F7F-E28B-1463-5072F9F3B4A0}"/>
              </a:ext>
            </a:extLst>
          </p:cNvPr>
          <p:cNvPicPr>
            <a:picLocks noChangeAspect="1"/>
          </p:cNvPicPr>
          <p:nvPr/>
        </p:nvPicPr>
        <p:blipFill>
          <a:blip r:embed="rId494"/>
          <a:stretch>
            <a:fillRect/>
          </a:stretch>
        </p:blipFill>
        <p:spPr>
          <a:xfrm>
            <a:off x="6096000" y="4721955"/>
            <a:ext cx="6096000" cy="174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82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</Words>
  <Application>Microsoft Office PowerPoint</Application>
  <PresentationFormat>Widescreen</PresentationFormat>
  <Paragraphs>15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CMMI10</vt:lpstr>
      <vt:lpstr>NimbusRomNo9L-Medi</vt:lpstr>
      <vt:lpstr>NimbusRomNo9L-Regu</vt:lpstr>
      <vt:lpstr>Aptos</vt:lpstr>
      <vt:lpstr>Aptos Display</vt:lpstr>
      <vt:lpstr>Arial</vt:lpstr>
      <vt:lpstr>Consolas</vt:lpstr>
      <vt:lpstr>Office Theme</vt:lpstr>
      <vt:lpstr>Algorithmen und Datenstrukturen Übungsblatt 6:Suchen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Wang, Erya</dc:creator>
  <cp:lastModifiedBy>Wang, Erya</cp:lastModifiedBy>
  <cp:revision>3</cp:revision>
  <dcterms:created xsi:type="dcterms:W3CDTF">2025-06-11T17:04:37Z</dcterms:created>
  <dcterms:modified xsi:type="dcterms:W3CDTF">2025-06-12T12:30:57Z</dcterms:modified>
</cp:coreProperties>
</file>